
<file path=[Content_Types].xml><?xml version="1.0" encoding="utf-8"?>
<Types xmlns="http://schemas.openxmlformats.org/package/2006/content-types">
  <Default Extension="avi" ContentType="video/x-msvideo"/>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5"/>
  </p:notesMasterIdLst>
  <p:sldIdLst>
    <p:sldId id="256" r:id="rId2"/>
    <p:sldId id="257" r:id="rId3"/>
    <p:sldId id="258" r:id="rId4"/>
    <p:sldId id="259" r:id="rId5"/>
    <p:sldId id="260" r:id="rId6"/>
    <p:sldId id="262" r:id="rId7"/>
    <p:sldId id="261"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543763-D156-4310-BDA7-BFEAE9BFFFF5}" v="338" dt="2022-05-11T18:41:57.3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75182" autoAdjust="0"/>
  </p:normalViewPr>
  <p:slideViewPr>
    <p:cSldViewPr snapToGrid="0">
      <p:cViewPr varScale="1">
        <p:scale>
          <a:sx n="83" d="100"/>
          <a:sy n="83" d="100"/>
        </p:scale>
        <p:origin x="156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ph Webber" userId="e554b863-4b54-48c8-a1be-c109bc15cc84" providerId="ADAL" clId="{75543763-D156-4310-BDA7-BFEAE9BFFFF5}"/>
    <pc:docChg chg="undo custSel addSld delSld modSld modMainMaster">
      <pc:chgData name="Joseph Webber" userId="e554b863-4b54-48c8-a1be-c109bc15cc84" providerId="ADAL" clId="{75543763-D156-4310-BDA7-BFEAE9BFFFF5}" dt="2022-05-11T18:42:38.618" v="21762" actId="478"/>
      <pc:docMkLst>
        <pc:docMk/>
      </pc:docMkLst>
      <pc:sldChg chg="addSp delSp modSp mod modTransition delAnim modAnim">
        <pc:chgData name="Joseph Webber" userId="e554b863-4b54-48c8-a1be-c109bc15cc84" providerId="ADAL" clId="{75543763-D156-4310-BDA7-BFEAE9BFFFF5}" dt="2022-05-11T18:41:57.361" v="21741"/>
        <pc:sldMkLst>
          <pc:docMk/>
          <pc:sldMk cId="1420765607" sldId="256"/>
        </pc:sldMkLst>
        <pc:spChg chg="add del">
          <ac:chgData name="Joseph Webber" userId="e554b863-4b54-48c8-a1be-c109bc15cc84" providerId="ADAL" clId="{75543763-D156-4310-BDA7-BFEAE9BFFFF5}" dt="2022-04-19T13:56:55.725" v="1182" actId="478"/>
          <ac:spMkLst>
            <pc:docMk/>
            <pc:sldMk cId="1420765607" sldId="256"/>
            <ac:spMk id="3" creationId="{7CC43FFF-105E-4717-86A0-6847A8E07404}"/>
          </ac:spMkLst>
        </pc:spChg>
        <pc:spChg chg="mod">
          <ac:chgData name="Joseph Webber" userId="e554b863-4b54-48c8-a1be-c109bc15cc84" providerId="ADAL" clId="{75543763-D156-4310-BDA7-BFEAE9BFFFF5}" dt="2022-04-19T13:56:52.602" v="1181" actId="1037"/>
          <ac:spMkLst>
            <pc:docMk/>
            <pc:sldMk cId="1420765607" sldId="256"/>
            <ac:spMk id="4" creationId="{5F41FC72-6A8F-450C-A72A-BE0A1BD18969}"/>
          </ac:spMkLst>
        </pc:spChg>
        <pc:spChg chg="mod">
          <ac:chgData name="Joseph Webber" userId="e554b863-4b54-48c8-a1be-c109bc15cc84" providerId="ADAL" clId="{75543763-D156-4310-BDA7-BFEAE9BFFFF5}" dt="2022-04-19T13:56:52.602" v="1181" actId="1037"/>
          <ac:spMkLst>
            <pc:docMk/>
            <pc:sldMk cId="1420765607" sldId="256"/>
            <ac:spMk id="5" creationId="{60BBCD1A-3B97-4A54-B0D0-BEA9AD1E824A}"/>
          </ac:spMkLst>
        </pc:spChg>
        <pc:spChg chg="del">
          <ac:chgData name="Joseph Webber" userId="e554b863-4b54-48c8-a1be-c109bc15cc84" providerId="ADAL" clId="{75543763-D156-4310-BDA7-BFEAE9BFFFF5}" dt="2022-03-23T14:45:42.613" v="0" actId="478"/>
          <ac:spMkLst>
            <pc:docMk/>
            <pc:sldMk cId="1420765607" sldId="256"/>
            <ac:spMk id="6" creationId="{C2660162-C9E5-4D99-A455-71871C317104}"/>
          </ac:spMkLst>
        </pc:spChg>
        <pc:spChg chg="del">
          <ac:chgData name="Joseph Webber" userId="e554b863-4b54-48c8-a1be-c109bc15cc84" providerId="ADAL" clId="{75543763-D156-4310-BDA7-BFEAE9BFFFF5}" dt="2022-03-23T14:45:42.613" v="0" actId="478"/>
          <ac:spMkLst>
            <pc:docMk/>
            <pc:sldMk cId="1420765607" sldId="256"/>
            <ac:spMk id="7" creationId="{9810B7F3-B12E-47C5-947C-161B49F6769E}"/>
          </ac:spMkLst>
        </pc:spChg>
        <pc:spChg chg="del">
          <ac:chgData name="Joseph Webber" userId="e554b863-4b54-48c8-a1be-c109bc15cc84" providerId="ADAL" clId="{75543763-D156-4310-BDA7-BFEAE9BFFFF5}" dt="2022-03-23T14:45:42.613" v="0" actId="478"/>
          <ac:spMkLst>
            <pc:docMk/>
            <pc:sldMk cId="1420765607" sldId="256"/>
            <ac:spMk id="8" creationId="{099CAD33-4E5C-46D0-8A21-DB24D86374E7}"/>
          </ac:spMkLst>
        </pc:spChg>
        <pc:spChg chg="add mod">
          <ac:chgData name="Joseph Webber" userId="e554b863-4b54-48c8-a1be-c109bc15cc84" providerId="ADAL" clId="{75543763-D156-4310-BDA7-BFEAE9BFFFF5}" dt="2022-04-19T13:56:52.602" v="1181" actId="1037"/>
          <ac:spMkLst>
            <pc:docMk/>
            <pc:sldMk cId="1420765607" sldId="256"/>
            <ac:spMk id="9" creationId="{88DAECA0-6712-406F-855B-5D898D4A11FB}"/>
          </ac:spMkLst>
        </pc:spChg>
        <pc:spChg chg="add mod">
          <ac:chgData name="Joseph Webber" userId="e554b863-4b54-48c8-a1be-c109bc15cc84" providerId="ADAL" clId="{75543763-D156-4310-BDA7-BFEAE9BFFFF5}" dt="2022-04-19T13:56:52.602" v="1181" actId="1037"/>
          <ac:spMkLst>
            <pc:docMk/>
            <pc:sldMk cId="1420765607" sldId="256"/>
            <ac:spMk id="11" creationId="{AA2E60EA-FD5F-4C77-9E63-B18563376DEC}"/>
          </ac:spMkLst>
        </pc:spChg>
        <pc:spChg chg="add mod">
          <ac:chgData name="Joseph Webber" userId="e554b863-4b54-48c8-a1be-c109bc15cc84" providerId="ADAL" clId="{75543763-D156-4310-BDA7-BFEAE9BFFFF5}" dt="2022-05-09T09:13:28.555" v="10358" actId="20577"/>
          <ac:spMkLst>
            <pc:docMk/>
            <pc:sldMk cId="1420765607" sldId="256"/>
            <ac:spMk id="13" creationId="{82A76E28-1A38-4751-8779-E940B035A67B}"/>
          </ac:spMkLst>
        </pc:spChg>
        <pc:spChg chg="add del mod">
          <ac:chgData name="Joseph Webber" userId="e554b863-4b54-48c8-a1be-c109bc15cc84" providerId="ADAL" clId="{75543763-D156-4310-BDA7-BFEAE9BFFFF5}" dt="2022-05-10T08:55:09.821" v="15093" actId="478"/>
          <ac:spMkLst>
            <pc:docMk/>
            <pc:sldMk cId="1420765607" sldId="256"/>
            <ac:spMk id="14" creationId="{7B6DB1B3-4981-ED4A-E727-46FBE2D2BD13}"/>
          </ac:spMkLst>
        </pc:spChg>
        <pc:spChg chg="add del mod">
          <ac:chgData name="Joseph Webber" userId="e554b863-4b54-48c8-a1be-c109bc15cc84" providerId="ADAL" clId="{75543763-D156-4310-BDA7-BFEAE9BFFFF5}" dt="2022-04-19T13:56:58.308" v="1183" actId="478"/>
          <ac:spMkLst>
            <pc:docMk/>
            <pc:sldMk cId="1420765607" sldId="256"/>
            <ac:spMk id="15" creationId="{E199A237-AF91-4A7C-809A-97D057C994ED}"/>
          </ac:spMkLst>
        </pc:spChg>
        <pc:grpChg chg="add mod">
          <ac:chgData name="Joseph Webber" userId="e554b863-4b54-48c8-a1be-c109bc15cc84" providerId="ADAL" clId="{75543763-D156-4310-BDA7-BFEAE9BFFFF5}" dt="2022-03-23T15:05:12.088" v="647" actId="1037"/>
          <ac:grpSpMkLst>
            <pc:docMk/>
            <pc:sldMk cId="1420765607" sldId="256"/>
            <ac:grpSpMk id="21" creationId="{A0DB7A30-0AA2-4903-853D-CE612103473B}"/>
          </ac:grpSpMkLst>
        </pc:grpChg>
        <pc:graphicFrameChg chg="add del mod">
          <ac:chgData name="Joseph Webber" userId="e554b863-4b54-48c8-a1be-c109bc15cc84" providerId="ADAL" clId="{75543763-D156-4310-BDA7-BFEAE9BFFFF5}" dt="2022-03-23T14:52:43.137" v="428" actId="12084"/>
          <ac:graphicFrameMkLst>
            <pc:docMk/>
            <pc:sldMk cId="1420765607" sldId="256"/>
            <ac:graphicFrameMk id="12" creationId="{BC1C32B0-F170-4CE1-BE41-8271C6958AFF}"/>
          </ac:graphicFrameMkLst>
        </pc:graphicFrameChg>
        <pc:picChg chg="add del mod">
          <ac:chgData name="Joseph Webber" userId="e554b863-4b54-48c8-a1be-c109bc15cc84" providerId="ADAL" clId="{75543763-D156-4310-BDA7-BFEAE9BFFFF5}" dt="2022-05-11T17:18:10.059" v="21729" actId="478"/>
          <ac:picMkLst>
            <pc:docMk/>
            <pc:sldMk cId="1420765607" sldId="256"/>
            <ac:picMk id="2" creationId="{14D5BBDD-B52B-CCE5-BFFC-61D22E9705F7}"/>
          </ac:picMkLst>
        </pc:picChg>
        <pc:picChg chg="add del mod">
          <ac:chgData name="Joseph Webber" userId="e554b863-4b54-48c8-a1be-c109bc15cc84" providerId="ADAL" clId="{75543763-D156-4310-BDA7-BFEAE9BFFFF5}" dt="2022-05-11T16:03:47.085" v="21620"/>
          <ac:picMkLst>
            <pc:docMk/>
            <pc:sldMk cId="1420765607" sldId="256"/>
            <ac:picMk id="2" creationId="{D8D08349-D36C-5A9D-142E-CEE1BEDCFAF1}"/>
          </ac:picMkLst>
        </pc:picChg>
        <pc:picChg chg="add del mod">
          <ac:chgData name="Joseph Webber" userId="e554b863-4b54-48c8-a1be-c109bc15cc84" providerId="ADAL" clId="{75543763-D156-4310-BDA7-BFEAE9BFFFF5}" dt="2022-05-11T17:19:01.360" v="21732"/>
          <ac:picMkLst>
            <pc:docMk/>
            <pc:sldMk cId="1420765607" sldId="256"/>
            <ac:picMk id="3" creationId="{47330616-0246-4037-A1AA-F097068B61EC}"/>
          </ac:picMkLst>
        </pc:picChg>
        <pc:picChg chg="add del mod modCrop">
          <ac:chgData name="Joseph Webber" userId="e554b863-4b54-48c8-a1be-c109bc15cc84" providerId="ADAL" clId="{75543763-D156-4310-BDA7-BFEAE9BFFFF5}" dt="2022-03-23T14:55:08.756" v="474" actId="478"/>
          <ac:picMkLst>
            <pc:docMk/>
            <pc:sldMk cId="1420765607" sldId="256"/>
            <ac:picMk id="3" creationId="{71D9671A-9B94-4D66-A80A-363E84F817AC}"/>
          </ac:picMkLst>
        </pc:picChg>
        <pc:picChg chg="add del mod">
          <ac:chgData name="Joseph Webber" userId="e554b863-4b54-48c8-a1be-c109bc15cc84" providerId="ADAL" clId="{75543763-D156-4310-BDA7-BFEAE9BFFFF5}" dt="2022-05-11T16:04:57.864" v="21622"/>
          <ac:picMkLst>
            <pc:docMk/>
            <pc:sldMk cId="1420765607" sldId="256"/>
            <ac:picMk id="3" creationId="{9FAB8A55-1B5D-0CC6-1457-EADE8E9098FA}"/>
          </ac:picMkLst>
        </pc:picChg>
        <pc:picChg chg="add del mod">
          <ac:chgData name="Joseph Webber" userId="e554b863-4b54-48c8-a1be-c109bc15cc84" providerId="ADAL" clId="{75543763-D156-4310-BDA7-BFEAE9BFFFF5}" dt="2022-05-11T16:06:00.928" v="21624"/>
          <ac:picMkLst>
            <pc:docMk/>
            <pc:sldMk cId="1420765607" sldId="256"/>
            <ac:picMk id="6" creationId="{5453E731-35B8-C06A-C238-99176CFFE0C3}"/>
          </ac:picMkLst>
        </pc:picChg>
        <pc:picChg chg="add del mod">
          <ac:chgData name="Joseph Webber" userId="e554b863-4b54-48c8-a1be-c109bc15cc84" providerId="ADAL" clId="{75543763-D156-4310-BDA7-BFEAE9BFFFF5}" dt="2022-05-11T17:19:54.096" v="21734"/>
          <ac:picMkLst>
            <pc:docMk/>
            <pc:sldMk cId="1420765607" sldId="256"/>
            <ac:picMk id="6" creationId="{7ACFC44F-68DC-FE10-A0C7-B24052B4220C}"/>
          </ac:picMkLst>
        </pc:picChg>
        <pc:picChg chg="add del mod">
          <ac:chgData name="Joseph Webber" userId="e554b863-4b54-48c8-a1be-c109bc15cc84" providerId="ADAL" clId="{75543763-D156-4310-BDA7-BFEAE9BFFFF5}" dt="2022-05-11T16:06:17.678" v="21626"/>
          <ac:picMkLst>
            <pc:docMk/>
            <pc:sldMk cId="1420765607" sldId="256"/>
            <ac:picMk id="7" creationId="{41A93006-EA85-62C2-5519-D71609BC1F91}"/>
          </ac:picMkLst>
        </pc:picChg>
        <pc:picChg chg="add del mod">
          <ac:chgData name="Joseph Webber" userId="e554b863-4b54-48c8-a1be-c109bc15cc84" providerId="ADAL" clId="{75543763-D156-4310-BDA7-BFEAE9BFFFF5}" dt="2022-05-11T17:20:10.198" v="21736"/>
          <ac:picMkLst>
            <pc:docMk/>
            <pc:sldMk cId="1420765607" sldId="256"/>
            <ac:picMk id="7" creationId="{56D8CD84-D4D6-86D7-5CBF-6DC500437BF1}"/>
          </ac:picMkLst>
        </pc:picChg>
        <pc:picChg chg="add del mod">
          <ac:chgData name="Joseph Webber" userId="e554b863-4b54-48c8-a1be-c109bc15cc84" providerId="ADAL" clId="{75543763-D156-4310-BDA7-BFEAE9BFFFF5}" dt="2022-05-11T16:09:33.616" v="21628"/>
          <ac:picMkLst>
            <pc:docMk/>
            <pc:sldMk cId="1420765607" sldId="256"/>
            <ac:picMk id="8" creationId="{9620C87F-B179-8380-0D73-CCFAB69C8C06}"/>
          </ac:picMkLst>
        </pc:picChg>
        <pc:picChg chg="add del mod">
          <ac:chgData name="Joseph Webber" userId="e554b863-4b54-48c8-a1be-c109bc15cc84" providerId="ADAL" clId="{75543763-D156-4310-BDA7-BFEAE9BFFFF5}" dt="2022-05-11T18:41:43.597" v="21738" actId="478"/>
          <ac:picMkLst>
            <pc:docMk/>
            <pc:sldMk cId="1420765607" sldId="256"/>
            <ac:picMk id="8" creationId="{AC0EA148-049B-0F65-641A-180F8F331E86}"/>
          </ac:picMkLst>
        </pc:picChg>
        <pc:picChg chg="mod">
          <ac:chgData name="Joseph Webber" userId="e554b863-4b54-48c8-a1be-c109bc15cc84" providerId="ADAL" clId="{75543763-D156-4310-BDA7-BFEAE9BFFFF5}" dt="2022-04-19T13:56:06.247" v="1146" actId="14100"/>
          <ac:picMkLst>
            <pc:docMk/>
            <pc:sldMk cId="1420765607" sldId="256"/>
            <ac:picMk id="10" creationId="{4C40D765-5E45-41EA-9A29-35878D5D7BCD}"/>
          </ac:picMkLst>
        </pc:picChg>
        <pc:picChg chg="add del mod">
          <ac:chgData name="Joseph Webber" userId="e554b863-4b54-48c8-a1be-c109bc15cc84" providerId="ADAL" clId="{75543763-D156-4310-BDA7-BFEAE9BFFFF5}" dt="2022-05-11T16:19:21.877" v="21630"/>
          <ac:picMkLst>
            <pc:docMk/>
            <pc:sldMk cId="1420765607" sldId="256"/>
            <ac:picMk id="12" creationId="{1FD6064D-F41D-D57A-8E1D-CEDA21B1F825}"/>
          </ac:picMkLst>
        </pc:picChg>
        <pc:picChg chg="add del mod">
          <ac:chgData name="Joseph Webber" userId="e554b863-4b54-48c8-a1be-c109bc15cc84" providerId="ADAL" clId="{75543763-D156-4310-BDA7-BFEAE9BFFFF5}" dt="2022-05-11T16:19:39.913" v="21632"/>
          <ac:picMkLst>
            <pc:docMk/>
            <pc:sldMk cId="1420765607" sldId="256"/>
            <ac:picMk id="14" creationId="{2A02CB94-E13D-65C7-D0CB-7156696F120B}"/>
          </ac:picMkLst>
        </pc:picChg>
        <pc:picChg chg="add del mod">
          <ac:chgData name="Joseph Webber" userId="e554b863-4b54-48c8-a1be-c109bc15cc84" providerId="ADAL" clId="{75543763-D156-4310-BDA7-BFEAE9BFFFF5}" dt="2022-03-23T14:57:54.334" v="528" actId="478"/>
          <ac:picMkLst>
            <pc:docMk/>
            <pc:sldMk cId="1420765607" sldId="256"/>
            <ac:picMk id="14" creationId="{AA434401-8A01-4606-AE9A-802AF75FFCB2}"/>
          </ac:picMkLst>
        </pc:picChg>
        <pc:picChg chg="add del mod">
          <ac:chgData name="Joseph Webber" userId="e554b863-4b54-48c8-a1be-c109bc15cc84" providerId="ADAL" clId="{75543763-D156-4310-BDA7-BFEAE9BFFFF5}" dt="2022-05-11T16:20:35.157" v="21634"/>
          <ac:picMkLst>
            <pc:docMk/>
            <pc:sldMk cId="1420765607" sldId="256"/>
            <ac:picMk id="15" creationId="{2417B930-15AC-7C06-5273-6F4AC18D6182}"/>
          </ac:picMkLst>
        </pc:picChg>
        <pc:picChg chg="add mod modCrop">
          <ac:chgData name="Joseph Webber" userId="e554b863-4b54-48c8-a1be-c109bc15cc84" providerId="ADAL" clId="{75543763-D156-4310-BDA7-BFEAE9BFFFF5}" dt="2022-03-23T15:04:38.744" v="599" actId="164"/>
          <ac:picMkLst>
            <pc:docMk/>
            <pc:sldMk cId="1420765607" sldId="256"/>
            <ac:picMk id="16" creationId="{6DD1FB73-E8F5-450C-A1A5-7EB6D51FA467}"/>
          </ac:picMkLst>
        </pc:picChg>
        <pc:picChg chg="add del mod">
          <ac:chgData name="Joseph Webber" userId="e554b863-4b54-48c8-a1be-c109bc15cc84" providerId="ADAL" clId="{75543763-D156-4310-BDA7-BFEAE9BFFFF5}" dt="2022-05-11T16:20:45.582" v="21636"/>
          <ac:picMkLst>
            <pc:docMk/>
            <pc:sldMk cId="1420765607" sldId="256"/>
            <ac:picMk id="17" creationId="{14F9F65D-4FB8-3081-4F26-5785E565908E}"/>
          </ac:picMkLst>
        </pc:picChg>
        <pc:picChg chg="add mod ord">
          <ac:chgData name="Joseph Webber" userId="e554b863-4b54-48c8-a1be-c109bc15cc84" providerId="ADAL" clId="{75543763-D156-4310-BDA7-BFEAE9BFFFF5}" dt="2022-03-23T15:04:38.744" v="599" actId="164"/>
          <ac:picMkLst>
            <pc:docMk/>
            <pc:sldMk cId="1420765607" sldId="256"/>
            <ac:picMk id="18" creationId="{B271A33C-EC47-4D64-B32D-74BD8C607A80}"/>
          </ac:picMkLst>
        </pc:picChg>
        <pc:picChg chg="add del mod">
          <ac:chgData name="Joseph Webber" userId="e554b863-4b54-48c8-a1be-c109bc15cc84" providerId="ADAL" clId="{75543763-D156-4310-BDA7-BFEAE9BFFFF5}" dt="2022-05-11T16:21:10.280" v="21638"/>
          <ac:picMkLst>
            <pc:docMk/>
            <pc:sldMk cId="1420765607" sldId="256"/>
            <ac:picMk id="19" creationId="{316684D7-68F3-3BB7-3EE5-DCA9BF9AD6A6}"/>
          </ac:picMkLst>
        </pc:picChg>
        <pc:picChg chg="add del mod ord">
          <ac:chgData name="Joseph Webber" userId="e554b863-4b54-48c8-a1be-c109bc15cc84" providerId="ADAL" clId="{75543763-D156-4310-BDA7-BFEAE9BFFFF5}" dt="2022-03-23T14:59:27.406" v="564" actId="478"/>
          <ac:picMkLst>
            <pc:docMk/>
            <pc:sldMk cId="1420765607" sldId="256"/>
            <ac:picMk id="19" creationId="{526E8990-7C8A-47D7-B0E4-176A49C1DA57}"/>
          </ac:picMkLst>
        </pc:picChg>
        <pc:picChg chg="add mod modCrop">
          <ac:chgData name="Joseph Webber" userId="e554b863-4b54-48c8-a1be-c109bc15cc84" providerId="ADAL" clId="{75543763-D156-4310-BDA7-BFEAE9BFFFF5}" dt="2022-03-23T15:04:38.744" v="599" actId="164"/>
          <ac:picMkLst>
            <pc:docMk/>
            <pc:sldMk cId="1420765607" sldId="256"/>
            <ac:picMk id="20" creationId="{C37D257E-52A8-4AD7-8E81-011561BB1FD5}"/>
          </ac:picMkLst>
        </pc:picChg>
        <pc:picChg chg="add del mod">
          <ac:chgData name="Joseph Webber" userId="e554b863-4b54-48c8-a1be-c109bc15cc84" providerId="ADAL" clId="{75543763-D156-4310-BDA7-BFEAE9BFFFF5}" dt="2022-05-11T17:04:44.986" v="21640" actId="478"/>
          <ac:picMkLst>
            <pc:docMk/>
            <pc:sldMk cId="1420765607" sldId="256"/>
            <ac:picMk id="22" creationId="{49666CFC-5DAB-0166-F11F-6F8F4032B837}"/>
          </ac:picMkLst>
        </pc:picChg>
        <pc:picChg chg="add del">
          <ac:chgData name="Joseph Webber" userId="e554b863-4b54-48c8-a1be-c109bc15cc84" providerId="ADAL" clId="{75543763-D156-4310-BDA7-BFEAE9BFFFF5}" dt="2022-03-23T15:05:19.621" v="649" actId="478"/>
          <ac:picMkLst>
            <pc:docMk/>
            <pc:sldMk cId="1420765607" sldId="256"/>
            <ac:picMk id="23" creationId="{1EF32BDA-A0E8-4B47-AC25-346D8AE44F82}"/>
          </ac:picMkLst>
        </pc:picChg>
        <pc:picChg chg="mod">
          <ac:chgData name="Joseph Webber" userId="e554b863-4b54-48c8-a1be-c109bc15cc84" providerId="ADAL" clId="{75543763-D156-4310-BDA7-BFEAE9BFFFF5}" dt="2022-04-19T13:56:20.585" v="1153" actId="1038"/>
          <ac:picMkLst>
            <pc:docMk/>
            <pc:sldMk cId="1420765607" sldId="256"/>
            <ac:picMk id="1026" creationId="{93FD1BF1-4939-4E21-8EA2-3FE3F1A7E920}"/>
          </ac:picMkLst>
        </pc:picChg>
      </pc:sldChg>
      <pc:sldChg chg="addSp delSp modSp add del mod">
        <pc:chgData name="Joseph Webber" userId="e554b863-4b54-48c8-a1be-c109bc15cc84" providerId="ADAL" clId="{75543763-D156-4310-BDA7-BFEAE9BFFFF5}" dt="2022-04-19T13:54:07.749" v="1091" actId="47"/>
        <pc:sldMkLst>
          <pc:docMk/>
          <pc:sldMk cId="593875625" sldId="257"/>
        </pc:sldMkLst>
        <pc:spChg chg="add mod">
          <ac:chgData name="Joseph Webber" userId="e554b863-4b54-48c8-a1be-c109bc15cc84" providerId="ADAL" clId="{75543763-D156-4310-BDA7-BFEAE9BFFFF5}" dt="2022-03-23T15:11:39.669" v="1058" actId="2085"/>
          <ac:spMkLst>
            <pc:docMk/>
            <pc:sldMk cId="593875625" sldId="257"/>
            <ac:spMk id="2" creationId="{83EC9E9B-8D2B-4EC9-989E-0A934757F631}"/>
          </ac:spMkLst>
        </pc:spChg>
        <pc:spChg chg="add del mod">
          <ac:chgData name="Joseph Webber" userId="e554b863-4b54-48c8-a1be-c109bc15cc84" providerId="ADAL" clId="{75543763-D156-4310-BDA7-BFEAE9BFFFF5}" dt="2022-03-23T15:12:30.129" v="1084" actId="478"/>
          <ac:spMkLst>
            <pc:docMk/>
            <pc:sldMk cId="593875625" sldId="257"/>
            <ac:spMk id="3" creationId="{5157F733-ED1E-4930-B804-D76E902A5F16}"/>
          </ac:spMkLst>
        </pc:spChg>
        <pc:spChg chg="mod">
          <ac:chgData name="Joseph Webber" userId="e554b863-4b54-48c8-a1be-c109bc15cc84" providerId="ADAL" clId="{75543763-D156-4310-BDA7-BFEAE9BFFFF5}" dt="2022-03-23T15:06:14.236" v="693" actId="1076"/>
          <ac:spMkLst>
            <pc:docMk/>
            <pc:sldMk cId="593875625" sldId="257"/>
            <ac:spMk id="4" creationId="{5F41FC72-6A8F-450C-A72A-BE0A1BD18969}"/>
          </ac:spMkLst>
        </pc:spChg>
        <pc:spChg chg="del">
          <ac:chgData name="Joseph Webber" userId="e554b863-4b54-48c8-a1be-c109bc15cc84" providerId="ADAL" clId="{75543763-D156-4310-BDA7-BFEAE9BFFFF5}" dt="2022-03-23T15:06:08.827" v="692" actId="478"/>
          <ac:spMkLst>
            <pc:docMk/>
            <pc:sldMk cId="593875625" sldId="257"/>
            <ac:spMk id="5" creationId="{60BBCD1A-3B97-4A54-B0D0-BEA9AD1E824A}"/>
          </ac:spMkLst>
        </pc:spChg>
        <pc:spChg chg="del">
          <ac:chgData name="Joseph Webber" userId="e554b863-4b54-48c8-a1be-c109bc15cc84" providerId="ADAL" clId="{75543763-D156-4310-BDA7-BFEAE9BFFFF5}" dt="2022-03-23T15:06:06.381" v="691" actId="478"/>
          <ac:spMkLst>
            <pc:docMk/>
            <pc:sldMk cId="593875625" sldId="257"/>
            <ac:spMk id="9" creationId="{88DAECA0-6712-406F-855B-5D898D4A11FB}"/>
          </ac:spMkLst>
        </pc:spChg>
        <pc:spChg chg="del">
          <ac:chgData name="Joseph Webber" userId="e554b863-4b54-48c8-a1be-c109bc15cc84" providerId="ADAL" clId="{75543763-D156-4310-BDA7-BFEAE9BFFFF5}" dt="2022-03-23T15:06:06.381" v="691" actId="478"/>
          <ac:spMkLst>
            <pc:docMk/>
            <pc:sldMk cId="593875625" sldId="257"/>
            <ac:spMk id="11" creationId="{AA2E60EA-FD5F-4C77-9E63-B18563376DEC}"/>
          </ac:spMkLst>
        </pc:spChg>
        <pc:spChg chg="add mod">
          <ac:chgData name="Joseph Webber" userId="e554b863-4b54-48c8-a1be-c109bc15cc84" providerId="ADAL" clId="{75543763-D156-4310-BDA7-BFEAE9BFFFF5}" dt="2022-03-23T15:07:47.154" v="937" actId="20577"/>
          <ac:spMkLst>
            <pc:docMk/>
            <pc:sldMk cId="593875625" sldId="257"/>
            <ac:spMk id="12" creationId="{24FC23AB-EE08-4E29-8D9E-5FDA42D88F2C}"/>
          </ac:spMkLst>
        </pc:spChg>
        <pc:spChg chg="add mod">
          <ac:chgData name="Joseph Webber" userId="e554b863-4b54-48c8-a1be-c109bc15cc84" providerId="ADAL" clId="{75543763-D156-4310-BDA7-BFEAE9BFFFF5}" dt="2022-03-23T15:11:53.794" v="1061" actId="14100"/>
          <ac:spMkLst>
            <pc:docMk/>
            <pc:sldMk cId="593875625" sldId="257"/>
            <ac:spMk id="14" creationId="{5722C08C-0230-49AB-9DAD-0B6F42B80894}"/>
          </ac:spMkLst>
        </pc:spChg>
        <pc:grpChg chg="del">
          <ac:chgData name="Joseph Webber" userId="e554b863-4b54-48c8-a1be-c109bc15cc84" providerId="ADAL" clId="{75543763-D156-4310-BDA7-BFEAE9BFFFF5}" dt="2022-03-23T15:06:03.037" v="690" actId="478"/>
          <ac:grpSpMkLst>
            <pc:docMk/>
            <pc:sldMk cId="593875625" sldId="257"/>
            <ac:grpSpMk id="21" creationId="{A0DB7A30-0AA2-4903-853D-CE612103473B}"/>
          </ac:grpSpMkLst>
        </pc:grpChg>
        <pc:picChg chg="del">
          <ac:chgData name="Joseph Webber" userId="e554b863-4b54-48c8-a1be-c109bc15cc84" providerId="ADAL" clId="{75543763-D156-4310-BDA7-BFEAE9BFFFF5}" dt="2022-03-23T15:06:17.425" v="694" actId="478"/>
          <ac:picMkLst>
            <pc:docMk/>
            <pc:sldMk cId="593875625" sldId="257"/>
            <ac:picMk id="10" creationId="{4C40D765-5E45-41EA-9A29-35878D5D7BCD}"/>
          </ac:picMkLst>
        </pc:picChg>
        <pc:picChg chg="del">
          <ac:chgData name="Joseph Webber" userId="e554b863-4b54-48c8-a1be-c109bc15cc84" providerId="ADAL" clId="{75543763-D156-4310-BDA7-BFEAE9BFFFF5}" dt="2022-03-23T15:06:17.425" v="694" actId="478"/>
          <ac:picMkLst>
            <pc:docMk/>
            <pc:sldMk cId="593875625" sldId="257"/>
            <ac:picMk id="1026" creationId="{93FD1BF1-4939-4E21-8EA2-3FE3F1A7E920}"/>
          </ac:picMkLst>
        </pc:picChg>
      </pc:sldChg>
      <pc:sldChg chg="addSp delSp modSp add mod modTransition delAnim modAnim modNotesTx">
        <pc:chgData name="Joseph Webber" userId="e554b863-4b54-48c8-a1be-c109bc15cc84" providerId="ADAL" clId="{75543763-D156-4310-BDA7-BFEAE9BFFFF5}" dt="2022-05-11T18:42:02.872" v="21743" actId="478"/>
        <pc:sldMkLst>
          <pc:docMk/>
          <pc:sldMk cId="1619289775" sldId="257"/>
        </pc:sldMkLst>
        <pc:spChg chg="del">
          <ac:chgData name="Joseph Webber" userId="e554b863-4b54-48c8-a1be-c109bc15cc84" providerId="ADAL" clId="{75543763-D156-4310-BDA7-BFEAE9BFFFF5}" dt="2022-04-19T13:58:29.318" v="1190" actId="478"/>
          <ac:spMkLst>
            <pc:docMk/>
            <pc:sldMk cId="1619289775" sldId="257"/>
            <ac:spMk id="4" creationId="{5F41FC72-6A8F-450C-A72A-BE0A1BD18969}"/>
          </ac:spMkLst>
        </pc:spChg>
        <pc:spChg chg="del">
          <ac:chgData name="Joseph Webber" userId="e554b863-4b54-48c8-a1be-c109bc15cc84" providerId="ADAL" clId="{75543763-D156-4310-BDA7-BFEAE9BFFFF5}" dt="2022-04-19T13:58:29.318" v="1190" actId="478"/>
          <ac:spMkLst>
            <pc:docMk/>
            <pc:sldMk cId="1619289775" sldId="257"/>
            <ac:spMk id="5" creationId="{60BBCD1A-3B97-4A54-B0D0-BEA9AD1E824A}"/>
          </ac:spMkLst>
        </pc:spChg>
        <pc:spChg chg="add mod">
          <ac:chgData name="Joseph Webber" userId="e554b863-4b54-48c8-a1be-c109bc15cc84" providerId="ADAL" clId="{75543763-D156-4310-BDA7-BFEAE9BFFFF5}" dt="2022-04-19T14:08:44.933" v="1524" actId="2085"/>
          <ac:spMkLst>
            <pc:docMk/>
            <pc:sldMk cId="1619289775" sldId="257"/>
            <ac:spMk id="6" creationId="{815C22B5-A1CA-4289-8AB5-576927156282}"/>
          </ac:spMkLst>
        </pc:spChg>
        <pc:spChg chg="add mod">
          <ac:chgData name="Joseph Webber" userId="e554b863-4b54-48c8-a1be-c109bc15cc84" providerId="ADAL" clId="{75543763-D156-4310-BDA7-BFEAE9BFFFF5}" dt="2022-04-19T14:12:00.090" v="1885" actId="207"/>
          <ac:spMkLst>
            <pc:docMk/>
            <pc:sldMk cId="1619289775" sldId="257"/>
            <ac:spMk id="7" creationId="{01D3941C-B890-4C73-9D38-BB1AF2F0EB52}"/>
          </ac:spMkLst>
        </pc:spChg>
        <pc:spChg chg="del">
          <ac:chgData name="Joseph Webber" userId="e554b863-4b54-48c8-a1be-c109bc15cc84" providerId="ADAL" clId="{75543763-D156-4310-BDA7-BFEAE9BFFFF5}" dt="2022-04-19T13:58:29.318" v="1190" actId="478"/>
          <ac:spMkLst>
            <pc:docMk/>
            <pc:sldMk cId="1619289775" sldId="257"/>
            <ac:spMk id="9" creationId="{88DAECA0-6712-406F-855B-5D898D4A11FB}"/>
          </ac:spMkLst>
        </pc:spChg>
        <pc:spChg chg="del">
          <ac:chgData name="Joseph Webber" userId="e554b863-4b54-48c8-a1be-c109bc15cc84" providerId="ADAL" clId="{75543763-D156-4310-BDA7-BFEAE9BFFFF5}" dt="2022-04-19T13:58:29.318" v="1190" actId="478"/>
          <ac:spMkLst>
            <pc:docMk/>
            <pc:sldMk cId="1619289775" sldId="257"/>
            <ac:spMk id="11" creationId="{AA2E60EA-FD5F-4C77-9E63-B18563376DEC}"/>
          </ac:spMkLst>
        </pc:spChg>
        <pc:spChg chg="del">
          <ac:chgData name="Joseph Webber" userId="e554b863-4b54-48c8-a1be-c109bc15cc84" providerId="ADAL" clId="{75543763-D156-4310-BDA7-BFEAE9BFFFF5}" dt="2022-04-19T13:58:29.318" v="1190" actId="478"/>
          <ac:spMkLst>
            <pc:docMk/>
            <pc:sldMk cId="1619289775" sldId="257"/>
            <ac:spMk id="13" creationId="{82A76E28-1A38-4751-8779-E940B035A67B}"/>
          </ac:spMkLst>
        </pc:spChg>
        <pc:spChg chg="add mod">
          <ac:chgData name="Joseph Webber" userId="e554b863-4b54-48c8-a1be-c109bc15cc84" providerId="ADAL" clId="{75543763-D156-4310-BDA7-BFEAE9BFFFF5}" dt="2022-04-19T13:59:36.196" v="1249" actId="1037"/>
          <ac:spMkLst>
            <pc:docMk/>
            <pc:sldMk cId="1619289775" sldId="257"/>
            <ac:spMk id="14" creationId="{2047956E-422B-4B45-8597-64C3AB738218}"/>
          </ac:spMkLst>
        </pc:spChg>
        <pc:spChg chg="add del mod">
          <ac:chgData name="Joseph Webber" userId="e554b863-4b54-48c8-a1be-c109bc15cc84" providerId="ADAL" clId="{75543763-D156-4310-BDA7-BFEAE9BFFFF5}" dt="2022-04-19T14:18:24.167" v="2263" actId="478"/>
          <ac:spMkLst>
            <pc:docMk/>
            <pc:sldMk cId="1619289775" sldId="257"/>
            <ac:spMk id="15" creationId="{4EFABC33-5E3B-434F-997E-BC8ADC557044}"/>
          </ac:spMkLst>
        </pc:spChg>
        <pc:spChg chg="add mod">
          <ac:chgData name="Joseph Webber" userId="e554b863-4b54-48c8-a1be-c109bc15cc84" providerId="ADAL" clId="{75543763-D156-4310-BDA7-BFEAE9BFFFF5}" dt="2022-05-11T15:56:29.327" v="21546" actId="14100"/>
          <ac:spMkLst>
            <pc:docMk/>
            <pc:sldMk cId="1619289775" sldId="257"/>
            <ac:spMk id="17" creationId="{ED8A39C4-1AF6-4B99-BB7C-B6DC35F3E16E}"/>
          </ac:spMkLst>
        </pc:spChg>
        <pc:spChg chg="add del mod">
          <ac:chgData name="Joseph Webber" userId="e554b863-4b54-48c8-a1be-c109bc15cc84" providerId="ADAL" clId="{75543763-D156-4310-BDA7-BFEAE9BFFFF5}" dt="2022-05-10T08:55:06.471" v="15092" actId="478"/>
          <ac:spMkLst>
            <pc:docMk/>
            <pc:sldMk cId="1619289775" sldId="257"/>
            <ac:spMk id="18" creationId="{5BC18C19-43CE-BD2E-E412-54648C34332F}"/>
          </ac:spMkLst>
        </pc:spChg>
        <pc:spChg chg="add del mod">
          <ac:chgData name="Joseph Webber" userId="e554b863-4b54-48c8-a1be-c109bc15cc84" providerId="ADAL" clId="{75543763-D156-4310-BDA7-BFEAE9BFFFF5}" dt="2022-04-19T14:09:34.075" v="1563" actId="478"/>
          <ac:spMkLst>
            <pc:docMk/>
            <pc:sldMk cId="1619289775" sldId="257"/>
            <ac:spMk id="19" creationId="{D3C3DB94-3349-4840-9567-B9F16C7FC9CA}"/>
          </ac:spMkLst>
        </pc:spChg>
        <pc:spChg chg="add del mod">
          <ac:chgData name="Joseph Webber" userId="e554b863-4b54-48c8-a1be-c109bc15cc84" providerId="ADAL" clId="{75543763-D156-4310-BDA7-BFEAE9BFFFF5}" dt="2022-04-19T14:09:34.075" v="1563" actId="478"/>
          <ac:spMkLst>
            <pc:docMk/>
            <pc:sldMk cId="1619289775" sldId="257"/>
            <ac:spMk id="22" creationId="{2F03FDAD-0B15-4B82-90AE-D0F008E0AEBF}"/>
          </ac:spMkLst>
        </pc:spChg>
        <pc:spChg chg="add mod">
          <ac:chgData name="Joseph Webber" userId="e554b863-4b54-48c8-a1be-c109bc15cc84" providerId="ADAL" clId="{75543763-D156-4310-BDA7-BFEAE9BFFFF5}" dt="2022-04-19T14:12:18.794" v="1890" actId="14100"/>
          <ac:spMkLst>
            <pc:docMk/>
            <pc:sldMk cId="1619289775" sldId="257"/>
            <ac:spMk id="23" creationId="{12BE8B30-A4DA-4932-8847-05054F3F84AB}"/>
          </ac:spMkLst>
        </pc:spChg>
        <pc:spChg chg="add mod">
          <ac:chgData name="Joseph Webber" userId="e554b863-4b54-48c8-a1be-c109bc15cc84" providerId="ADAL" clId="{75543763-D156-4310-BDA7-BFEAE9BFFFF5}" dt="2022-04-19T14:12:31.665" v="1892" actId="1076"/>
          <ac:spMkLst>
            <pc:docMk/>
            <pc:sldMk cId="1619289775" sldId="257"/>
            <ac:spMk id="24" creationId="{F2570597-8B34-4D53-BAB3-36DC5DF8AFE2}"/>
          </ac:spMkLst>
        </pc:spChg>
        <pc:spChg chg="add mod">
          <ac:chgData name="Joseph Webber" userId="e554b863-4b54-48c8-a1be-c109bc15cc84" providerId="ADAL" clId="{75543763-D156-4310-BDA7-BFEAE9BFFFF5}" dt="2022-04-19T14:13:26.774" v="1975" actId="20577"/>
          <ac:spMkLst>
            <pc:docMk/>
            <pc:sldMk cId="1619289775" sldId="257"/>
            <ac:spMk id="25" creationId="{BC5E021D-C35D-4BAC-B6DD-C2A906220A02}"/>
          </ac:spMkLst>
        </pc:spChg>
        <pc:spChg chg="add mod">
          <ac:chgData name="Joseph Webber" userId="e554b863-4b54-48c8-a1be-c109bc15cc84" providerId="ADAL" clId="{75543763-D156-4310-BDA7-BFEAE9BFFFF5}" dt="2022-04-19T14:14:09.776" v="2199" actId="20577"/>
          <ac:spMkLst>
            <pc:docMk/>
            <pc:sldMk cId="1619289775" sldId="257"/>
            <ac:spMk id="26" creationId="{BB54DD0A-2564-44ED-8904-99F6CF3329C5}"/>
          </ac:spMkLst>
        </pc:spChg>
        <pc:spChg chg="add del mod ord">
          <ac:chgData name="Joseph Webber" userId="e554b863-4b54-48c8-a1be-c109bc15cc84" providerId="ADAL" clId="{75543763-D156-4310-BDA7-BFEAE9BFFFF5}" dt="2022-04-19T14:21:50.939" v="2396" actId="478"/>
          <ac:spMkLst>
            <pc:docMk/>
            <pc:sldMk cId="1619289775" sldId="257"/>
            <ac:spMk id="33" creationId="{1946C6F7-EE71-4E63-81EA-343D86CFAEBB}"/>
          </ac:spMkLst>
        </pc:spChg>
        <pc:spChg chg="add mod ord">
          <ac:chgData name="Joseph Webber" userId="e554b863-4b54-48c8-a1be-c109bc15cc84" providerId="ADAL" clId="{75543763-D156-4310-BDA7-BFEAE9BFFFF5}" dt="2022-05-11T15:57:00.177" v="21618" actId="1037"/>
          <ac:spMkLst>
            <pc:docMk/>
            <pc:sldMk cId="1619289775" sldId="257"/>
            <ac:spMk id="36" creationId="{828F8CE9-B6FC-4EC1-94EF-1E91D7F7E3BE}"/>
          </ac:spMkLst>
        </pc:spChg>
        <pc:spChg chg="add del mod">
          <ac:chgData name="Joseph Webber" userId="e554b863-4b54-48c8-a1be-c109bc15cc84" providerId="ADAL" clId="{75543763-D156-4310-BDA7-BFEAE9BFFFF5}" dt="2022-04-19T14:22:44.175" v="2440" actId="478"/>
          <ac:spMkLst>
            <pc:docMk/>
            <pc:sldMk cId="1619289775" sldId="257"/>
            <ac:spMk id="42" creationId="{D63A1092-1D5B-4438-85D7-CE286ACD3EF8}"/>
          </ac:spMkLst>
        </pc:spChg>
        <pc:spChg chg="add mod">
          <ac:chgData name="Joseph Webber" userId="e554b863-4b54-48c8-a1be-c109bc15cc84" providerId="ADAL" clId="{75543763-D156-4310-BDA7-BFEAE9BFFFF5}" dt="2022-04-19T14:21:03.527" v="2390" actId="164"/>
          <ac:spMkLst>
            <pc:docMk/>
            <pc:sldMk cId="1619289775" sldId="257"/>
            <ac:spMk id="46" creationId="{FBF115D5-DC84-4D70-8010-2F3FE8607E5E}"/>
          </ac:spMkLst>
        </pc:spChg>
        <pc:spChg chg="add del">
          <ac:chgData name="Joseph Webber" userId="e554b863-4b54-48c8-a1be-c109bc15cc84" providerId="ADAL" clId="{75543763-D156-4310-BDA7-BFEAE9BFFFF5}" dt="2022-04-19T14:21:21.007" v="2392" actId="478"/>
          <ac:spMkLst>
            <pc:docMk/>
            <pc:sldMk cId="1619289775" sldId="257"/>
            <ac:spMk id="49" creationId="{D278390D-1CF8-465E-9590-F497671255A4}"/>
          </ac:spMkLst>
        </pc:spChg>
        <pc:spChg chg="add del">
          <ac:chgData name="Joseph Webber" userId="e554b863-4b54-48c8-a1be-c109bc15cc84" providerId="ADAL" clId="{75543763-D156-4310-BDA7-BFEAE9BFFFF5}" dt="2022-04-19T14:22:15.438" v="2405" actId="478"/>
          <ac:spMkLst>
            <pc:docMk/>
            <pc:sldMk cId="1619289775" sldId="257"/>
            <ac:spMk id="51" creationId="{EA4B3D97-A89C-442A-8F63-E9ECE62D72E9}"/>
          </ac:spMkLst>
        </pc:spChg>
        <pc:grpChg chg="add del mod">
          <ac:chgData name="Joseph Webber" userId="e554b863-4b54-48c8-a1be-c109bc15cc84" providerId="ADAL" clId="{75543763-D156-4310-BDA7-BFEAE9BFFFF5}" dt="2022-04-19T14:16:45.150" v="2220" actId="165"/>
          <ac:grpSpMkLst>
            <pc:docMk/>
            <pc:sldMk cId="1619289775" sldId="257"/>
            <ac:grpSpMk id="12" creationId="{6B1DCBE5-DE20-41F4-ACCB-9E0D7B7A30FB}"/>
          </ac:grpSpMkLst>
        </pc:grpChg>
        <pc:grpChg chg="del">
          <ac:chgData name="Joseph Webber" userId="e554b863-4b54-48c8-a1be-c109bc15cc84" providerId="ADAL" clId="{75543763-D156-4310-BDA7-BFEAE9BFFFF5}" dt="2022-04-19T13:58:29.318" v="1190" actId="478"/>
          <ac:grpSpMkLst>
            <pc:docMk/>
            <pc:sldMk cId="1619289775" sldId="257"/>
            <ac:grpSpMk id="21" creationId="{A0DB7A30-0AA2-4903-853D-CE612103473B}"/>
          </ac:grpSpMkLst>
        </pc:grpChg>
        <pc:grpChg chg="add mod">
          <ac:chgData name="Joseph Webber" userId="e554b863-4b54-48c8-a1be-c109bc15cc84" providerId="ADAL" clId="{75543763-D156-4310-BDA7-BFEAE9BFFFF5}" dt="2022-05-11T15:56:45.558" v="21608" actId="1035"/>
          <ac:grpSpMkLst>
            <pc:docMk/>
            <pc:sldMk cId="1619289775" sldId="257"/>
            <ac:grpSpMk id="35" creationId="{3E70D1E5-86D7-4B33-9EE8-E7C4E971ECD3}"/>
          </ac:grpSpMkLst>
        </pc:grpChg>
        <pc:picChg chg="add del mod">
          <ac:chgData name="Joseph Webber" userId="e554b863-4b54-48c8-a1be-c109bc15cc84" providerId="ADAL" clId="{75543763-D156-4310-BDA7-BFEAE9BFFFF5}" dt="2022-05-11T16:06:00.928" v="21624"/>
          <ac:picMkLst>
            <pc:docMk/>
            <pc:sldMk cId="1619289775" sldId="257"/>
            <ac:picMk id="2" creationId="{AFCE48E4-9EEE-A071-200F-481C193AB984}"/>
          </ac:picMkLst>
        </pc:picChg>
        <pc:picChg chg="add del mod">
          <ac:chgData name="Joseph Webber" userId="e554b863-4b54-48c8-a1be-c109bc15cc84" providerId="ADAL" clId="{75543763-D156-4310-BDA7-BFEAE9BFFFF5}" dt="2022-05-11T17:18:06.446" v="21727" actId="478"/>
          <ac:picMkLst>
            <pc:docMk/>
            <pc:sldMk cId="1619289775" sldId="257"/>
            <ac:picMk id="2" creationId="{C90EEFC4-E508-AF63-0F57-B86935441404}"/>
          </ac:picMkLst>
        </pc:picChg>
        <pc:picChg chg="add del mod">
          <ac:chgData name="Joseph Webber" userId="e554b863-4b54-48c8-a1be-c109bc15cc84" providerId="ADAL" clId="{75543763-D156-4310-BDA7-BFEAE9BFFFF5}" dt="2022-05-09T13:06:40.983" v="10361" actId="21"/>
          <ac:picMkLst>
            <pc:docMk/>
            <pc:sldMk cId="1619289775" sldId="257"/>
            <ac:picMk id="4" creationId="{3F0B6CEE-317D-9883-C4E4-FE125E8BEC90}"/>
          </ac:picMkLst>
        </pc:picChg>
        <pc:picChg chg="add del mod">
          <ac:chgData name="Joseph Webber" userId="e554b863-4b54-48c8-a1be-c109bc15cc84" providerId="ADAL" clId="{75543763-D156-4310-BDA7-BFEAE9BFFFF5}" dt="2022-05-11T16:09:33.616" v="21628"/>
          <ac:picMkLst>
            <pc:docMk/>
            <pc:sldMk cId="1619289775" sldId="257"/>
            <ac:picMk id="4" creationId="{98BCB2AC-4AFA-9894-08C6-6CD62323B5C4}"/>
          </ac:picMkLst>
        </pc:picChg>
        <pc:picChg chg="add del mod">
          <ac:chgData name="Joseph Webber" userId="e554b863-4b54-48c8-a1be-c109bc15cc84" providerId="ADAL" clId="{75543763-D156-4310-BDA7-BFEAE9BFFFF5}" dt="2022-05-11T17:19:54.096" v="21734"/>
          <ac:picMkLst>
            <pc:docMk/>
            <pc:sldMk cId="1619289775" sldId="257"/>
            <ac:picMk id="4" creationId="{F08A3C03-2886-F4B0-1394-1EEFAB8B5526}"/>
          </ac:picMkLst>
        </pc:picChg>
        <pc:picChg chg="add del mod">
          <ac:chgData name="Joseph Webber" userId="e554b863-4b54-48c8-a1be-c109bc15cc84" providerId="ADAL" clId="{75543763-D156-4310-BDA7-BFEAE9BFFFF5}" dt="2022-05-11T16:19:21.877" v="21630"/>
          <ac:picMkLst>
            <pc:docMk/>
            <pc:sldMk cId="1619289775" sldId="257"/>
            <ac:picMk id="5" creationId="{D43630BE-931F-3BBF-4F84-D939B3AF9E4B}"/>
          </ac:picMkLst>
        </pc:picChg>
        <pc:picChg chg="add del mod">
          <ac:chgData name="Joseph Webber" userId="e554b863-4b54-48c8-a1be-c109bc15cc84" providerId="ADAL" clId="{75543763-D156-4310-BDA7-BFEAE9BFFFF5}" dt="2022-05-11T18:42:02.872" v="21743" actId="478"/>
          <ac:picMkLst>
            <pc:docMk/>
            <pc:sldMk cId="1619289775" sldId="257"/>
            <ac:picMk id="5" creationId="{E483C96D-5BE9-47EB-91A0-65C16EEBCB8A}"/>
          </ac:picMkLst>
        </pc:picChg>
        <pc:picChg chg="add del mod">
          <ac:chgData name="Joseph Webber" userId="e554b863-4b54-48c8-a1be-c109bc15cc84" providerId="ADAL" clId="{75543763-D156-4310-BDA7-BFEAE9BFFFF5}" dt="2022-05-09T13:12:47.813" v="10383" actId="478"/>
          <ac:picMkLst>
            <pc:docMk/>
            <pc:sldMk cId="1619289775" sldId="257"/>
            <ac:picMk id="8" creationId="{11503804-2BB6-1907-88E3-FFF246CFB346}"/>
          </ac:picMkLst>
        </pc:picChg>
        <pc:picChg chg="add del mod">
          <ac:chgData name="Joseph Webber" userId="e554b863-4b54-48c8-a1be-c109bc15cc84" providerId="ADAL" clId="{75543763-D156-4310-BDA7-BFEAE9BFFFF5}" dt="2022-05-11T16:20:35.157" v="21634"/>
          <ac:picMkLst>
            <pc:docMk/>
            <pc:sldMk cId="1619289775" sldId="257"/>
            <ac:picMk id="8" creationId="{ED2FD78C-BA97-9ED0-A62C-913488A3A852}"/>
          </ac:picMkLst>
        </pc:picChg>
        <pc:picChg chg="add del mod">
          <ac:chgData name="Joseph Webber" userId="e554b863-4b54-48c8-a1be-c109bc15cc84" providerId="ADAL" clId="{75543763-D156-4310-BDA7-BFEAE9BFFFF5}" dt="2022-05-11T17:04:49.053" v="21642" actId="478"/>
          <ac:picMkLst>
            <pc:docMk/>
            <pc:sldMk cId="1619289775" sldId="257"/>
            <ac:picMk id="9" creationId="{8E6EB012-D0B2-2D58-6A5B-1288A8398B72}"/>
          </ac:picMkLst>
        </pc:picChg>
        <pc:picChg chg="del">
          <ac:chgData name="Joseph Webber" userId="e554b863-4b54-48c8-a1be-c109bc15cc84" providerId="ADAL" clId="{75543763-D156-4310-BDA7-BFEAE9BFFFF5}" dt="2022-04-19T13:58:29.318" v="1190" actId="478"/>
          <ac:picMkLst>
            <pc:docMk/>
            <pc:sldMk cId="1619289775" sldId="257"/>
            <ac:picMk id="10" creationId="{4C40D765-5E45-41EA-9A29-35878D5D7BCD}"/>
          </ac:picMkLst>
        </pc:picChg>
        <pc:picChg chg="add del mod topLvl modCrop">
          <ac:chgData name="Joseph Webber" userId="e554b863-4b54-48c8-a1be-c109bc15cc84" providerId="ADAL" clId="{75543763-D156-4310-BDA7-BFEAE9BFFFF5}" dt="2022-04-19T14:22:03.147" v="2403" actId="478"/>
          <ac:picMkLst>
            <pc:docMk/>
            <pc:sldMk cId="1619289775" sldId="257"/>
            <ac:picMk id="27" creationId="{9C26CEFF-1509-4A7D-A5AF-E4594F3C59BC}"/>
          </ac:picMkLst>
        </pc:picChg>
        <pc:picChg chg="add del mod topLvl modCrop">
          <ac:chgData name="Joseph Webber" userId="e554b863-4b54-48c8-a1be-c109bc15cc84" providerId="ADAL" clId="{75543763-D156-4310-BDA7-BFEAE9BFFFF5}" dt="2022-04-19T14:22:01.354" v="2402" actId="478"/>
          <ac:picMkLst>
            <pc:docMk/>
            <pc:sldMk cId="1619289775" sldId="257"/>
            <ac:picMk id="28" creationId="{38399AD2-9C85-45F2-BC80-F8462570CE93}"/>
          </ac:picMkLst>
        </pc:picChg>
        <pc:picChg chg="add del mod topLvl modCrop">
          <ac:chgData name="Joseph Webber" userId="e554b863-4b54-48c8-a1be-c109bc15cc84" providerId="ADAL" clId="{75543763-D156-4310-BDA7-BFEAE9BFFFF5}" dt="2022-04-19T14:17:36.950" v="2238" actId="478"/>
          <ac:picMkLst>
            <pc:docMk/>
            <pc:sldMk cId="1619289775" sldId="257"/>
            <ac:picMk id="29" creationId="{6AD0BC58-A284-4E8F-BB58-1319661550F7}"/>
          </ac:picMkLst>
        </pc:picChg>
        <pc:picChg chg="add del mod">
          <ac:chgData name="Joseph Webber" userId="e554b863-4b54-48c8-a1be-c109bc15cc84" providerId="ADAL" clId="{75543763-D156-4310-BDA7-BFEAE9BFFFF5}" dt="2022-04-19T14:22:00.148" v="2401" actId="478"/>
          <ac:picMkLst>
            <pc:docMk/>
            <pc:sldMk cId="1619289775" sldId="257"/>
            <ac:picMk id="30" creationId="{B46E78D8-7C69-45A0-9903-B64673A07544}"/>
          </ac:picMkLst>
        </pc:picChg>
        <pc:picChg chg="add del mod">
          <ac:chgData name="Joseph Webber" userId="e554b863-4b54-48c8-a1be-c109bc15cc84" providerId="ADAL" clId="{75543763-D156-4310-BDA7-BFEAE9BFFFF5}" dt="2022-04-19T14:20:15.801" v="2357" actId="478"/>
          <ac:picMkLst>
            <pc:docMk/>
            <pc:sldMk cId="1619289775" sldId="257"/>
            <ac:picMk id="31" creationId="{ABB5D2EA-BF0F-4552-A432-45D662A26D93}"/>
          </ac:picMkLst>
        </pc:picChg>
        <pc:picChg chg="add del mod modCrop">
          <ac:chgData name="Joseph Webber" userId="e554b863-4b54-48c8-a1be-c109bc15cc84" providerId="ADAL" clId="{75543763-D156-4310-BDA7-BFEAE9BFFFF5}" dt="2022-04-19T14:21:58.617" v="2400" actId="478"/>
          <ac:picMkLst>
            <pc:docMk/>
            <pc:sldMk cId="1619289775" sldId="257"/>
            <ac:picMk id="32" creationId="{F2BB3517-959E-4C5B-ABF2-3C1B5AC4014F}"/>
          </ac:picMkLst>
        </pc:picChg>
        <pc:picChg chg="add del mod">
          <ac:chgData name="Joseph Webber" userId="e554b863-4b54-48c8-a1be-c109bc15cc84" providerId="ADAL" clId="{75543763-D156-4310-BDA7-BFEAE9BFFFF5}" dt="2022-04-19T14:21:56.957" v="2399" actId="478"/>
          <ac:picMkLst>
            <pc:docMk/>
            <pc:sldMk cId="1619289775" sldId="257"/>
            <ac:picMk id="37" creationId="{22947365-4FC0-461C-BC61-26BCA39F8708}"/>
          </ac:picMkLst>
        </pc:picChg>
        <pc:picChg chg="add del mod">
          <ac:chgData name="Joseph Webber" userId="e554b863-4b54-48c8-a1be-c109bc15cc84" providerId="ADAL" clId="{75543763-D156-4310-BDA7-BFEAE9BFFFF5}" dt="2022-04-19T14:21:54.690" v="2398" actId="478"/>
          <ac:picMkLst>
            <pc:docMk/>
            <pc:sldMk cId="1619289775" sldId="257"/>
            <ac:picMk id="38" creationId="{B31D3938-2532-463B-8451-EB2249BCC43A}"/>
          </ac:picMkLst>
        </pc:picChg>
        <pc:picChg chg="add del mod">
          <ac:chgData name="Joseph Webber" userId="e554b863-4b54-48c8-a1be-c109bc15cc84" providerId="ADAL" clId="{75543763-D156-4310-BDA7-BFEAE9BFFFF5}" dt="2022-04-19T14:21:52.721" v="2397" actId="478"/>
          <ac:picMkLst>
            <pc:docMk/>
            <pc:sldMk cId="1619289775" sldId="257"/>
            <ac:picMk id="39" creationId="{B8804C43-35ED-44D2-BCED-67688196587B}"/>
          </ac:picMkLst>
        </pc:picChg>
        <pc:picChg chg="add del mod">
          <ac:chgData name="Joseph Webber" userId="e554b863-4b54-48c8-a1be-c109bc15cc84" providerId="ADAL" clId="{75543763-D156-4310-BDA7-BFEAE9BFFFF5}" dt="2022-04-19T14:21:49.310" v="2395" actId="478"/>
          <ac:picMkLst>
            <pc:docMk/>
            <pc:sldMk cId="1619289775" sldId="257"/>
            <ac:picMk id="40" creationId="{E28B8A28-B119-4057-815E-0D7186A9557F}"/>
          </ac:picMkLst>
        </pc:picChg>
        <pc:picChg chg="add del mod">
          <ac:chgData name="Joseph Webber" userId="e554b863-4b54-48c8-a1be-c109bc15cc84" providerId="ADAL" clId="{75543763-D156-4310-BDA7-BFEAE9BFFFF5}" dt="2022-04-19T14:21:47.731" v="2394" actId="478"/>
          <ac:picMkLst>
            <pc:docMk/>
            <pc:sldMk cId="1619289775" sldId="257"/>
            <ac:picMk id="41" creationId="{0C1FE943-5F53-4985-9A89-FFA45C47C709}"/>
          </ac:picMkLst>
        </pc:picChg>
        <pc:picChg chg="add mod">
          <ac:chgData name="Joseph Webber" userId="e554b863-4b54-48c8-a1be-c109bc15cc84" providerId="ADAL" clId="{75543763-D156-4310-BDA7-BFEAE9BFFFF5}" dt="2022-04-19T14:21:03.527" v="2390" actId="164"/>
          <ac:picMkLst>
            <pc:docMk/>
            <pc:sldMk cId="1619289775" sldId="257"/>
            <ac:picMk id="43" creationId="{92A435A7-8207-41A2-AE1D-80A667B3C101}"/>
          </ac:picMkLst>
        </pc:picChg>
        <pc:picChg chg="add mod">
          <ac:chgData name="Joseph Webber" userId="e554b863-4b54-48c8-a1be-c109bc15cc84" providerId="ADAL" clId="{75543763-D156-4310-BDA7-BFEAE9BFFFF5}" dt="2022-04-19T14:21:03.527" v="2390" actId="164"/>
          <ac:picMkLst>
            <pc:docMk/>
            <pc:sldMk cId="1619289775" sldId="257"/>
            <ac:picMk id="44" creationId="{8CE09CF0-6A89-4E19-9CE3-39EE939956F9}"/>
          </ac:picMkLst>
        </pc:picChg>
        <pc:picChg chg="add mod">
          <ac:chgData name="Joseph Webber" userId="e554b863-4b54-48c8-a1be-c109bc15cc84" providerId="ADAL" clId="{75543763-D156-4310-BDA7-BFEAE9BFFFF5}" dt="2022-04-19T14:21:03.527" v="2390" actId="164"/>
          <ac:picMkLst>
            <pc:docMk/>
            <pc:sldMk cId="1619289775" sldId="257"/>
            <ac:picMk id="45" creationId="{5D19852B-3FC5-4C9F-A6ED-5C5A0378B06C}"/>
          </ac:picMkLst>
        </pc:picChg>
        <pc:picChg chg="del">
          <ac:chgData name="Joseph Webber" userId="e554b863-4b54-48c8-a1be-c109bc15cc84" providerId="ADAL" clId="{75543763-D156-4310-BDA7-BFEAE9BFFFF5}" dt="2022-04-19T13:58:29.318" v="1190" actId="478"/>
          <ac:picMkLst>
            <pc:docMk/>
            <pc:sldMk cId="1619289775" sldId="257"/>
            <ac:picMk id="1026" creationId="{93FD1BF1-4939-4E21-8EA2-3FE3F1A7E920}"/>
          </ac:picMkLst>
        </pc:picChg>
        <pc:picChg chg="add del mod">
          <ac:chgData name="Joseph Webber" userId="e554b863-4b54-48c8-a1be-c109bc15cc84" providerId="ADAL" clId="{75543763-D156-4310-BDA7-BFEAE9BFFFF5}" dt="2022-05-09T13:09:39.235" v="10369" actId="478"/>
          <ac:picMkLst>
            <pc:docMk/>
            <pc:sldMk cId="1619289775" sldId="257"/>
            <ac:picMk id="1026" creationId="{DA99F3FC-6DC8-5BCE-D37F-E776A8B8762D}"/>
          </ac:picMkLst>
        </pc:picChg>
        <pc:picChg chg="add del mod">
          <ac:chgData name="Joseph Webber" userId="e554b863-4b54-48c8-a1be-c109bc15cc84" providerId="ADAL" clId="{75543763-D156-4310-BDA7-BFEAE9BFFFF5}" dt="2022-05-09T13:09:55.478" v="10372" actId="478"/>
          <ac:picMkLst>
            <pc:docMk/>
            <pc:sldMk cId="1619289775" sldId="257"/>
            <ac:picMk id="1028" creationId="{4C8253B4-9F4D-94E5-8011-5D72A57FC2B3}"/>
          </ac:picMkLst>
        </pc:picChg>
        <pc:picChg chg="add del mod">
          <ac:chgData name="Joseph Webber" userId="e554b863-4b54-48c8-a1be-c109bc15cc84" providerId="ADAL" clId="{75543763-D156-4310-BDA7-BFEAE9BFFFF5}" dt="2022-05-09T13:10:54.819" v="10376" actId="478"/>
          <ac:picMkLst>
            <pc:docMk/>
            <pc:sldMk cId="1619289775" sldId="257"/>
            <ac:picMk id="1030" creationId="{D0F20768-A1E5-7EE4-0C99-32B1376C5E39}"/>
          </ac:picMkLst>
        </pc:picChg>
        <pc:picChg chg="add del mod">
          <ac:chgData name="Joseph Webber" userId="e554b863-4b54-48c8-a1be-c109bc15cc84" providerId="ADAL" clId="{75543763-D156-4310-BDA7-BFEAE9BFFFF5}" dt="2022-05-09T13:11:19.813" v="10380" actId="478"/>
          <ac:picMkLst>
            <pc:docMk/>
            <pc:sldMk cId="1619289775" sldId="257"/>
            <ac:picMk id="1032" creationId="{147E6E15-8E07-67E3-6CBD-CBF82DD5E45E}"/>
          </ac:picMkLst>
        </pc:picChg>
        <pc:cxnChg chg="add mod">
          <ac:chgData name="Joseph Webber" userId="e554b863-4b54-48c8-a1be-c109bc15cc84" providerId="ADAL" clId="{75543763-D156-4310-BDA7-BFEAE9BFFFF5}" dt="2022-04-19T13:59:17.807" v="1244" actId="1582"/>
          <ac:cxnSpMkLst>
            <pc:docMk/>
            <pc:sldMk cId="1619289775" sldId="257"/>
            <ac:cxnSpMk id="3" creationId="{FA1328AB-B9B2-437A-B2C2-DACB782E9A98}"/>
          </ac:cxnSpMkLst>
        </pc:cxnChg>
      </pc:sldChg>
      <pc:sldChg chg="add del">
        <pc:chgData name="Joseph Webber" userId="e554b863-4b54-48c8-a1be-c109bc15cc84" providerId="ADAL" clId="{75543763-D156-4310-BDA7-BFEAE9BFFFF5}" dt="2022-04-19T13:58:07.433" v="1186" actId="47"/>
        <pc:sldMkLst>
          <pc:docMk/>
          <pc:sldMk cId="3909666384" sldId="257"/>
        </pc:sldMkLst>
      </pc:sldChg>
      <pc:sldChg chg="addSp delSp modSp add mod modTransition delAnim modAnim modNotesTx">
        <pc:chgData name="Joseph Webber" userId="e554b863-4b54-48c8-a1be-c109bc15cc84" providerId="ADAL" clId="{75543763-D156-4310-BDA7-BFEAE9BFFFF5}" dt="2022-05-11T18:42:06.345" v="21745" actId="478"/>
        <pc:sldMkLst>
          <pc:docMk/>
          <pc:sldMk cId="519454320" sldId="258"/>
        </pc:sldMkLst>
        <pc:spChg chg="add del mod">
          <ac:chgData name="Joseph Webber" userId="e554b863-4b54-48c8-a1be-c109bc15cc84" providerId="ADAL" clId="{75543763-D156-4310-BDA7-BFEAE9BFFFF5}" dt="2022-04-19T14:23:45.673" v="2561" actId="478"/>
          <ac:spMkLst>
            <pc:docMk/>
            <pc:sldMk cId="519454320" sldId="258"/>
            <ac:spMk id="2" creationId="{F19AD776-F1C8-46B0-8F1F-F5B8994D0C55}"/>
          </ac:spMkLst>
        </pc:spChg>
        <pc:spChg chg="add del mod">
          <ac:chgData name="Joseph Webber" userId="e554b863-4b54-48c8-a1be-c109bc15cc84" providerId="ADAL" clId="{75543763-D156-4310-BDA7-BFEAE9BFFFF5}" dt="2022-04-19T14:24:00.683" v="2563" actId="478"/>
          <ac:spMkLst>
            <pc:docMk/>
            <pc:sldMk cId="519454320" sldId="258"/>
            <ac:spMk id="4" creationId="{41DCADF4-E20F-42D2-A5A7-224820E46417}"/>
          </ac:spMkLst>
        </pc:spChg>
        <pc:spChg chg="del">
          <ac:chgData name="Joseph Webber" userId="e554b863-4b54-48c8-a1be-c109bc15cc84" providerId="ADAL" clId="{75543763-D156-4310-BDA7-BFEAE9BFFFF5}" dt="2022-04-19T14:22:37.840" v="2438" actId="478"/>
          <ac:spMkLst>
            <pc:docMk/>
            <pc:sldMk cId="519454320" sldId="258"/>
            <ac:spMk id="6" creationId="{815C22B5-A1CA-4289-8AB5-576927156282}"/>
          </ac:spMkLst>
        </pc:spChg>
        <pc:spChg chg="del">
          <ac:chgData name="Joseph Webber" userId="e554b863-4b54-48c8-a1be-c109bc15cc84" providerId="ADAL" clId="{75543763-D156-4310-BDA7-BFEAE9BFFFF5}" dt="2022-04-19T14:22:37.840" v="2438" actId="478"/>
          <ac:spMkLst>
            <pc:docMk/>
            <pc:sldMk cId="519454320" sldId="258"/>
            <ac:spMk id="7" creationId="{01D3941C-B890-4C73-9D38-BB1AF2F0EB52}"/>
          </ac:spMkLst>
        </pc:spChg>
        <pc:spChg chg="mod">
          <ac:chgData name="Joseph Webber" userId="e554b863-4b54-48c8-a1be-c109bc15cc84" providerId="ADAL" clId="{75543763-D156-4310-BDA7-BFEAE9BFFFF5}" dt="2022-05-09T16:10:46.005" v="11526" actId="20577"/>
          <ac:spMkLst>
            <pc:docMk/>
            <pc:sldMk cId="519454320" sldId="258"/>
            <ac:spMk id="14" creationId="{2047956E-422B-4B45-8597-64C3AB738218}"/>
          </ac:spMkLst>
        </pc:spChg>
        <pc:spChg chg="add mod">
          <ac:chgData name="Joseph Webber" userId="e554b863-4b54-48c8-a1be-c109bc15cc84" providerId="ADAL" clId="{75543763-D156-4310-BDA7-BFEAE9BFFFF5}" dt="2022-05-10T15:56:46.163" v="21531" actId="165"/>
          <ac:spMkLst>
            <pc:docMk/>
            <pc:sldMk cId="519454320" sldId="258"/>
            <ac:spMk id="15" creationId="{5E457FF6-D579-465A-83F7-743CE5F0050D}"/>
          </ac:spMkLst>
        </pc:spChg>
        <pc:spChg chg="mod">
          <ac:chgData name="Joseph Webber" userId="e554b863-4b54-48c8-a1be-c109bc15cc84" providerId="ADAL" clId="{75543763-D156-4310-BDA7-BFEAE9BFFFF5}" dt="2022-04-19T14:29:13.558" v="2867" actId="20577"/>
          <ac:spMkLst>
            <pc:docMk/>
            <pc:sldMk cId="519454320" sldId="258"/>
            <ac:spMk id="17" creationId="{ED8A39C4-1AF6-4B99-BB7C-B6DC35F3E16E}"/>
          </ac:spMkLst>
        </pc:spChg>
        <pc:spChg chg="del">
          <ac:chgData name="Joseph Webber" userId="e554b863-4b54-48c8-a1be-c109bc15cc84" providerId="ADAL" clId="{75543763-D156-4310-BDA7-BFEAE9BFFFF5}" dt="2022-04-19T14:22:37.840" v="2438" actId="478"/>
          <ac:spMkLst>
            <pc:docMk/>
            <pc:sldMk cId="519454320" sldId="258"/>
            <ac:spMk id="23" creationId="{12BE8B30-A4DA-4932-8847-05054F3F84AB}"/>
          </ac:spMkLst>
        </pc:spChg>
        <pc:spChg chg="del">
          <ac:chgData name="Joseph Webber" userId="e554b863-4b54-48c8-a1be-c109bc15cc84" providerId="ADAL" clId="{75543763-D156-4310-BDA7-BFEAE9BFFFF5}" dt="2022-04-19T14:22:37.840" v="2438" actId="478"/>
          <ac:spMkLst>
            <pc:docMk/>
            <pc:sldMk cId="519454320" sldId="258"/>
            <ac:spMk id="24" creationId="{F2570597-8B34-4D53-BAB3-36DC5DF8AFE2}"/>
          </ac:spMkLst>
        </pc:spChg>
        <pc:spChg chg="del">
          <ac:chgData name="Joseph Webber" userId="e554b863-4b54-48c8-a1be-c109bc15cc84" providerId="ADAL" clId="{75543763-D156-4310-BDA7-BFEAE9BFFFF5}" dt="2022-04-19T14:22:37.840" v="2438" actId="478"/>
          <ac:spMkLst>
            <pc:docMk/>
            <pc:sldMk cId="519454320" sldId="258"/>
            <ac:spMk id="25" creationId="{BC5E021D-C35D-4BAC-B6DD-C2A906220A02}"/>
          </ac:spMkLst>
        </pc:spChg>
        <pc:spChg chg="del">
          <ac:chgData name="Joseph Webber" userId="e554b863-4b54-48c8-a1be-c109bc15cc84" providerId="ADAL" clId="{75543763-D156-4310-BDA7-BFEAE9BFFFF5}" dt="2022-04-19T14:22:37.840" v="2438" actId="478"/>
          <ac:spMkLst>
            <pc:docMk/>
            <pc:sldMk cId="519454320" sldId="258"/>
            <ac:spMk id="26" creationId="{BB54DD0A-2564-44ED-8904-99F6CF3329C5}"/>
          </ac:spMkLst>
        </pc:spChg>
        <pc:spChg chg="add mod">
          <ac:chgData name="Joseph Webber" userId="e554b863-4b54-48c8-a1be-c109bc15cc84" providerId="ADAL" clId="{75543763-D156-4310-BDA7-BFEAE9BFFFF5}" dt="2022-05-10T15:56:46.163" v="21531" actId="165"/>
          <ac:spMkLst>
            <pc:docMk/>
            <pc:sldMk cId="519454320" sldId="258"/>
            <ac:spMk id="30" creationId="{C112818A-6DF9-4F2D-87D3-564A5C6B1CAF}"/>
          </ac:spMkLst>
        </pc:spChg>
        <pc:spChg chg="add mod">
          <ac:chgData name="Joseph Webber" userId="e554b863-4b54-48c8-a1be-c109bc15cc84" providerId="ADAL" clId="{75543763-D156-4310-BDA7-BFEAE9BFFFF5}" dt="2022-05-10T15:56:46.163" v="21531" actId="165"/>
          <ac:spMkLst>
            <pc:docMk/>
            <pc:sldMk cId="519454320" sldId="258"/>
            <ac:spMk id="31" creationId="{DBE0AB97-0DD7-42E5-8596-573C1784F961}"/>
          </ac:spMkLst>
        </pc:spChg>
        <pc:spChg chg="add mod">
          <ac:chgData name="Joseph Webber" userId="e554b863-4b54-48c8-a1be-c109bc15cc84" providerId="ADAL" clId="{75543763-D156-4310-BDA7-BFEAE9BFFFF5}" dt="2022-05-10T15:56:46.163" v="21531" actId="165"/>
          <ac:spMkLst>
            <pc:docMk/>
            <pc:sldMk cId="519454320" sldId="258"/>
            <ac:spMk id="32" creationId="{497763FC-56B5-4A99-B4FB-D7FDB0D0A83E}"/>
          </ac:spMkLst>
        </pc:spChg>
        <pc:spChg chg="add mod">
          <ac:chgData name="Joseph Webber" userId="e554b863-4b54-48c8-a1be-c109bc15cc84" providerId="ADAL" clId="{75543763-D156-4310-BDA7-BFEAE9BFFFF5}" dt="2022-05-10T15:56:46.163" v="21531" actId="165"/>
          <ac:spMkLst>
            <pc:docMk/>
            <pc:sldMk cId="519454320" sldId="258"/>
            <ac:spMk id="33" creationId="{9AB0DDD7-2315-4063-9298-CF0829365389}"/>
          </ac:spMkLst>
        </pc:spChg>
        <pc:spChg chg="add mod">
          <ac:chgData name="Joseph Webber" userId="e554b863-4b54-48c8-a1be-c109bc15cc84" providerId="ADAL" clId="{75543763-D156-4310-BDA7-BFEAE9BFFFF5}" dt="2022-05-10T15:56:46.163" v="21531" actId="165"/>
          <ac:spMkLst>
            <pc:docMk/>
            <pc:sldMk cId="519454320" sldId="258"/>
            <ac:spMk id="34" creationId="{FF431C6D-C2D3-4244-8418-2FCF7E54967C}"/>
          </ac:spMkLst>
        </pc:spChg>
        <pc:spChg chg="del">
          <ac:chgData name="Joseph Webber" userId="e554b863-4b54-48c8-a1be-c109bc15cc84" providerId="ADAL" clId="{75543763-D156-4310-BDA7-BFEAE9BFFFF5}" dt="2022-04-19T14:22:37.840" v="2438" actId="478"/>
          <ac:spMkLst>
            <pc:docMk/>
            <pc:sldMk cId="519454320" sldId="258"/>
            <ac:spMk id="36" creationId="{828F8CE9-B6FC-4EC1-94EF-1E91D7F7E3BE}"/>
          </ac:spMkLst>
        </pc:spChg>
        <pc:spChg chg="add mod">
          <ac:chgData name="Joseph Webber" userId="e554b863-4b54-48c8-a1be-c109bc15cc84" providerId="ADAL" clId="{75543763-D156-4310-BDA7-BFEAE9BFFFF5}" dt="2022-05-10T15:56:46.163" v="21531" actId="165"/>
          <ac:spMkLst>
            <pc:docMk/>
            <pc:sldMk cId="519454320" sldId="258"/>
            <ac:spMk id="37" creationId="{FA60EEDA-EF8D-4AB7-B506-9C6E84BD039C}"/>
          </ac:spMkLst>
        </pc:spChg>
        <pc:spChg chg="add mod">
          <ac:chgData name="Joseph Webber" userId="e554b863-4b54-48c8-a1be-c109bc15cc84" providerId="ADAL" clId="{75543763-D156-4310-BDA7-BFEAE9BFFFF5}" dt="2022-05-10T15:56:46.163" v="21531" actId="165"/>
          <ac:spMkLst>
            <pc:docMk/>
            <pc:sldMk cId="519454320" sldId="258"/>
            <ac:spMk id="38" creationId="{916D8A9E-1FB4-411F-B595-87D8C9E9009E}"/>
          </ac:spMkLst>
        </pc:spChg>
        <pc:spChg chg="add mod">
          <ac:chgData name="Joseph Webber" userId="e554b863-4b54-48c8-a1be-c109bc15cc84" providerId="ADAL" clId="{75543763-D156-4310-BDA7-BFEAE9BFFFF5}" dt="2022-05-10T15:56:46.163" v="21531" actId="165"/>
          <ac:spMkLst>
            <pc:docMk/>
            <pc:sldMk cId="519454320" sldId="258"/>
            <ac:spMk id="39" creationId="{819FD93C-CB18-4BC1-91B9-ABA16D1E8394}"/>
          </ac:spMkLst>
        </pc:spChg>
        <pc:spChg chg="add mod">
          <ac:chgData name="Joseph Webber" userId="e554b863-4b54-48c8-a1be-c109bc15cc84" providerId="ADAL" clId="{75543763-D156-4310-BDA7-BFEAE9BFFFF5}" dt="2022-05-10T15:56:46.163" v="21531" actId="165"/>
          <ac:spMkLst>
            <pc:docMk/>
            <pc:sldMk cId="519454320" sldId="258"/>
            <ac:spMk id="40" creationId="{DB2919A5-C65B-4CEB-ACC3-5B27296D42DA}"/>
          </ac:spMkLst>
        </pc:spChg>
        <pc:spChg chg="add mod">
          <ac:chgData name="Joseph Webber" userId="e554b863-4b54-48c8-a1be-c109bc15cc84" providerId="ADAL" clId="{75543763-D156-4310-BDA7-BFEAE9BFFFF5}" dt="2022-05-10T15:56:46.163" v="21531" actId="165"/>
          <ac:spMkLst>
            <pc:docMk/>
            <pc:sldMk cId="519454320" sldId="258"/>
            <ac:spMk id="41" creationId="{557C1E78-7A2A-4A9D-9011-713C5B03E27A}"/>
          </ac:spMkLst>
        </pc:spChg>
        <pc:spChg chg="del">
          <ac:chgData name="Joseph Webber" userId="e554b863-4b54-48c8-a1be-c109bc15cc84" providerId="ADAL" clId="{75543763-D156-4310-BDA7-BFEAE9BFFFF5}" dt="2022-04-19T14:22:39.764" v="2439" actId="478"/>
          <ac:spMkLst>
            <pc:docMk/>
            <pc:sldMk cId="519454320" sldId="258"/>
            <ac:spMk id="42" creationId="{D63A1092-1D5B-4438-85D7-CE286ACD3EF8}"/>
          </ac:spMkLst>
        </pc:spChg>
        <pc:spChg chg="add mod">
          <ac:chgData name="Joseph Webber" userId="e554b863-4b54-48c8-a1be-c109bc15cc84" providerId="ADAL" clId="{75543763-D156-4310-BDA7-BFEAE9BFFFF5}" dt="2022-05-10T15:56:46.163" v="21531" actId="165"/>
          <ac:spMkLst>
            <pc:docMk/>
            <pc:sldMk cId="519454320" sldId="258"/>
            <ac:spMk id="47" creationId="{955EBC83-C815-4B3E-AF4C-5C7B1CEAEFBC}"/>
          </ac:spMkLst>
        </pc:spChg>
        <pc:spChg chg="add mod">
          <ac:chgData name="Joseph Webber" userId="e554b863-4b54-48c8-a1be-c109bc15cc84" providerId="ADAL" clId="{75543763-D156-4310-BDA7-BFEAE9BFFFF5}" dt="2022-05-10T15:56:46.163" v="21531" actId="165"/>
          <ac:spMkLst>
            <pc:docMk/>
            <pc:sldMk cId="519454320" sldId="258"/>
            <ac:spMk id="48" creationId="{B13B849E-2BF1-4302-9DC6-536B619513AC}"/>
          </ac:spMkLst>
        </pc:spChg>
        <pc:spChg chg="add mod">
          <ac:chgData name="Joseph Webber" userId="e554b863-4b54-48c8-a1be-c109bc15cc84" providerId="ADAL" clId="{75543763-D156-4310-BDA7-BFEAE9BFFFF5}" dt="2022-05-10T15:56:46.163" v="21531" actId="165"/>
          <ac:spMkLst>
            <pc:docMk/>
            <pc:sldMk cId="519454320" sldId="258"/>
            <ac:spMk id="49" creationId="{E784FC82-DCE6-4414-90D8-0270389CF8B0}"/>
          </ac:spMkLst>
        </pc:spChg>
        <pc:spChg chg="add mod">
          <ac:chgData name="Joseph Webber" userId="e554b863-4b54-48c8-a1be-c109bc15cc84" providerId="ADAL" clId="{75543763-D156-4310-BDA7-BFEAE9BFFFF5}" dt="2022-05-10T15:56:46.163" v="21531" actId="165"/>
          <ac:spMkLst>
            <pc:docMk/>
            <pc:sldMk cId="519454320" sldId="258"/>
            <ac:spMk id="50" creationId="{4183D86A-EE9F-41AA-98A4-AFFD9004D66C}"/>
          </ac:spMkLst>
        </pc:spChg>
        <pc:spChg chg="add mod">
          <ac:chgData name="Joseph Webber" userId="e554b863-4b54-48c8-a1be-c109bc15cc84" providerId="ADAL" clId="{75543763-D156-4310-BDA7-BFEAE9BFFFF5}" dt="2022-05-10T15:56:46.163" v="21531" actId="165"/>
          <ac:spMkLst>
            <pc:docMk/>
            <pc:sldMk cId="519454320" sldId="258"/>
            <ac:spMk id="51" creationId="{BEB3616C-C08F-4195-A704-63F8D97190CF}"/>
          </ac:spMkLst>
        </pc:spChg>
        <pc:spChg chg="mod">
          <ac:chgData name="Joseph Webber" userId="e554b863-4b54-48c8-a1be-c109bc15cc84" providerId="ADAL" clId="{75543763-D156-4310-BDA7-BFEAE9BFFFF5}" dt="2022-04-19T14:35:54.129" v="2916" actId="208"/>
          <ac:spMkLst>
            <pc:docMk/>
            <pc:sldMk cId="519454320" sldId="258"/>
            <ac:spMk id="53" creationId="{2DF30D72-C167-4EE0-BED2-1E79EE6EA9B6}"/>
          </ac:spMkLst>
        </pc:spChg>
        <pc:spChg chg="mod">
          <ac:chgData name="Joseph Webber" userId="e554b863-4b54-48c8-a1be-c109bc15cc84" providerId="ADAL" clId="{75543763-D156-4310-BDA7-BFEAE9BFFFF5}" dt="2022-04-19T14:35:54.129" v="2916" actId="208"/>
          <ac:spMkLst>
            <pc:docMk/>
            <pc:sldMk cId="519454320" sldId="258"/>
            <ac:spMk id="54" creationId="{51852664-7808-4820-B27D-6E5BC5294C10}"/>
          </ac:spMkLst>
        </pc:spChg>
        <pc:spChg chg="mod">
          <ac:chgData name="Joseph Webber" userId="e554b863-4b54-48c8-a1be-c109bc15cc84" providerId="ADAL" clId="{75543763-D156-4310-BDA7-BFEAE9BFFFF5}" dt="2022-04-19T14:35:54.129" v="2916" actId="208"/>
          <ac:spMkLst>
            <pc:docMk/>
            <pc:sldMk cId="519454320" sldId="258"/>
            <ac:spMk id="55" creationId="{F9D5D284-A19E-4BE6-8996-942C5D2A22CA}"/>
          </ac:spMkLst>
        </pc:spChg>
        <pc:spChg chg="mod">
          <ac:chgData name="Joseph Webber" userId="e554b863-4b54-48c8-a1be-c109bc15cc84" providerId="ADAL" clId="{75543763-D156-4310-BDA7-BFEAE9BFFFF5}" dt="2022-04-19T14:35:54.129" v="2916" actId="208"/>
          <ac:spMkLst>
            <pc:docMk/>
            <pc:sldMk cId="519454320" sldId="258"/>
            <ac:spMk id="56" creationId="{3C316FC8-03B0-4478-8B67-4C244B909C20}"/>
          </ac:spMkLst>
        </pc:spChg>
        <pc:spChg chg="mod">
          <ac:chgData name="Joseph Webber" userId="e554b863-4b54-48c8-a1be-c109bc15cc84" providerId="ADAL" clId="{75543763-D156-4310-BDA7-BFEAE9BFFFF5}" dt="2022-04-19T14:35:54.129" v="2916" actId="208"/>
          <ac:spMkLst>
            <pc:docMk/>
            <pc:sldMk cId="519454320" sldId="258"/>
            <ac:spMk id="57" creationId="{E146CF20-5EBE-409E-9211-350D83C57D4D}"/>
          </ac:spMkLst>
        </pc:spChg>
        <pc:spChg chg="mod">
          <ac:chgData name="Joseph Webber" userId="e554b863-4b54-48c8-a1be-c109bc15cc84" providerId="ADAL" clId="{75543763-D156-4310-BDA7-BFEAE9BFFFF5}" dt="2022-04-19T14:35:54.129" v="2916" actId="208"/>
          <ac:spMkLst>
            <pc:docMk/>
            <pc:sldMk cId="519454320" sldId="258"/>
            <ac:spMk id="58" creationId="{8B959D1A-D78A-498B-92EB-DCEF38C109C4}"/>
          </ac:spMkLst>
        </pc:spChg>
        <pc:spChg chg="mod">
          <ac:chgData name="Joseph Webber" userId="e554b863-4b54-48c8-a1be-c109bc15cc84" providerId="ADAL" clId="{75543763-D156-4310-BDA7-BFEAE9BFFFF5}" dt="2022-04-19T14:35:54.129" v="2916" actId="208"/>
          <ac:spMkLst>
            <pc:docMk/>
            <pc:sldMk cId="519454320" sldId="258"/>
            <ac:spMk id="59" creationId="{C21BF399-9B8B-403E-A0C6-B7077EA45782}"/>
          </ac:spMkLst>
        </pc:spChg>
        <pc:spChg chg="mod">
          <ac:chgData name="Joseph Webber" userId="e554b863-4b54-48c8-a1be-c109bc15cc84" providerId="ADAL" clId="{75543763-D156-4310-BDA7-BFEAE9BFFFF5}" dt="2022-04-19T14:35:54.129" v="2916" actId="208"/>
          <ac:spMkLst>
            <pc:docMk/>
            <pc:sldMk cId="519454320" sldId="258"/>
            <ac:spMk id="60" creationId="{5C36F120-6739-4130-A58A-DE60DE065F9B}"/>
          </ac:spMkLst>
        </pc:spChg>
        <pc:spChg chg="mod">
          <ac:chgData name="Joseph Webber" userId="e554b863-4b54-48c8-a1be-c109bc15cc84" providerId="ADAL" clId="{75543763-D156-4310-BDA7-BFEAE9BFFFF5}" dt="2022-04-19T14:35:54.129" v="2916" actId="208"/>
          <ac:spMkLst>
            <pc:docMk/>
            <pc:sldMk cId="519454320" sldId="258"/>
            <ac:spMk id="61" creationId="{F35485B2-8595-4810-8F8F-1EF5E4E2B2FF}"/>
          </ac:spMkLst>
        </pc:spChg>
        <pc:spChg chg="mod">
          <ac:chgData name="Joseph Webber" userId="e554b863-4b54-48c8-a1be-c109bc15cc84" providerId="ADAL" clId="{75543763-D156-4310-BDA7-BFEAE9BFFFF5}" dt="2022-04-19T14:35:54.129" v="2916" actId="208"/>
          <ac:spMkLst>
            <pc:docMk/>
            <pc:sldMk cId="519454320" sldId="258"/>
            <ac:spMk id="62" creationId="{2F563127-37E8-42AD-B2A9-02D3F2EFBCC1}"/>
          </ac:spMkLst>
        </pc:spChg>
        <pc:spChg chg="mod">
          <ac:chgData name="Joseph Webber" userId="e554b863-4b54-48c8-a1be-c109bc15cc84" providerId="ADAL" clId="{75543763-D156-4310-BDA7-BFEAE9BFFFF5}" dt="2022-04-19T14:35:54.129" v="2916" actId="208"/>
          <ac:spMkLst>
            <pc:docMk/>
            <pc:sldMk cId="519454320" sldId="258"/>
            <ac:spMk id="63" creationId="{DFD69DC2-E211-42D0-9333-13A1262BD8B0}"/>
          </ac:spMkLst>
        </pc:spChg>
        <pc:spChg chg="mod">
          <ac:chgData name="Joseph Webber" userId="e554b863-4b54-48c8-a1be-c109bc15cc84" providerId="ADAL" clId="{75543763-D156-4310-BDA7-BFEAE9BFFFF5}" dt="2022-04-19T14:35:54.129" v="2916" actId="208"/>
          <ac:spMkLst>
            <pc:docMk/>
            <pc:sldMk cId="519454320" sldId="258"/>
            <ac:spMk id="64" creationId="{A0EAECF5-0CD2-4B7C-914E-C5DA9C97D9C9}"/>
          </ac:spMkLst>
        </pc:spChg>
        <pc:spChg chg="mod">
          <ac:chgData name="Joseph Webber" userId="e554b863-4b54-48c8-a1be-c109bc15cc84" providerId="ADAL" clId="{75543763-D156-4310-BDA7-BFEAE9BFFFF5}" dt="2022-04-19T14:35:54.129" v="2916" actId="208"/>
          <ac:spMkLst>
            <pc:docMk/>
            <pc:sldMk cId="519454320" sldId="258"/>
            <ac:spMk id="65" creationId="{18EF7F68-9BBA-4998-BD58-41D12390DB8D}"/>
          </ac:spMkLst>
        </pc:spChg>
        <pc:spChg chg="mod">
          <ac:chgData name="Joseph Webber" userId="e554b863-4b54-48c8-a1be-c109bc15cc84" providerId="ADAL" clId="{75543763-D156-4310-BDA7-BFEAE9BFFFF5}" dt="2022-04-19T14:35:54.129" v="2916" actId="208"/>
          <ac:spMkLst>
            <pc:docMk/>
            <pc:sldMk cId="519454320" sldId="258"/>
            <ac:spMk id="66" creationId="{DD0525A7-BD70-4728-941A-242D3DE2E5A2}"/>
          </ac:spMkLst>
        </pc:spChg>
        <pc:spChg chg="mod">
          <ac:chgData name="Joseph Webber" userId="e554b863-4b54-48c8-a1be-c109bc15cc84" providerId="ADAL" clId="{75543763-D156-4310-BDA7-BFEAE9BFFFF5}" dt="2022-04-19T14:35:54.129" v="2916" actId="208"/>
          <ac:spMkLst>
            <pc:docMk/>
            <pc:sldMk cId="519454320" sldId="258"/>
            <ac:spMk id="67" creationId="{99E09846-5532-4DCA-9D42-B4CE3D3F1A91}"/>
          </ac:spMkLst>
        </pc:spChg>
        <pc:spChg chg="add del">
          <ac:chgData name="Joseph Webber" userId="e554b863-4b54-48c8-a1be-c109bc15cc84" providerId="ADAL" clId="{75543763-D156-4310-BDA7-BFEAE9BFFFF5}" dt="2022-04-19T14:38:17.427" v="2947" actId="34122"/>
          <ac:spMkLst>
            <pc:docMk/>
            <pc:sldMk cId="519454320" sldId="258"/>
            <ac:spMk id="68" creationId="{941F2156-719B-47AD-9717-651E7C4A7CB3}"/>
          </ac:spMkLst>
        </pc:spChg>
        <pc:spChg chg="mod">
          <ac:chgData name="Joseph Webber" userId="e554b863-4b54-48c8-a1be-c109bc15cc84" providerId="ADAL" clId="{75543763-D156-4310-BDA7-BFEAE9BFFFF5}" dt="2022-04-19T14:35:54.129" v="2916" actId="208"/>
          <ac:spMkLst>
            <pc:docMk/>
            <pc:sldMk cId="519454320" sldId="258"/>
            <ac:spMk id="68" creationId="{B11E833F-923D-4551-921F-0031F8264CEB}"/>
          </ac:spMkLst>
        </pc:spChg>
        <pc:spChg chg="add del">
          <ac:chgData name="Joseph Webber" userId="e554b863-4b54-48c8-a1be-c109bc15cc84" providerId="ADAL" clId="{75543763-D156-4310-BDA7-BFEAE9BFFFF5}" dt="2022-04-19T14:38:07.205" v="2944" actId="34122"/>
          <ac:spMkLst>
            <pc:docMk/>
            <pc:sldMk cId="519454320" sldId="258"/>
            <ac:spMk id="72" creationId="{12CF7035-DFA4-45A2-B3C7-3CDA04A5DBB8}"/>
          </ac:spMkLst>
        </pc:spChg>
        <pc:spChg chg="add del mod">
          <ac:chgData name="Joseph Webber" userId="e554b863-4b54-48c8-a1be-c109bc15cc84" providerId="ADAL" clId="{75543763-D156-4310-BDA7-BFEAE9BFFFF5}" dt="2022-05-10T08:48:20.495" v="15091" actId="478"/>
          <ac:spMkLst>
            <pc:docMk/>
            <pc:sldMk cId="519454320" sldId="258"/>
            <ac:spMk id="72" creationId="{6685D3DB-BDB5-2FAA-ED24-997F9BD48AC1}"/>
          </ac:spMkLst>
        </pc:spChg>
        <pc:spChg chg="add del">
          <ac:chgData name="Joseph Webber" userId="e554b863-4b54-48c8-a1be-c109bc15cc84" providerId="ADAL" clId="{75543763-D156-4310-BDA7-BFEAE9BFFFF5}" dt="2022-04-19T14:38:17.427" v="2947" actId="34122"/>
          <ac:spMkLst>
            <pc:docMk/>
            <pc:sldMk cId="519454320" sldId="258"/>
            <ac:spMk id="96" creationId="{0365E66A-BEA6-4F22-A4BE-D598C716B1D5}"/>
          </ac:spMkLst>
        </pc:spChg>
        <pc:spChg chg="add del">
          <ac:chgData name="Joseph Webber" userId="e554b863-4b54-48c8-a1be-c109bc15cc84" providerId="ADAL" clId="{75543763-D156-4310-BDA7-BFEAE9BFFFF5}" dt="2022-04-19T14:38:07.205" v="2944" actId="34122"/>
          <ac:spMkLst>
            <pc:docMk/>
            <pc:sldMk cId="519454320" sldId="258"/>
            <ac:spMk id="97" creationId="{2FDC226A-DBB6-4330-A338-3EB11C83A07C}"/>
          </ac:spMkLst>
        </pc:spChg>
        <pc:spChg chg="add del">
          <ac:chgData name="Joseph Webber" userId="e554b863-4b54-48c8-a1be-c109bc15cc84" providerId="ADAL" clId="{75543763-D156-4310-BDA7-BFEAE9BFFFF5}" dt="2022-04-19T14:38:02.044" v="2942" actId="34122"/>
          <ac:spMkLst>
            <pc:docMk/>
            <pc:sldMk cId="519454320" sldId="258"/>
            <ac:spMk id="101" creationId="{A63DB9E6-16B3-4414-9560-6CD7A800C140}"/>
          </ac:spMkLst>
        </pc:spChg>
        <pc:spChg chg="add del">
          <ac:chgData name="Joseph Webber" userId="e554b863-4b54-48c8-a1be-c109bc15cc84" providerId="ADAL" clId="{75543763-D156-4310-BDA7-BFEAE9BFFFF5}" dt="2022-04-19T14:38:17.427" v="2947" actId="34122"/>
          <ac:spMkLst>
            <pc:docMk/>
            <pc:sldMk cId="519454320" sldId="258"/>
            <ac:spMk id="112" creationId="{427A8EA0-21B1-40CD-8C25-254C628AB312}"/>
          </ac:spMkLst>
        </pc:spChg>
        <pc:spChg chg="add del">
          <ac:chgData name="Joseph Webber" userId="e554b863-4b54-48c8-a1be-c109bc15cc84" providerId="ADAL" clId="{75543763-D156-4310-BDA7-BFEAE9BFFFF5}" dt="2022-04-19T14:38:07.205" v="2944" actId="34122"/>
          <ac:spMkLst>
            <pc:docMk/>
            <pc:sldMk cId="519454320" sldId="258"/>
            <ac:spMk id="113" creationId="{D1F66127-A5C3-4941-B110-A52074D056E9}"/>
          </ac:spMkLst>
        </pc:spChg>
        <pc:spChg chg="add del">
          <ac:chgData name="Joseph Webber" userId="e554b863-4b54-48c8-a1be-c109bc15cc84" providerId="ADAL" clId="{75543763-D156-4310-BDA7-BFEAE9BFFFF5}" dt="2022-04-19T14:38:02.044" v="2942" actId="34122"/>
          <ac:spMkLst>
            <pc:docMk/>
            <pc:sldMk cId="519454320" sldId="258"/>
            <ac:spMk id="121" creationId="{6014FB14-515B-46F4-B3B7-EADDD9A3BA0F}"/>
          </ac:spMkLst>
        </pc:spChg>
        <pc:spChg chg="add mod">
          <ac:chgData name="Joseph Webber" userId="e554b863-4b54-48c8-a1be-c109bc15cc84" providerId="ADAL" clId="{75543763-D156-4310-BDA7-BFEAE9BFFFF5}" dt="2022-05-10T08:44:19.652" v="14963" actId="1076"/>
          <ac:spMkLst>
            <pc:docMk/>
            <pc:sldMk cId="519454320" sldId="258"/>
            <ac:spMk id="122" creationId="{D978E358-B18D-4CEC-9655-56A4468B12F5}"/>
          </ac:spMkLst>
        </pc:spChg>
        <pc:spChg chg="add mod">
          <ac:chgData name="Joseph Webber" userId="e554b863-4b54-48c8-a1be-c109bc15cc84" providerId="ADAL" clId="{75543763-D156-4310-BDA7-BFEAE9BFFFF5}" dt="2022-05-10T08:44:19.652" v="14963" actId="1076"/>
          <ac:spMkLst>
            <pc:docMk/>
            <pc:sldMk cId="519454320" sldId="258"/>
            <ac:spMk id="123" creationId="{BACD9741-CB98-4554-9403-BF8D8EBE6695}"/>
          </ac:spMkLst>
        </pc:spChg>
        <pc:spChg chg="add del">
          <ac:chgData name="Joseph Webber" userId="e554b863-4b54-48c8-a1be-c109bc15cc84" providerId="ADAL" clId="{75543763-D156-4310-BDA7-BFEAE9BFFFF5}" dt="2022-04-19T14:38:17.427" v="2947" actId="34122"/>
          <ac:spMkLst>
            <pc:docMk/>
            <pc:sldMk cId="519454320" sldId="258"/>
            <ac:spMk id="126" creationId="{C31693CA-4194-47EF-A352-21E20ED7F5F8}"/>
          </ac:spMkLst>
        </pc:spChg>
        <pc:spChg chg="add del">
          <ac:chgData name="Joseph Webber" userId="e554b863-4b54-48c8-a1be-c109bc15cc84" providerId="ADAL" clId="{75543763-D156-4310-BDA7-BFEAE9BFFFF5}" dt="2022-04-19T14:38:07.205" v="2944" actId="34122"/>
          <ac:spMkLst>
            <pc:docMk/>
            <pc:sldMk cId="519454320" sldId="258"/>
            <ac:spMk id="127" creationId="{EC5BBF84-D73C-4C54-8632-ACF9AA2F8B7D}"/>
          </ac:spMkLst>
        </pc:spChg>
        <pc:spChg chg="add mod">
          <ac:chgData name="Joseph Webber" userId="e554b863-4b54-48c8-a1be-c109bc15cc84" providerId="ADAL" clId="{75543763-D156-4310-BDA7-BFEAE9BFFFF5}" dt="2022-05-10T08:44:40.984" v="14970" actId="688"/>
          <ac:spMkLst>
            <pc:docMk/>
            <pc:sldMk cId="519454320" sldId="258"/>
            <ac:spMk id="128" creationId="{AC652879-42B2-412D-A9AA-BC214C7C38DD}"/>
          </ac:spMkLst>
        </pc:spChg>
        <pc:spChg chg="add mod">
          <ac:chgData name="Joseph Webber" userId="e554b863-4b54-48c8-a1be-c109bc15cc84" providerId="ADAL" clId="{75543763-D156-4310-BDA7-BFEAE9BFFFF5}" dt="2022-05-10T08:44:49.639" v="14973" actId="1076"/>
          <ac:spMkLst>
            <pc:docMk/>
            <pc:sldMk cId="519454320" sldId="258"/>
            <ac:spMk id="129" creationId="{176CBB95-F5F4-4F9A-8CBA-C5B7EA1A72C0}"/>
          </ac:spMkLst>
        </pc:spChg>
        <pc:spChg chg="add mod">
          <ac:chgData name="Joseph Webber" userId="e554b863-4b54-48c8-a1be-c109bc15cc84" providerId="ADAL" clId="{75543763-D156-4310-BDA7-BFEAE9BFFFF5}" dt="2022-05-10T08:44:44.514" v="14971" actId="1076"/>
          <ac:spMkLst>
            <pc:docMk/>
            <pc:sldMk cId="519454320" sldId="258"/>
            <ac:spMk id="130" creationId="{71AED4CC-1388-45E7-8F3F-D0CA6EFE4C9F}"/>
          </ac:spMkLst>
        </pc:spChg>
        <pc:spChg chg="add mod">
          <ac:chgData name="Joseph Webber" userId="e554b863-4b54-48c8-a1be-c109bc15cc84" providerId="ADAL" clId="{75543763-D156-4310-BDA7-BFEAE9BFFFF5}" dt="2022-05-10T08:44:54.296" v="14974" actId="1076"/>
          <ac:spMkLst>
            <pc:docMk/>
            <pc:sldMk cId="519454320" sldId="258"/>
            <ac:spMk id="131" creationId="{D2EB940A-ECD8-414E-95BA-3C52B5EF70A0}"/>
          </ac:spMkLst>
        </pc:spChg>
        <pc:spChg chg="add del mod">
          <ac:chgData name="Joseph Webber" userId="e554b863-4b54-48c8-a1be-c109bc15cc84" providerId="ADAL" clId="{75543763-D156-4310-BDA7-BFEAE9BFFFF5}" dt="2022-05-10T08:44:26.875" v="14966" actId="478"/>
          <ac:spMkLst>
            <pc:docMk/>
            <pc:sldMk cId="519454320" sldId="258"/>
            <ac:spMk id="132" creationId="{F0781541-106E-4157-AD9F-DC9DF67C1469}"/>
          </ac:spMkLst>
        </pc:spChg>
        <pc:spChg chg="add del mod">
          <ac:chgData name="Joseph Webber" userId="e554b863-4b54-48c8-a1be-c109bc15cc84" providerId="ADAL" clId="{75543763-D156-4310-BDA7-BFEAE9BFFFF5}" dt="2022-04-19T15:59:18.557" v="4618" actId="21"/>
          <ac:spMkLst>
            <pc:docMk/>
            <pc:sldMk cId="519454320" sldId="258"/>
            <ac:spMk id="133" creationId="{1913A93A-D46C-410B-B2E0-74BC7E120053}"/>
          </ac:spMkLst>
        </pc:spChg>
        <pc:spChg chg="add del mod">
          <ac:chgData name="Joseph Webber" userId="e554b863-4b54-48c8-a1be-c109bc15cc84" providerId="ADAL" clId="{75543763-D156-4310-BDA7-BFEAE9BFFFF5}" dt="2022-04-19T15:59:18.557" v="4618" actId="21"/>
          <ac:spMkLst>
            <pc:docMk/>
            <pc:sldMk cId="519454320" sldId="258"/>
            <ac:spMk id="134" creationId="{723A01F2-0CA6-447A-A9A9-598A2F60F27E}"/>
          </ac:spMkLst>
        </pc:spChg>
        <pc:spChg chg="add del">
          <ac:chgData name="Joseph Webber" userId="e554b863-4b54-48c8-a1be-c109bc15cc84" providerId="ADAL" clId="{75543763-D156-4310-BDA7-BFEAE9BFFFF5}" dt="2022-04-19T14:38:17.427" v="2947" actId="34122"/>
          <ac:spMkLst>
            <pc:docMk/>
            <pc:sldMk cId="519454320" sldId="258"/>
            <ac:spMk id="148" creationId="{524E453D-24CC-427E-8DE2-BAC3FEABE031}"/>
          </ac:spMkLst>
        </pc:spChg>
        <pc:spChg chg="add del">
          <ac:chgData name="Joseph Webber" userId="e554b863-4b54-48c8-a1be-c109bc15cc84" providerId="ADAL" clId="{75543763-D156-4310-BDA7-BFEAE9BFFFF5}" dt="2022-04-19T14:38:07.205" v="2944" actId="34122"/>
          <ac:spMkLst>
            <pc:docMk/>
            <pc:sldMk cId="519454320" sldId="258"/>
            <ac:spMk id="153" creationId="{755FB0F5-94A9-4B6B-94DB-5478A17B4C6C}"/>
          </ac:spMkLst>
        </pc:spChg>
        <pc:spChg chg="add del">
          <ac:chgData name="Joseph Webber" userId="e554b863-4b54-48c8-a1be-c109bc15cc84" providerId="ADAL" clId="{75543763-D156-4310-BDA7-BFEAE9BFFFF5}" dt="2022-04-19T14:38:17.427" v="2947" actId="34122"/>
          <ac:spMkLst>
            <pc:docMk/>
            <pc:sldMk cId="519454320" sldId="258"/>
            <ac:spMk id="164" creationId="{A0AF3142-738B-4EEF-BBE4-933F205EAADD}"/>
          </ac:spMkLst>
        </pc:spChg>
        <pc:spChg chg="add del">
          <ac:chgData name="Joseph Webber" userId="e554b863-4b54-48c8-a1be-c109bc15cc84" providerId="ADAL" clId="{75543763-D156-4310-BDA7-BFEAE9BFFFF5}" dt="2022-04-19T14:38:07.205" v="2944" actId="34122"/>
          <ac:spMkLst>
            <pc:docMk/>
            <pc:sldMk cId="519454320" sldId="258"/>
            <ac:spMk id="169" creationId="{779281DE-A25D-48B4-A8F2-2E8C2CC19C15}"/>
          </ac:spMkLst>
        </pc:spChg>
        <pc:grpChg chg="mod">
          <ac:chgData name="Joseph Webber" userId="e554b863-4b54-48c8-a1be-c109bc15cc84" providerId="ADAL" clId="{75543763-D156-4310-BDA7-BFEAE9BFFFF5}" dt="2022-05-10T15:57:31.023" v="21539"/>
          <ac:grpSpMkLst>
            <pc:docMk/>
            <pc:sldMk cId="519454320" sldId="258"/>
            <ac:grpSpMk id="5" creationId="{5DC2BCCC-957C-0841-EB0D-E0E32D8F8ACE}"/>
          </ac:grpSpMkLst>
        </pc:grpChg>
        <pc:grpChg chg="add mod">
          <ac:chgData name="Joseph Webber" userId="e554b863-4b54-48c8-a1be-c109bc15cc84" providerId="ADAL" clId="{75543763-D156-4310-BDA7-BFEAE9BFFFF5}" dt="2022-05-10T08:44:11.021" v="14962" actId="1076"/>
          <ac:grpSpMkLst>
            <pc:docMk/>
            <pc:sldMk cId="519454320" sldId="258"/>
            <ac:grpSpMk id="13" creationId="{4E7C4927-D31F-4A6A-817C-E543B48DC452}"/>
          </ac:grpSpMkLst>
        </pc:grpChg>
        <pc:grpChg chg="add mod topLvl">
          <ac:chgData name="Joseph Webber" userId="e554b863-4b54-48c8-a1be-c109bc15cc84" providerId="ADAL" clId="{75543763-D156-4310-BDA7-BFEAE9BFFFF5}" dt="2022-05-10T15:56:46.163" v="21531" actId="165"/>
          <ac:grpSpMkLst>
            <pc:docMk/>
            <pc:sldMk cId="519454320" sldId="258"/>
            <ac:grpSpMk id="16" creationId="{693D13C3-21C1-4EE6-9C3E-5939096440F5}"/>
          </ac:grpSpMkLst>
        </pc:grpChg>
        <pc:grpChg chg="del">
          <ac:chgData name="Joseph Webber" userId="e554b863-4b54-48c8-a1be-c109bc15cc84" providerId="ADAL" clId="{75543763-D156-4310-BDA7-BFEAE9BFFFF5}" dt="2022-04-19T14:22:37.840" v="2438" actId="478"/>
          <ac:grpSpMkLst>
            <pc:docMk/>
            <pc:sldMk cId="519454320" sldId="258"/>
            <ac:grpSpMk id="35" creationId="{3E70D1E5-86D7-4B33-9EE8-E7C4E971ECD3}"/>
          </ac:grpSpMkLst>
        </pc:grpChg>
        <pc:grpChg chg="add del mod">
          <ac:chgData name="Joseph Webber" userId="e554b863-4b54-48c8-a1be-c109bc15cc84" providerId="ADAL" clId="{75543763-D156-4310-BDA7-BFEAE9BFFFF5}" dt="2022-04-19T14:36:05.370" v="2917" actId="478"/>
          <ac:grpSpMkLst>
            <pc:docMk/>
            <pc:sldMk cId="519454320" sldId="258"/>
            <ac:grpSpMk id="52" creationId="{8DBF6DFC-485A-48F3-83DB-230DE055B815}"/>
          </ac:grpSpMkLst>
        </pc:grpChg>
        <pc:grpChg chg="del mod">
          <ac:chgData name="Joseph Webber" userId="e554b863-4b54-48c8-a1be-c109bc15cc84" providerId="ADAL" clId="{75543763-D156-4310-BDA7-BFEAE9BFFFF5}" dt="2022-04-19T14:37:35.685" v="2931"/>
          <ac:grpSpMkLst>
            <pc:docMk/>
            <pc:sldMk cId="519454320" sldId="258"/>
            <ac:grpSpMk id="72" creationId="{0151833E-6BD4-49A9-9A4F-53F168BC5D71}"/>
          </ac:grpSpMkLst>
        </pc:grpChg>
        <pc:grpChg chg="del mod">
          <ac:chgData name="Joseph Webber" userId="e554b863-4b54-48c8-a1be-c109bc15cc84" providerId="ADAL" clId="{75543763-D156-4310-BDA7-BFEAE9BFFFF5}" dt="2022-04-19T14:37:40.597" v="2933"/>
          <ac:grpSpMkLst>
            <pc:docMk/>
            <pc:sldMk cId="519454320" sldId="258"/>
            <ac:grpSpMk id="76" creationId="{95577438-D41F-4529-A1DB-962F4FD99171}"/>
          </ac:grpSpMkLst>
        </pc:grpChg>
        <pc:grpChg chg="del mod">
          <ac:chgData name="Joseph Webber" userId="e554b863-4b54-48c8-a1be-c109bc15cc84" providerId="ADAL" clId="{75543763-D156-4310-BDA7-BFEAE9BFFFF5}" dt="2022-04-19T14:37:49.432" v="2936"/>
          <ac:grpSpMkLst>
            <pc:docMk/>
            <pc:sldMk cId="519454320" sldId="258"/>
            <ac:grpSpMk id="78" creationId="{AD425EE0-6513-4E58-8779-7E16B45FE321}"/>
          </ac:grpSpMkLst>
        </pc:grpChg>
        <pc:grpChg chg="del mod">
          <ac:chgData name="Joseph Webber" userId="e554b863-4b54-48c8-a1be-c109bc15cc84" providerId="ADAL" clId="{75543763-D156-4310-BDA7-BFEAE9BFFFF5}" dt="2022-04-19T14:37:49.432" v="2936"/>
          <ac:grpSpMkLst>
            <pc:docMk/>
            <pc:sldMk cId="519454320" sldId="258"/>
            <ac:grpSpMk id="81" creationId="{7568405F-3579-494B-B996-F4114E0FD727}"/>
          </ac:grpSpMkLst>
        </pc:grpChg>
        <pc:grpChg chg="del mod">
          <ac:chgData name="Joseph Webber" userId="e554b863-4b54-48c8-a1be-c109bc15cc84" providerId="ADAL" clId="{75543763-D156-4310-BDA7-BFEAE9BFFFF5}" dt="2022-04-19T14:37:51.309" v="2938"/>
          <ac:grpSpMkLst>
            <pc:docMk/>
            <pc:sldMk cId="519454320" sldId="258"/>
            <ac:grpSpMk id="82" creationId="{58ACC6D4-D62F-4106-80E2-AF688AB2B0FF}"/>
          </ac:grpSpMkLst>
        </pc:grpChg>
        <pc:grpChg chg="del mod">
          <ac:chgData name="Joseph Webber" userId="e554b863-4b54-48c8-a1be-c109bc15cc84" providerId="ADAL" clId="{75543763-D156-4310-BDA7-BFEAE9BFFFF5}" dt="2022-04-19T14:37:53.135" v="2940"/>
          <ac:grpSpMkLst>
            <pc:docMk/>
            <pc:sldMk cId="519454320" sldId="258"/>
            <ac:grpSpMk id="84" creationId="{A6872E20-E954-4BA1-B9DA-BEE9E7852451}"/>
          </ac:grpSpMkLst>
        </pc:grpChg>
        <pc:grpChg chg="add del mod">
          <ac:chgData name="Joseph Webber" userId="e554b863-4b54-48c8-a1be-c109bc15cc84" providerId="ADAL" clId="{75543763-D156-4310-BDA7-BFEAE9BFFFF5}" dt="2022-05-10T15:56:46.163" v="21531" actId="165"/>
          <ac:grpSpMkLst>
            <pc:docMk/>
            <pc:sldMk cId="519454320" sldId="258"/>
            <ac:grpSpMk id="86" creationId="{94B1E953-8510-4EAB-A126-05FF4D0D4514}"/>
          </ac:grpSpMkLst>
        </pc:grpChg>
        <pc:grpChg chg="add mod topLvl">
          <ac:chgData name="Joseph Webber" userId="e554b863-4b54-48c8-a1be-c109bc15cc84" providerId="ADAL" clId="{75543763-D156-4310-BDA7-BFEAE9BFFFF5}" dt="2022-05-10T15:56:46.163" v="21531" actId="165"/>
          <ac:grpSpMkLst>
            <pc:docMk/>
            <pc:sldMk cId="519454320" sldId="258"/>
            <ac:grpSpMk id="87" creationId="{A296A6DB-DAA7-4380-B68B-7DD7A35806E0}"/>
          </ac:grpSpMkLst>
        </pc:grpChg>
        <pc:grpChg chg="del mod topLvl">
          <ac:chgData name="Joseph Webber" userId="e554b863-4b54-48c8-a1be-c109bc15cc84" providerId="ADAL" clId="{75543763-D156-4310-BDA7-BFEAE9BFFFF5}" dt="2022-05-10T15:57:09.636" v="21536" actId="478"/>
          <ac:grpSpMkLst>
            <pc:docMk/>
            <pc:sldMk cId="519454320" sldId="258"/>
            <ac:grpSpMk id="90" creationId="{F8187A51-B53A-4B90-8594-8771132FC762}"/>
          </ac:grpSpMkLst>
        </pc:grpChg>
        <pc:grpChg chg="mod topLvl">
          <ac:chgData name="Joseph Webber" userId="e554b863-4b54-48c8-a1be-c109bc15cc84" providerId="ADAL" clId="{75543763-D156-4310-BDA7-BFEAE9BFFFF5}" dt="2022-05-10T15:56:52.969" v="21532" actId="165"/>
          <ac:grpSpMkLst>
            <pc:docMk/>
            <pc:sldMk cId="519454320" sldId="258"/>
            <ac:grpSpMk id="93" creationId="{F35681B4-3E53-4DE4-9834-3A3D9638ACAC}"/>
          </ac:grpSpMkLst>
        </pc:grpChg>
        <pc:grpChg chg="mod topLvl">
          <ac:chgData name="Joseph Webber" userId="e554b863-4b54-48c8-a1be-c109bc15cc84" providerId="ADAL" clId="{75543763-D156-4310-BDA7-BFEAE9BFFFF5}" dt="2022-05-10T15:56:52.969" v="21532" actId="165"/>
          <ac:grpSpMkLst>
            <pc:docMk/>
            <pc:sldMk cId="519454320" sldId="258"/>
            <ac:grpSpMk id="98" creationId="{32AED75C-0B6B-4A9B-B8CD-470C738B4C3D}"/>
          </ac:grpSpMkLst>
        </pc:grpChg>
        <pc:grpChg chg="mod">
          <ac:chgData name="Joseph Webber" userId="e554b863-4b54-48c8-a1be-c109bc15cc84" providerId="ADAL" clId="{75543763-D156-4310-BDA7-BFEAE9BFFFF5}" dt="2022-04-19T14:39:21.919" v="2968"/>
          <ac:grpSpMkLst>
            <pc:docMk/>
            <pc:sldMk cId="519454320" sldId="258"/>
            <ac:grpSpMk id="102" creationId="{A5A60EA2-6398-430D-AA15-EEB1AA85B22D}"/>
          </ac:grpSpMkLst>
        </pc:grpChg>
        <pc:grpChg chg="add del mod topLvl">
          <ac:chgData name="Joseph Webber" userId="e554b863-4b54-48c8-a1be-c109bc15cc84" providerId="ADAL" clId="{75543763-D156-4310-BDA7-BFEAE9BFFFF5}" dt="2022-05-10T15:56:52.969" v="21532" actId="165"/>
          <ac:grpSpMkLst>
            <pc:docMk/>
            <pc:sldMk cId="519454320" sldId="258"/>
            <ac:grpSpMk id="104" creationId="{C3249AD8-FB4E-4219-885B-58D5D878D5C4}"/>
          </ac:grpSpMkLst>
        </pc:grpChg>
        <pc:grpChg chg="add del mod">
          <ac:chgData name="Joseph Webber" userId="e554b863-4b54-48c8-a1be-c109bc15cc84" providerId="ADAL" clId="{75543763-D156-4310-BDA7-BFEAE9BFFFF5}" dt="2022-05-10T15:56:46.163" v="21531" actId="165"/>
          <ac:grpSpMkLst>
            <pc:docMk/>
            <pc:sldMk cId="519454320" sldId="258"/>
            <ac:grpSpMk id="105" creationId="{CD20AB51-F90B-420F-BA81-D0FAEA05C0A9}"/>
          </ac:grpSpMkLst>
        </pc:grpChg>
        <pc:picChg chg="add del mod">
          <ac:chgData name="Joseph Webber" userId="e554b863-4b54-48c8-a1be-c109bc15cc84" providerId="ADAL" clId="{75543763-D156-4310-BDA7-BFEAE9BFFFF5}" dt="2022-05-11T16:09:33.616" v="21628"/>
          <ac:picMkLst>
            <pc:docMk/>
            <pc:sldMk cId="519454320" sldId="258"/>
            <ac:picMk id="6" creationId="{7F7F1EEB-A380-EF7A-60EF-CA6F6E279F99}"/>
          </ac:picMkLst>
        </pc:picChg>
        <pc:picChg chg="add del mod">
          <ac:chgData name="Joseph Webber" userId="e554b863-4b54-48c8-a1be-c109bc15cc84" providerId="ADAL" clId="{75543763-D156-4310-BDA7-BFEAE9BFFFF5}" dt="2022-05-11T17:18:02.735" v="21725" actId="478"/>
          <ac:picMkLst>
            <pc:docMk/>
            <pc:sldMk cId="519454320" sldId="258"/>
            <ac:picMk id="6" creationId="{9B25A04C-038A-1325-8C7D-EA09F9A7989E}"/>
          </ac:picMkLst>
        </pc:picChg>
        <pc:picChg chg="add del mod">
          <ac:chgData name="Joseph Webber" userId="e554b863-4b54-48c8-a1be-c109bc15cc84" providerId="ADAL" clId="{75543763-D156-4310-BDA7-BFEAE9BFFFF5}" dt="2022-05-11T16:19:21.877" v="21630"/>
          <ac:picMkLst>
            <pc:docMk/>
            <pc:sldMk cId="519454320" sldId="258"/>
            <ac:picMk id="7" creationId="{4C3B626B-A3D3-0F24-32D3-20299EF7B9D9}"/>
          </ac:picMkLst>
        </pc:picChg>
        <pc:picChg chg="add del mod">
          <ac:chgData name="Joseph Webber" userId="e554b863-4b54-48c8-a1be-c109bc15cc84" providerId="ADAL" clId="{75543763-D156-4310-BDA7-BFEAE9BFFFF5}" dt="2022-05-11T18:42:06.345" v="21745" actId="478"/>
          <ac:picMkLst>
            <pc:docMk/>
            <pc:sldMk cId="519454320" sldId="258"/>
            <ac:picMk id="7" creationId="{74BCB4CF-F52E-DD32-EE2E-56D115F47C17}"/>
          </ac:picMkLst>
        </pc:picChg>
        <pc:picChg chg="add mod">
          <ac:chgData name="Joseph Webber" userId="e554b863-4b54-48c8-a1be-c109bc15cc84" providerId="ADAL" clId="{75543763-D156-4310-BDA7-BFEAE9BFFFF5}" dt="2022-04-19T14:24:44.342" v="2596" actId="1038"/>
          <ac:picMkLst>
            <pc:docMk/>
            <pc:sldMk cId="519454320" sldId="258"/>
            <ac:picMk id="8" creationId="{7CFD6668-5082-43E8-AD75-B2BAA80C7E74}"/>
          </ac:picMkLst>
        </pc:picChg>
        <pc:picChg chg="add del mod">
          <ac:chgData name="Joseph Webber" userId="e554b863-4b54-48c8-a1be-c109bc15cc84" providerId="ADAL" clId="{75543763-D156-4310-BDA7-BFEAE9BFFFF5}" dt="2022-05-11T17:04:52.573" v="21643" actId="478"/>
          <ac:picMkLst>
            <pc:docMk/>
            <pc:sldMk cId="519454320" sldId="258"/>
            <ac:picMk id="9" creationId="{864B3688-B05E-6026-B193-53E39FC8757B}"/>
          </ac:picMkLst>
        </pc:picChg>
        <pc:picChg chg="add mod">
          <ac:chgData name="Joseph Webber" userId="e554b863-4b54-48c8-a1be-c109bc15cc84" providerId="ADAL" clId="{75543763-D156-4310-BDA7-BFEAE9BFFFF5}" dt="2022-04-19T14:29:12.463" v="2866" actId="1076"/>
          <ac:picMkLst>
            <pc:docMk/>
            <pc:sldMk cId="519454320" sldId="258"/>
            <ac:picMk id="10" creationId="{B199B430-01FF-43C9-B9C9-55CCFB6F816D}"/>
          </ac:picMkLst>
        </pc:picChg>
        <pc:picChg chg="add mod modCrop">
          <ac:chgData name="Joseph Webber" userId="e554b863-4b54-48c8-a1be-c109bc15cc84" providerId="ADAL" clId="{75543763-D156-4310-BDA7-BFEAE9BFFFF5}" dt="2022-04-19T14:33:52.429" v="2890" actId="164"/>
          <ac:picMkLst>
            <pc:docMk/>
            <pc:sldMk cId="519454320" sldId="258"/>
            <ac:picMk id="12" creationId="{8AB50207-88C0-463D-A822-5BDBC9899385}"/>
          </ac:picMkLst>
        </pc:picChg>
        <pc:picChg chg="add mod">
          <ac:chgData name="Joseph Webber" userId="e554b863-4b54-48c8-a1be-c109bc15cc84" providerId="ADAL" clId="{75543763-D156-4310-BDA7-BFEAE9BFFFF5}" dt="2022-04-19T14:28:44.545" v="2861" actId="1076"/>
          <ac:picMkLst>
            <pc:docMk/>
            <pc:sldMk cId="519454320" sldId="258"/>
            <ac:picMk id="27" creationId="{60C3EBBD-34BF-4F7E-98EC-1C204E021C37}"/>
          </ac:picMkLst>
        </pc:picChg>
        <pc:picChg chg="add mod modCrop">
          <ac:chgData name="Joseph Webber" userId="e554b863-4b54-48c8-a1be-c109bc15cc84" providerId="ADAL" clId="{75543763-D156-4310-BDA7-BFEAE9BFFFF5}" dt="2022-04-19T14:33:52.429" v="2890" actId="164"/>
          <ac:picMkLst>
            <pc:docMk/>
            <pc:sldMk cId="519454320" sldId="258"/>
            <ac:picMk id="28" creationId="{5B6A9331-9F7B-4FFB-8FB2-3B45FC54582B}"/>
          </ac:picMkLst>
        </pc:picChg>
        <pc:picChg chg="add mod">
          <ac:chgData name="Joseph Webber" userId="e554b863-4b54-48c8-a1be-c109bc15cc84" providerId="ADAL" clId="{75543763-D156-4310-BDA7-BFEAE9BFFFF5}" dt="2022-05-10T08:44:19.652" v="14963" actId="1076"/>
          <ac:picMkLst>
            <pc:docMk/>
            <pc:sldMk cId="519454320" sldId="258"/>
            <ac:picMk id="108" creationId="{F8A83EF1-895F-4572-8AB2-55B4D8605E04}"/>
          </ac:picMkLst>
        </pc:picChg>
        <pc:picChg chg="add mod topLvl">
          <ac:chgData name="Joseph Webber" userId="e554b863-4b54-48c8-a1be-c109bc15cc84" providerId="ADAL" clId="{75543763-D156-4310-BDA7-BFEAE9BFFFF5}" dt="2022-05-10T15:56:46.163" v="21531" actId="165"/>
          <ac:picMkLst>
            <pc:docMk/>
            <pc:sldMk cId="519454320" sldId="258"/>
            <ac:picMk id="118" creationId="{AC800E03-95B2-47FC-A60F-FF5F6E42F8F7}"/>
          </ac:picMkLst>
        </pc:picChg>
        <pc:picChg chg="add mod topLvl">
          <ac:chgData name="Joseph Webber" userId="e554b863-4b54-48c8-a1be-c109bc15cc84" providerId="ADAL" clId="{75543763-D156-4310-BDA7-BFEAE9BFFFF5}" dt="2022-05-10T15:56:46.163" v="21531" actId="165"/>
          <ac:picMkLst>
            <pc:docMk/>
            <pc:sldMk cId="519454320" sldId="258"/>
            <ac:picMk id="119" creationId="{9DF43790-EF3B-4CA6-A516-2FF657C2337C}"/>
          </ac:picMkLst>
        </pc:picChg>
        <pc:inkChg chg="add mod">
          <ac:chgData name="Joseph Webber" userId="e554b863-4b54-48c8-a1be-c109bc15cc84" providerId="ADAL" clId="{75543763-D156-4310-BDA7-BFEAE9BFFFF5}" dt="2022-05-10T15:57:31.023" v="21539"/>
          <ac:inkMkLst>
            <pc:docMk/>
            <pc:sldMk cId="519454320" sldId="258"/>
            <ac:inkMk id="2" creationId="{607E9A59-E4B9-E474-E908-5D496E8D2019}"/>
          </ac:inkMkLst>
        </pc:inkChg>
        <pc:inkChg chg="add mod">
          <ac:chgData name="Joseph Webber" userId="e554b863-4b54-48c8-a1be-c109bc15cc84" providerId="ADAL" clId="{75543763-D156-4310-BDA7-BFEAE9BFFFF5}" dt="2022-05-10T15:57:31.023" v="21539"/>
          <ac:inkMkLst>
            <pc:docMk/>
            <pc:sldMk cId="519454320" sldId="258"/>
            <ac:inkMk id="4" creationId="{7FEC093E-E764-724D-5CAE-B3FEFD838696}"/>
          </ac:inkMkLst>
        </pc:inkChg>
        <pc:inkChg chg="add del">
          <ac:chgData name="Joseph Webber" userId="e554b863-4b54-48c8-a1be-c109bc15cc84" providerId="ADAL" clId="{75543763-D156-4310-BDA7-BFEAE9BFFFF5}" dt="2022-04-19T14:38:10.390" v="2945" actId="478"/>
          <ac:inkMkLst>
            <pc:docMk/>
            <pc:sldMk cId="519454320" sldId="258"/>
            <ac:inkMk id="18" creationId="{C79333CB-6BC4-47FF-83AB-2970FE4DB22C}"/>
          </ac:inkMkLst>
        </pc:inkChg>
        <pc:inkChg chg="add del mod">
          <ac:chgData name="Joseph Webber" userId="e554b863-4b54-48c8-a1be-c109bc15cc84" providerId="ADAL" clId="{75543763-D156-4310-BDA7-BFEAE9BFFFF5}" dt="2022-05-10T15:56:46.163" v="21531" actId="165"/>
          <ac:inkMkLst>
            <pc:docMk/>
            <pc:sldMk cId="519454320" sldId="258"/>
            <ac:inkMk id="19" creationId="{C6937076-2B52-43CB-BEE5-07A738251A97}"/>
          </ac:inkMkLst>
        </pc:inkChg>
        <pc:inkChg chg="add del mod">
          <ac:chgData name="Joseph Webber" userId="e554b863-4b54-48c8-a1be-c109bc15cc84" providerId="ADAL" clId="{75543763-D156-4310-BDA7-BFEAE9BFFFF5}" dt="2022-05-10T15:56:46.163" v="21531" actId="165"/>
          <ac:inkMkLst>
            <pc:docMk/>
            <pc:sldMk cId="519454320" sldId="258"/>
            <ac:inkMk id="20" creationId="{E3D0429B-8B26-4FD5-A9B2-4B4FB6EC4B0C}"/>
          </ac:inkMkLst>
        </pc:inkChg>
        <pc:inkChg chg="add del mod">
          <ac:chgData name="Joseph Webber" userId="e554b863-4b54-48c8-a1be-c109bc15cc84" providerId="ADAL" clId="{75543763-D156-4310-BDA7-BFEAE9BFFFF5}" dt="2022-05-10T15:56:46.163" v="21531" actId="165"/>
          <ac:inkMkLst>
            <pc:docMk/>
            <pc:sldMk cId="519454320" sldId="258"/>
            <ac:inkMk id="21" creationId="{F6F9A997-29FC-4BEF-921C-F5125F199CC3}"/>
          </ac:inkMkLst>
        </pc:inkChg>
        <pc:inkChg chg="add del mod">
          <ac:chgData name="Joseph Webber" userId="e554b863-4b54-48c8-a1be-c109bc15cc84" providerId="ADAL" clId="{75543763-D156-4310-BDA7-BFEAE9BFFFF5}" dt="2022-05-10T15:56:46.163" v="21531" actId="165"/>
          <ac:inkMkLst>
            <pc:docMk/>
            <pc:sldMk cId="519454320" sldId="258"/>
            <ac:inkMk id="22" creationId="{2742C965-A488-45A0-8420-9F4CEFC7EE12}"/>
          </ac:inkMkLst>
        </pc:inkChg>
        <pc:inkChg chg="add del mod">
          <ac:chgData name="Joseph Webber" userId="e554b863-4b54-48c8-a1be-c109bc15cc84" providerId="ADAL" clId="{75543763-D156-4310-BDA7-BFEAE9BFFFF5}" dt="2022-05-10T15:56:46.163" v="21531" actId="165"/>
          <ac:inkMkLst>
            <pc:docMk/>
            <pc:sldMk cId="519454320" sldId="258"/>
            <ac:inkMk id="29" creationId="{418911D4-7A80-485A-97EB-6C08FEF34F4B}"/>
          </ac:inkMkLst>
        </pc:inkChg>
        <pc:inkChg chg="add del mod topLvl">
          <ac:chgData name="Joseph Webber" userId="e554b863-4b54-48c8-a1be-c109bc15cc84" providerId="ADAL" clId="{75543763-D156-4310-BDA7-BFEAE9BFFFF5}" dt="2022-05-10T15:56:46.163" v="21531" actId="165"/>
          <ac:inkMkLst>
            <pc:docMk/>
            <pc:sldMk cId="519454320" sldId="258"/>
            <ac:inkMk id="69" creationId="{9536C800-E884-4C58-A0C1-002107A3C5BD}"/>
          </ac:inkMkLst>
        </pc:inkChg>
        <pc:inkChg chg="add del mod topLvl">
          <ac:chgData name="Joseph Webber" userId="e554b863-4b54-48c8-a1be-c109bc15cc84" providerId="ADAL" clId="{75543763-D156-4310-BDA7-BFEAE9BFFFF5}" dt="2022-05-10T15:56:46.163" v="21531" actId="165"/>
          <ac:inkMkLst>
            <pc:docMk/>
            <pc:sldMk cId="519454320" sldId="258"/>
            <ac:inkMk id="70" creationId="{1F708BA5-17E4-42A4-8716-8F8AB199CF60}"/>
          </ac:inkMkLst>
        </pc:inkChg>
        <pc:inkChg chg="add del mod">
          <ac:chgData name="Joseph Webber" userId="e554b863-4b54-48c8-a1be-c109bc15cc84" providerId="ADAL" clId="{75543763-D156-4310-BDA7-BFEAE9BFFFF5}" dt="2022-05-10T15:56:46.163" v="21531" actId="165"/>
          <ac:inkMkLst>
            <pc:docMk/>
            <pc:sldMk cId="519454320" sldId="258"/>
            <ac:inkMk id="71" creationId="{01D985A8-B06B-45D0-99BA-F44345DEF6F0}"/>
          </ac:inkMkLst>
        </pc:inkChg>
        <pc:inkChg chg="add del mod">
          <ac:chgData name="Joseph Webber" userId="e554b863-4b54-48c8-a1be-c109bc15cc84" providerId="ADAL" clId="{75543763-D156-4310-BDA7-BFEAE9BFFFF5}" dt="2022-05-10T15:56:46.163" v="21531" actId="165"/>
          <ac:inkMkLst>
            <pc:docMk/>
            <pc:sldMk cId="519454320" sldId="258"/>
            <ac:inkMk id="73" creationId="{A9F84F07-96C1-4C40-A54B-595AB267435A}"/>
          </ac:inkMkLst>
        </pc:inkChg>
        <pc:inkChg chg="add del mod">
          <ac:chgData name="Joseph Webber" userId="e554b863-4b54-48c8-a1be-c109bc15cc84" providerId="ADAL" clId="{75543763-D156-4310-BDA7-BFEAE9BFFFF5}" dt="2022-05-10T15:56:46.163" v="21531" actId="165"/>
          <ac:inkMkLst>
            <pc:docMk/>
            <pc:sldMk cId="519454320" sldId="258"/>
            <ac:inkMk id="74" creationId="{44AA2F57-87C6-4D9C-93DA-6572C3FE6FBA}"/>
          </ac:inkMkLst>
        </pc:inkChg>
        <pc:inkChg chg="add del mod">
          <ac:chgData name="Joseph Webber" userId="e554b863-4b54-48c8-a1be-c109bc15cc84" providerId="ADAL" clId="{75543763-D156-4310-BDA7-BFEAE9BFFFF5}" dt="2022-05-10T15:56:46.163" v="21531" actId="165"/>
          <ac:inkMkLst>
            <pc:docMk/>
            <pc:sldMk cId="519454320" sldId="258"/>
            <ac:inkMk id="75" creationId="{7C48F907-8E62-4CC3-8E6A-E8196E55FE32}"/>
          </ac:inkMkLst>
        </pc:inkChg>
        <pc:inkChg chg="add del mod">
          <ac:chgData name="Joseph Webber" userId="e554b863-4b54-48c8-a1be-c109bc15cc84" providerId="ADAL" clId="{75543763-D156-4310-BDA7-BFEAE9BFFFF5}" dt="2022-05-10T15:56:46.163" v="21531" actId="165"/>
          <ac:inkMkLst>
            <pc:docMk/>
            <pc:sldMk cId="519454320" sldId="258"/>
            <ac:inkMk id="77" creationId="{84B3941C-D53C-4D18-BA90-5DDA790137EC}"/>
          </ac:inkMkLst>
        </pc:inkChg>
        <pc:inkChg chg="add del mod">
          <ac:chgData name="Joseph Webber" userId="e554b863-4b54-48c8-a1be-c109bc15cc84" providerId="ADAL" clId="{75543763-D156-4310-BDA7-BFEAE9BFFFF5}" dt="2022-05-10T15:56:46.163" v="21531" actId="165"/>
          <ac:inkMkLst>
            <pc:docMk/>
            <pc:sldMk cId="519454320" sldId="258"/>
            <ac:inkMk id="79" creationId="{53931600-F933-49D6-A240-7CECE7E58B51}"/>
          </ac:inkMkLst>
        </pc:inkChg>
        <pc:inkChg chg="add del mod">
          <ac:chgData name="Joseph Webber" userId="e554b863-4b54-48c8-a1be-c109bc15cc84" providerId="ADAL" clId="{75543763-D156-4310-BDA7-BFEAE9BFFFF5}" dt="2022-05-10T15:56:46.163" v="21531" actId="165"/>
          <ac:inkMkLst>
            <pc:docMk/>
            <pc:sldMk cId="519454320" sldId="258"/>
            <ac:inkMk id="80" creationId="{C0D4305B-5270-445C-86BC-D99117BA6497}"/>
          </ac:inkMkLst>
        </pc:inkChg>
        <pc:inkChg chg="add del mod">
          <ac:chgData name="Joseph Webber" userId="e554b863-4b54-48c8-a1be-c109bc15cc84" providerId="ADAL" clId="{75543763-D156-4310-BDA7-BFEAE9BFFFF5}" dt="2022-05-10T15:56:46.163" v="21531" actId="165"/>
          <ac:inkMkLst>
            <pc:docMk/>
            <pc:sldMk cId="519454320" sldId="258"/>
            <ac:inkMk id="83" creationId="{A240014B-67A5-4252-B5EE-2ECD1B46DCFD}"/>
          </ac:inkMkLst>
        </pc:inkChg>
        <pc:inkChg chg="add del mod">
          <ac:chgData name="Joseph Webber" userId="e554b863-4b54-48c8-a1be-c109bc15cc84" providerId="ADAL" clId="{75543763-D156-4310-BDA7-BFEAE9BFFFF5}" dt="2022-05-10T15:56:46.163" v="21531" actId="165"/>
          <ac:inkMkLst>
            <pc:docMk/>
            <pc:sldMk cId="519454320" sldId="258"/>
            <ac:inkMk id="85" creationId="{06CD8AF9-033C-441A-9FE0-5CB386BC2F56}"/>
          </ac:inkMkLst>
        </pc:inkChg>
        <pc:inkChg chg="add mod">
          <ac:chgData name="Joseph Webber" userId="e554b863-4b54-48c8-a1be-c109bc15cc84" providerId="ADAL" clId="{75543763-D156-4310-BDA7-BFEAE9BFFFF5}" dt="2022-05-10T15:56:52.969" v="21532" actId="165"/>
          <ac:inkMkLst>
            <pc:docMk/>
            <pc:sldMk cId="519454320" sldId="258"/>
            <ac:inkMk id="88" creationId="{0B8FDCB6-40CD-4376-9542-48F3E9BCFF81}"/>
          </ac:inkMkLst>
        </pc:inkChg>
        <pc:inkChg chg="add mod">
          <ac:chgData name="Joseph Webber" userId="e554b863-4b54-48c8-a1be-c109bc15cc84" providerId="ADAL" clId="{75543763-D156-4310-BDA7-BFEAE9BFFFF5}" dt="2022-05-10T15:56:52.969" v="21532" actId="165"/>
          <ac:inkMkLst>
            <pc:docMk/>
            <pc:sldMk cId="519454320" sldId="258"/>
            <ac:inkMk id="89" creationId="{980DFF83-9DFF-4E0C-AE76-3936D5F8AD49}"/>
          </ac:inkMkLst>
        </pc:inkChg>
        <pc:inkChg chg="add mod">
          <ac:chgData name="Joseph Webber" userId="e554b863-4b54-48c8-a1be-c109bc15cc84" providerId="ADAL" clId="{75543763-D156-4310-BDA7-BFEAE9BFFFF5}" dt="2022-05-10T15:56:52.969" v="21532" actId="165"/>
          <ac:inkMkLst>
            <pc:docMk/>
            <pc:sldMk cId="519454320" sldId="258"/>
            <ac:inkMk id="91" creationId="{FF1B9681-960C-40C2-9C4D-B0F3C3B1D7D3}"/>
          </ac:inkMkLst>
        </pc:inkChg>
        <pc:inkChg chg="add mod">
          <ac:chgData name="Joseph Webber" userId="e554b863-4b54-48c8-a1be-c109bc15cc84" providerId="ADAL" clId="{75543763-D156-4310-BDA7-BFEAE9BFFFF5}" dt="2022-05-10T15:56:52.969" v="21532" actId="165"/>
          <ac:inkMkLst>
            <pc:docMk/>
            <pc:sldMk cId="519454320" sldId="258"/>
            <ac:inkMk id="92" creationId="{01CD602C-6EFA-4382-B022-0BFC02BA1728}"/>
          </ac:inkMkLst>
        </pc:inkChg>
        <pc:inkChg chg="add mod">
          <ac:chgData name="Joseph Webber" userId="e554b863-4b54-48c8-a1be-c109bc15cc84" providerId="ADAL" clId="{75543763-D156-4310-BDA7-BFEAE9BFFFF5}" dt="2022-05-10T15:56:52.969" v="21532" actId="165"/>
          <ac:inkMkLst>
            <pc:docMk/>
            <pc:sldMk cId="519454320" sldId="258"/>
            <ac:inkMk id="94" creationId="{C14A7825-67EA-420C-B4F9-5C3F637175BE}"/>
          </ac:inkMkLst>
        </pc:inkChg>
        <pc:inkChg chg="add mod">
          <ac:chgData name="Joseph Webber" userId="e554b863-4b54-48c8-a1be-c109bc15cc84" providerId="ADAL" clId="{75543763-D156-4310-BDA7-BFEAE9BFFFF5}" dt="2022-05-10T15:56:52.969" v="21532" actId="165"/>
          <ac:inkMkLst>
            <pc:docMk/>
            <pc:sldMk cId="519454320" sldId="258"/>
            <ac:inkMk id="95" creationId="{B41844E1-1E5C-4646-BE7E-FE3FCFE791DE}"/>
          </ac:inkMkLst>
        </pc:inkChg>
        <pc:inkChg chg="add mod topLvl">
          <ac:chgData name="Joseph Webber" userId="e554b863-4b54-48c8-a1be-c109bc15cc84" providerId="ADAL" clId="{75543763-D156-4310-BDA7-BFEAE9BFFFF5}" dt="2022-05-10T15:56:52.969" v="21532" actId="165"/>
          <ac:inkMkLst>
            <pc:docMk/>
            <pc:sldMk cId="519454320" sldId="258"/>
            <ac:inkMk id="99" creationId="{85FBE67E-756D-4C61-A188-90C92929D350}"/>
          </ac:inkMkLst>
        </pc:inkChg>
        <pc:inkChg chg="add del mod">
          <ac:chgData name="Joseph Webber" userId="e554b863-4b54-48c8-a1be-c109bc15cc84" providerId="ADAL" clId="{75543763-D156-4310-BDA7-BFEAE9BFFFF5}" dt="2022-04-19T14:39:21.919" v="2968"/>
          <ac:inkMkLst>
            <pc:docMk/>
            <pc:sldMk cId="519454320" sldId="258"/>
            <ac:inkMk id="100" creationId="{B6AF4F62-9BE6-418C-844F-807FDB3CAA62}"/>
          </ac:inkMkLst>
        </pc:inkChg>
        <pc:inkChg chg="add mod topLvl">
          <ac:chgData name="Joseph Webber" userId="e554b863-4b54-48c8-a1be-c109bc15cc84" providerId="ADAL" clId="{75543763-D156-4310-BDA7-BFEAE9BFFFF5}" dt="2022-05-10T15:56:52.969" v="21532" actId="165"/>
          <ac:inkMkLst>
            <pc:docMk/>
            <pc:sldMk cId="519454320" sldId="258"/>
            <ac:inkMk id="103" creationId="{1A0BDFB6-A2F3-47C2-A7F7-AA7C90AA66BE}"/>
          </ac:inkMkLst>
        </pc:inkChg>
        <pc:cxnChg chg="add del mod">
          <ac:chgData name="Joseph Webber" userId="e554b863-4b54-48c8-a1be-c109bc15cc84" providerId="ADAL" clId="{75543763-D156-4310-BDA7-BFEAE9BFFFF5}" dt="2022-04-19T14:38:17.427" v="2947" actId="34122"/>
          <ac:cxnSpMkLst>
            <pc:docMk/>
            <pc:sldMk cId="519454320" sldId="258"/>
            <ac:cxnSpMk id="176" creationId="{851AB7FB-0D91-4DC1-8DA1-EE23E30D7732}"/>
          </ac:cxnSpMkLst>
        </pc:cxnChg>
        <pc:cxnChg chg="add del mod">
          <ac:chgData name="Joseph Webber" userId="e554b863-4b54-48c8-a1be-c109bc15cc84" providerId="ADAL" clId="{75543763-D156-4310-BDA7-BFEAE9BFFFF5}" dt="2022-04-19T14:38:07.205" v="2944" actId="34122"/>
          <ac:cxnSpMkLst>
            <pc:docMk/>
            <pc:sldMk cId="519454320" sldId="258"/>
            <ac:cxnSpMk id="181" creationId="{32F778A4-BB5B-4427-B327-E223D0EC37C8}"/>
          </ac:cxnSpMkLst>
        </pc:cxnChg>
        <pc:cxnChg chg="add del mod">
          <ac:chgData name="Joseph Webber" userId="e554b863-4b54-48c8-a1be-c109bc15cc84" providerId="ADAL" clId="{75543763-D156-4310-BDA7-BFEAE9BFFFF5}" dt="2022-04-19T14:38:17.427" v="2947" actId="34122"/>
          <ac:cxnSpMkLst>
            <pc:docMk/>
            <pc:sldMk cId="519454320" sldId="258"/>
            <ac:cxnSpMk id="182" creationId="{CEDF3B45-6279-4302-B62B-7D6FD860BD00}"/>
          </ac:cxnSpMkLst>
        </pc:cxnChg>
        <pc:cxnChg chg="add del mod">
          <ac:chgData name="Joseph Webber" userId="e554b863-4b54-48c8-a1be-c109bc15cc84" providerId="ADAL" clId="{75543763-D156-4310-BDA7-BFEAE9BFFFF5}" dt="2022-04-19T14:38:07.205" v="2944" actId="34122"/>
          <ac:cxnSpMkLst>
            <pc:docMk/>
            <pc:sldMk cId="519454320" sldId="258"/>
            <ac:cxnSpMk id="187" creationId="{8230ED96-5C93-4499-902A-5D0357D30478}"/>
          </ac:cxnSpMkLst>
        </pc:cxnChg>
      </pc:sldChg>
      <pc:sldChg chg="addSp modSp add del mod modAnim">
        <pc:chgData name="Joseph Webber" userId="e554b863-4b54-48c8-a1be-c109bc15cc84" providerId="ADAL" clId="{75543763-D156-4310-BDA7-BFEAE9BFFFF5}" dt="2022-04-19T13:54:09.127" v="1092" actId="47"/>
        <pc:sldMkLst>
          <pc:docMk/>
          <pc:sldMk cId="1841097280" sldId="258"/>
        </pc:sldMkLst>
        <pc:picChg chg="add mod">
          <ac:chgData name="Joseph Webber" userId="e554b863-4b54-48c8-a1be-c109bc15cc84" providerId="ADAL" clId="{75543763-D156-4310-BDA7-BFEAE9BFFFF5}" dt="2022-04-14T09:34:00.311" v="1088" actId="1076"/>
          <ac:picMkLst>
            <pc:docMk/>
            <pc:sldMk cId="1841097280" sldId="258"/>
            <ac:picMk id="3" creationId="{E9D4F332-BD73-41A8-9094-9A5C2713F779}"/>
          </ac:picMkLst>
        </pc:picChg>
      </pc:sldChg>
      <pc:sldChg chg="delSp new del mod">
        <pc:chgData name="Joseph Webber" userId="e554b863-4b54-48c8-a1be-c109bc15cc84" providerId="ADAL" clId="{75543763-D156-4310-BDA7-BFEAE9BFFFF5}" dt="2022-04-19T13:58:25.039" v="1188" actId="47"/>
        <pc:sldMkLst>
          <pc:docMk/>
          <pc:sldMk cId="4190641653" sldId="258"/>
        </pc:sldMkLst>
        <pc:spChg chg="del">
          <ac:chgData name="Joseph Webber" userId="e554b863-4b54-48c8-a1be-c109bc15cc84" providerId="ADAL" clId="{75543763-D156-4310-BDA7-BFEAE9BFFFF5}" dt="2022-04-19T13:58:10.757" v="1187" actId="478"/>
          <ac:spMkLst>
            <pc:docMk/>
            <pc:sldMk cId="4190641653" sldId="258"/>
            <ac:spMk id="2" creationId="{E96451AB-7660-451F-AC94-5BEA2C4A55A9}"/>
          </ac:spMkLst>
        </pc:spChg>
        <pc:spChg chg="del">
          <ac:chgData name="Joseph Webber" userId="e554b863-4b54-48c8-a1be-c109bc15cc84" providerId="ADAL" clId="{75543763-D156-4310-BDA7-BFEAE9BFFFF5}" dt="2022-04-19T13:58:10.757" v="1187" actId="478"/>
          <ac:spMkLst>
            <pc:docMk/>
            <pc:sldMk cId="4190641653" sldId="258"/>
            <ac:spMk id="3" creationId="{822623E7-C6F1-4506-95F3-A7E4F1B7BE20}"/>
          </ac:spMkLst>
        </pc:spChg>
      </pc:sldChg>
      <pc:sldChg chg="addSp delSp modSp add mod modTransition delAnim modAnim modNotesTx">
        <pc:chgData name="Joseph Webber" userId="e554b863-4b54-48c8-a1be-c109bc15cc84" providerId="ADAL" clId="{75543763-D156-4310-BDA7-BFEAE9BFFFF5}" dt="2022-05-11T18:42:09.076" v="21747" actId="478"/>
        <pc:sldMkLst>
          <pc:docMk/>
          <pc:sldMk cId="1516614558" sldId="259"/>
        </pc:sldMkLst>
        <pc:spChg chg="mod">
          <ac:chgData name="Joseph Webber" userId="e554b863-4b54-48c8-a1be-c109bc15cc84" providerId="ADAL" clId="{75543763-D156-4310-BDA7-BFEAE9BFFFF5}" dt="2022-04-19T15:09:04.868" v="3370" actId="20577"/>
          <ac:spMkLst>
            <pc:docMk/>
            <pc:sldMk cId="1516614558" sldId="259"/>
            <ac:spMk id="14" creationId="{2047956E-422B-4B45-8597-64C3AB738218}"/>
          </ac:spMkLst>
        </pc:spChg>
        <pc:spChg chg="add del mod">
          <ac:chgData name="Joseph Webber" userId="e554b863-4b54-48c8-a1be-c109bc15cc84" providerId="ADAL" clId="{75543763-D156-4310-BDA7-BFEAE9BFFFF5}" dt="2022-05-10T08:48:17.573" v="15090" actId="478"/>
          <ac:spMkLst>
            <pc:docMk/>
            <pc:sldMk cId="1516614558" sldId="259"/>
            <ac:spMk id="15" creationId="{1B7724A8-B411-9258-9872-BCA217F918BF}"/>
          </ac:spMkLst>
        </pc:spChg>
        <pc:spChg chg="del mod">
          <ac:chgData name="Joseph Webber" userId="e554b863-4b54-48c8-a1be-c109bc15cc84" providerId="ADAL" clId="{75543763-D156-4310-BDA7-BFEAE9BFFFF5}" dt="2022-04-19T15:06:27.857" v="3363"/>
          <ac:spMkLst>
            <pc:docMk/>
            <pc:sldMk cId="1516614558" sldId="259"/>
            <ac:spMk id="17" creationId="{ED8A39C4-1AF6-4B99-BB7C-B6DC35F3E16E}"/>
          </ac:spMkLst>
        </pc:spChg>
        <pc:spChg chg="add del mod">
          <ac:chgData name="Joseph Webber" userId="e554b863-4b54-48c8-a1be-c109bc15cc84" providerId="ADAL" clId="{75543763-D156-4310-BDA7-BFEAE9BFFFF5}" dt="2022-04-19T15:06:02.097" v="3357" actId="478"/>
          <ac:spMkLst>
            <pc:docMk/>
            <pc:sldMk cId="1516614558" sldId="259"/>
            <ac:spMk id="68" creationId="{AEFED564-57F6-4BA7-9FAB-59541D057752}"/>
          </ac:spMkLst>
        </pc:spChg>
        <pc:spChg chg="add del mod">
          <ac:chgData name="Joseph Webber" userId="e554b863-4b54-48c8-a1be-c109bc15cc84" providerId="ADAL" clId="{75543763-D156-4310-BDA7-BFEAE9BFFFF5}" dt="2022-04-19T15:05:59.091" v="3354" actId="478"/>
          <ac:spMkLst>
            <pc:docMk/>
            <pc:sldMk cId="1516614558" sldId="259"/>
            <ac:spMk id="72" creationId="{08AF0F66-6743-43AB-B507-6B08081D279A}"/>
          </ac:spMkLst>
        </pc:spChg>
        <pc:spChg chg="add del mod">
          <ac:chgData name="Joseph Webber" userId="e554b863-4b54-48c8-a1be-c109bc15cc84" providerId="ADAL" clId="{75543763-D156-4310-BDA7-BFEAE9BFFFF5}" dt="2022-04-19T15:05:59.091" v="3354" actId="478"/>
          <ac:spMkLst>
            <pc:docMk/>
            <pc:sldMk cId="1516614558" sldId="259"/>
            <ac:spMk id="76" creationId="{EB592E18-2C0E-431F-BD7E-90C821350BE8}"/>
          </ac:spMkLst>
        </pc:spChg>
        <pc:spChg chg="add mod">
          <ac:chgData name="Joseph Webber" userId="e554b863-4b54-48c8-a1be-c109bc15cc84" providerId="ADAL" clId="{75543763-D156-4310-BDA7-BFEAE9BFFFF5}" dt="2022-05-11T17:17:44.871" v="21723" actId="20577"/>
          <ac:spMkLst>
            <pc:docMk/>
            <pc:sldMk cId="1516614558" sldId="259"/>
            <ac:spMk id="78" creationId="{6681DE56-19C6-4941-B862-1D70CC78D32F}"/>
          </ac:spMkLst>
        </pc:spChg>
        <pc:spChg chg="add mod ord">
          <ac:chgData name="Joseph Webber" userId="e554b863-4b54-48c8-a1be-c109bc15cc84" providerId="ADAL" clId="{75543763-D156-4310-BDA7-BFEAE9BFFFF5}" dt="2022-04-19T15:21:00.482" v="4124" actId="1035"/>
          <ac:spMkLst>
            <pc:docMk/>
            <pc:sldMk cId="1516614558" sldId="259"/>
            <ac:spMk id="96" creationId="{5D0F7B5A-540C-43A7-B297-2A0B4B2B942A}"/>
          </ac:spMkLst>
        </pc:spChg>
        <pc:spChg chg="add mod">
          <ac:chgData name="Joseph Webber" userId="e554b863-4b54-48c8-a1be-c109bc15cc84" providerId="ADAL" clId="{75543763-D156-4310-BDA7-BFEAE9BFFFF5}" dt="2022-04-19T15:20:02.641" v="4077" actId="1076"/>
          <ac:spMkLst>
            <pc:docMk/>
            <pc:sldMk cId="1516614558" sldId="259"/>
            <ac:spMk id="97" creationId="{64743570-5565-43F4-9B82-3E333E2D9FCF}"/>
          </ac:spMkLst>
        </pc:spChg>
        <pc:spChg chg="del">
          <ac:chgData name="Joseph Webber" userId="e554b863-4b54-48c8-a1be-c109bc15cc84" providerId="ADAL" clId="{75543763-D156-4310-BDA7-BFEAE9BFFFF5}" dt="2022-04-19T15:05:55.670" v="3351" actId="478"/>
          <ac:spMkLst>
            <pc:docMk/>
            <pc:sldMk cId="1516614558" sldId="259"/>
            <ac:spMk id="122" creationId="{D978E358-B18D-4CEC-9655-56A4468B12F5}"/>
          </ac:spMkLst>
        </pc:spChg>
        <pc:spChg chg="del">
          <ac:chgData name="Joseph Webber" userId="e554b863-4b54-48c8-a1be-c109bc15cc84" providerId="ADAL" clId="{75543763-D156-4310-BDA7-BFEAE9BFFFF5}" dt="2022-04-19T15:05:55.670" v="3351" actId="478"/>
          <ac:spMkLst>
            <pc:docMk/>
            <pc:sldMk cId="1516614558" sldId="259"/>
            <ac:spMk id="123" creationId="{BACD9741-CB98-4554-9403-BF8D8EBE6695}"/>
          </ac:spMkLst>
        </pc:spChg>
        <pc:spChg chg="del mod">
          <ac:chgData name="Joseph Webber" userId="e554b863-4b54-48c8-a1be-c109bc15cc84" providerId="ADAL" clId="{75543763-D156-4310-BDA7-BFEAE9BFFFF5}" dt="2022-04-19T15:06:03.585" v="3359" actId="478"/>
          <ac:spMkLst>
            <pc:docMk/>
            <pc:sldMk cId="1516614558" sldId="259"/>
            <ac:spMk id="128" creationId="{AC652879-42B2-412D-A9AA-BC214C7C38DD}"/>
          </ac:spMkLst>
        </pc:spChg>
        <pc:spChg chg="del">
          <ac:chgData name="Joseph Webber" userId="e554b863-4b54-48c8-a1be-c109bc15cc84" providerId="ADAL" clId="{75543763-D156-4310-BDA7-BFEAE9BFFFF5}" dt="2022-04-19T15:05:55.670" v="3351" actId="478"/>
          <ac:spMkLst>
            <pc:docMk/>
            <pc:sldMk cId="1516614558" sldId="259"/>
            <ac:spMk id="129" creationId="{176CBB95-F5F4-4F9A-8CBA-C5B7EA1A72C0}"/>
          </ac:spMkLst>
        </pc:spChg>
        <pc:spChg chg="del">
          <ac:chgData name="Joseph Webber" userId="e554b863-4b54-48c8-a1be-c109bc15cc84" providerId="ADAL" clId="{75543763-D156-4310-BDA7-BFEAE9BFFFF5}" dt="2022-04-19T15:06:00.611" v="3355" actId="478"/>
          <ac:spMkLst>
            <pc:docMk/>
            <pc:sldMk cId="1516614558" sldId="259"/>
            <ac:spMk id="130" creationId="{71AED4CC-1388-45E7-8F3F-D0CA6EFE4C9F}"/>
          </ac:spMkLst>
        </pc:spChg>
        <pc:spChg chg="del">
          <ac:chgData name="Joseph Webber" userId="e554b863-4b54-48c8-a1be-c109bc15cc84" providerId="ADAL" clId="{75543763-D156-4310-BDA7-BFEAE9BFFFF5}" dt="2022-04-19T15:05:55.670" v="3351" actId="478"/>
          <ac:spMkLst>
            <pc:docMk/>
            <pc:sldMk cId="1516614558" sldId="259"/>
            <ac:spMk id="131" creationId="{D2EB940A-ECD8-414E-95BA-3C52B5EF70A0}"/>
          </ac:spMkLst>
        </pc:spChg>
        <pc:grpChg chg="del">
          <ac:chgData name="Joseph Webber" userId="e554b863-4b54-48c8-a1be-c109bc15cc84" providerId="ADAL" clId="{75543763-D156-4310-BDA7-BFEAE9BFFFF5}" dt="2022-04-19T15:05:55.670" v="3351" actId="478"/>
          <ac:grpSpMkLst>
            <pc:docMk/>
            <pc:sldMk cId="1516614558" sldId="259"/>
            <ac:grpSpMk id="13" creationId="{4E7C4927-D31F-4A6A-817C-E543B48DC452}"/>
          </ac:grpSpMkLst>
        </pc:grpChg>
        <pc:grpChg chg="del">
          <ac:chgData name="Joseph Webber" userId="e554b863-4b54-48c8-a1be-c109bc15cc84" providerId="ADAL" clId="{75543763-D156-4310-BDA7-BFEAE9BFFFF5}" dt="2022-04-19T15:05:55.670" v="3351" actId="478"/>
          <ac:grpSpMkLst>
            <pc:docMk/>
            <pc:sldMk cId="1516614558" sldId="259"/>
            <ac:grpSpMk id="105" creationId="{CD20AB51-F90B-420F-BA81-D0FAEA05C0A9}"/>
          </ac:grpSpMkLst>
        </pc:grpChg>
        <pc:picChg chg="add del mod">
          <ac:chgData name="Joseph Webber" userId="e554b863-4b54-48c8-a1be-c109bc15cc84" providerId="ADAL" clId="{75543763-D156-4310-BDA7-BFEAE9BFFFF5}" dt="2022-05-11T17:17:24.330" v="21661" actId="478"/>
          <ac:picMkLst>
            <pc:docMk/>
            <pc:sldMk cId="1516614558" sldId="259"/>
            <ac:picMk id="2" creationId="{1B6B1BC7-CDDC-DF67-740C-ADC2A00FCB07}"/>
          </ac:picMkLst>
        </pc:picChg>
        <pc:picChg chg="add del mod">
          <ac:chgData name="Joseph Webber" userId="e554b863-4b54-48c8-a1be-c109bc15cc84" providerId="ADAL" clId="{75543763-D156-4310-BDA7-BFEAE9BFFFF5}" dt="2022-05-11T16:19:21.877" v="21630"/>
          <ac:picMkLst>
            <pc:docMk/>
            <pc:sldMk cId="1516614558" sldId="259"/>
            <ac:picMk id="2" creationId="{ABEB9CDB-E3A3-BE4D-C376-08D20D4CC5EB}"/>
          </ac:picMkLst>
        </pc:picChg>
        <pc:picChg chg="add mod">
          <ac:chgData name="Joseph Webber" userId="e554b863-4b54-48c8-a1be-c109bc15cc84" providerId="ADAL" clId="{75543763-D156-4310-BDA7-BFEAE9BFFFF5}" dt="2022-04-19T15:11:18.312" v="3513" actId="12788"/>
          <ac:picMkLst>
            <pc:docMk/>
            <pc:sldMk cId="1516614558" sldId="259"/>
            <ac:picMk id="4" creationId="{8FD784A9-3AC2-423C-A8B1-55D3D8FE5344}"/>
          </ac:picMkLst>
        </pc:picChg>
        <pc:picChg chg="add del mod">
          <ac:chgData name="Joseph Webber" userId="e554b863-4b54-48c8-a1be-c109bc15cc84" providerId="ADAL" clId="{75543763-D156-4310-BDA7-BFEAE9BFFFF5}" dt="2022-05-11T17:04:56.245" v="21644" actId="478"/>
          <ac:picMkLst>
            <pc:docMk/>
            <pc:sldMk cId="1516614558" sldId="259"/>
            <ac:picMk id="5" creationId="{DB784CAE-29AD-9935-C4CD-633DC22B6170}"/>
          </ac:picMkLst>
        </pc:picChg>
        <pc:picChg chg="add mod">
          <ac:chgData name="Joseph Webber" userId="e554b863-4b54-48c8-a1be-c109bc15cc84" providerId="ADAL" clId="{75543763-D156-4310-BDA7-BFEAE9BFFFF5}" dt="2022-04-19T15:16:08.674" v="3955" actId="1038"/>
          <ac:picMkLst>
            <pc:docMk/>
            <pc:sldMk cId="1516614558" sldId="259"/>
            <ac:picMk id="6" creationId="{D8E7B5AE-37AE-484A-B9BE-912AF2A180A4}"/>
          </ac:picMkLst>
        </pc:picChg>
        <pc:picChg chg="add del mod">
          <ac:chgData name="Joseph Webber" userId="e554b863-4b54-48c8-a1be-c109bc15cc84" providerId="ADAL" clId="{75543763-D156-4310-BDA7-BFEAE9BFFFF5}" dt="2022-05-11T18:42:09.076" v="21747" actId="478"/>
          <ac:picMkLst>
            <pc:docMk/>
            <pc:sldMk cId="1516614558" sldId="259"/>
            <ac:picMk id="7" creationId="{836B827F-A115-53A5-939F-80324BA59327}"/>
          </ac:picMkLst>
        </pc:picChg>
        <pc:picChg chg="del">
          <ac:chgData name="Joseph Webber" userId="e554b863-4b54-48c8-a1be-c109bc15cc84" providerId="ADAL" clId="{75543763-D156-4310-BDA7-BFEAE9BFFFF5}" dt="2022-04-19T15:06:27.857" v="3361" actId="478"/>
          <ac:picMkLst>
            <pc:docMk/>
            <pc:sldMk cId="1516614558" sldId="259"/>
            <ac:picMk id="8" creationId="{7CFD6668-5082-43E8-AD75-B2BAA80C7E74}"/>
          </ac:picMkLst>
        </pc:picChg>
        <pc:picChg chg="add mod">
          <ac:chgData name="Joseph Webber" userId="e554b863-4b54-48c8-a1be-c109bc15cc84" providerId="ADAL" clId="{75543763-D156-4310-BDA7-BFEAE9BFFFF5}" dt="2022-05-11T17:17:37.809" v="21722" actId="1038"/>
          <ac:picMkLst>
            <pc:docMk/>
            <pc:sldMk cId="1516614558" sldId="259"/>
            <ac:picMk id="9" creationId="{00AF8FF8-4194-42F2-8E8C-4FDC46EC2993}"/>
          </ac:picMkLst>
        </pc:picChg>
        <pc:picChg chg="del">
          <ac:chgData name="Joseph Webber" userId="e554b863-4b54-48c8-a1be-c109bc15cc84" providerId="ADAL" clId="{75543763-D156-4310-BDA7-BFEAE9BFFFF5}" dt="2022-04-19T15:05:55.670" v="3351" actId="478"/>
          <ac:picMkLst>
            <pc:docMk/>
            <pc:sldMk cId="1516614558" sldId="259"/>
            <ac:picMk id="10" creationId="{B199B430-01FF-43C9-B9C9-55CCFB6F816D}"/>
          </ac:picMkLst>
        </pc:picChg>
        <pc:picChg chg="add mod">
          <ac:chgData name="Joseph Webber" userId="e554b863-4b54-48c8-a1be-c109bc15cc84" providerId="ADAL" clId="{75543763-D156-4310-BDA7-BFEAE9BFFFF5}" dt="2022-04-19T15:17:48.456" v="4008" actId="1076"/>
          <ac:picMkLst>
            <pc:docMk/>
            <pc:sldMk cId="1516614558" sldId="259"/>
            <ac:picMk id="18" creationId="{9E061389-57E7-4B97-A857-32F387E34DE7}"/>
          </ac:picMkLst>
        </pc:picChg>
        <pc:picChg chg="add mod">
          <ac:chgData name="Joseph Webber" userId="e554b863-4b54-48c8-a1be-c109bc15cc84" providerId="ADAL" clId="{75543763-D156-4310-BDA7-BFEAE9BFFFF5}" dt="2022-04-19T15:21:00.482" v="4124" actId="1035"/>
          <ac:picMkLst>
            <pc:docMk/>
            <pc:sldMk cId="1516614558" sldId="259"/>
            <ac:picMk id="24" creationId="{1389F58A-25A7-4ABA-AD8B-EA483EA29598}"/>
          </ac:picMkLst>
        </pc:picChg>
        <pc:picChg chg="add mod">
          <ac:chgData name="Joseph Webber" userId="e554b863-4b54-48c8-a1be-c109bc15cc84" providerId="ADAL" clId="{75543763-D156-4310-BDA7-BFEAE9BFFFF5}" dt="2022-04-19T15:21:00.482" v="4124" actId="1035"/>
          <ac:picMkLst>
            <pc:docMk/>
            <pc:sldMk cId="1516614558" sldId="259"/>
            <ac:picMk id="26" creationId="{E296E841-8C67-4635-ACA6-710FD69A05E2}"/>
          </ac:picMkLst>
        </pc:picChg>
        <pc:picChg chg="del">
          <ac:chgData name="Joseph Webber" userId="e554b863-4b54-48c8-a1be-c109bc15cc84" providerId="ADAL" clId="{75543763-D156-4310-BDA7-BFEAE9BFFFF5}" dt="2022-04-19T15:05:55.670" v="3351" actId="478"/>
          <ac:picMkLst>
            <pc:docMk/>
            <pc:sldMk cId="1516614558" sldId="259"/>
            <ac:picMk id="27" creationId="{60C3EBBD-34BF-4F7E-98EC-1C204E021C37}"/>
          </ac:picMkLst>
        </pc:picChg>
        <pc:picChg chg="add mod modCrop">
          <ac:chgData name="Joseph Webber" userId="e554b863-4b54-48c8-a1be-c109bc15cc84" providerId="ADAL" clId="{75543763-D156-4310-BDA7-BFEAE9BFFFF5}" dt="2022-04-19T15:18:17.983" v="4037" actId="1076"/>
          <ac:picMkLst>
            <pc:docMk/>
            <pc:sldMk cId="1516614558" sldId="259"/>
            <ac:picMk id="81" creationId="{173CE7B3-DAB6-4CD1-97AE-36704283FFD3}"/>
          </ac:picMkLst>
        </pc:picChg>
        <pc:picChg chg="add mod modCrop">
          <ac:chgData name="Joseph Webber" userId="e554b863-4b54-48c8-a1be-c109bc15cc84" providerId="ADAL" clId="{75543763-D156-4310-BDA7-BFEAE9BFFFF5}" dt="2022-04-19T15:18:52.026" v="4057" actId="1037"/>
          <ac:picMkLst>
            <pc:docMk/>
            <pc:sldMk cId="1516614558" sldId="259"/>
            <ac:picMk id="82" creationId="{A9EDCFEA-E90A-4309-9838-0A0A4677B4BE}"/>
          </ac:picMkLst>
        </pc:picChg>
        <pc:picChg chg="del">
          <ac:chgData name="Joseph Webber" userId="e554b863-4b54-48c8-a1be-c109bc15cc84" providerId="ADAL" clId="{75543763-D156-4310-BDA7-BFEAE9BFFFF5}" dt="2022-04-19T15:05:55.670" v="3351" actId="478"/>
          <ac:picMkLst>
            <pc:docMk/>
            <pc:sldMk cId="1516614558" sldId="259"/>
            <ac:picMk id="108" creationId="{F8A83EF1-895F-4572-8AB2-55B4D8605E04}"/>
          </ac:picMkLst>
        </pc:picChg>
      </pc:sldChg>
      <pc:sldChg chg="addSp delSp modSp add mod modTransition delAnim modAnim modNotesTx">
        <pc:chgData name="Joseph Webber" userId="e554b863-4b54-48c8-a1be-c109bc15cc84" providerId="ADAL" clId="{75543763-D156-4310-BDA7-BFEAE9BFFFF5}" dt="2022-05-11T18:42:11.507" v="21749" actId="478"/>
        <pc:sldMkLst>
          <pc:docMk/>
          <pc:sldMk cId="3113252399" sldId="260"/>
        </pc:sldMkLst>
        <pc:spChg chg="add del mod">
          <ac:chgData name="Joseph Webber" userId="e554b863-4b54-48c8-a1be-c109bc15cc84" providerId="ADAL" clId="{75543763-D156-4310-BDA7-BFEAE9BFFFF5}" dt="2022-05-10T08:48:14.550" v="15089" actId="478"/>
          <ac:spMkLst>
            <pc:docMk/>
            <pc:sldMk cId="3113252399" sldId="260"/>
            <ac:spMk id="2" creationId="{51D82C78-9729-B055-DD76-A5222F433741}"/>
          </ac:spMkLst>
        </pc:spChg>
        <pc:spChg chg="mod">
          <ac:chgData name="Joseph Webber" userId="e554b863-4b54-48c8-a1be-c109bc15cc84" providerId="ADAL" clId="{75543763-D156-4310-BDA7-BFEAE9BFFFF5}" dt="2022-04-19T15:22:06.463" v="4137" actId="20577"/>
          <ac:spMkLst>
            <pc:docMk/>
            <pc:sldMk cId="3113252399" sldId="260"/>
            <ac:spMk id="14" creationId="{2047956E-422B-4B45-8597-64C3AB738218}"/>
          </ac:spMkLst>
        </pc:spChg>
        <pc:spChg chg="add del mod">
          <ac:chgData name="Joseph Webber" userId="e554b863-4b54-48c8-a1be-c109bc15cc84" providerId="ADAL" clId="{75543763-D156-4310-BDA7-BFEAE9BFFFF5}" dt="2022-04-19T15:22:13.019" v="4140" actId="478"/>
          <ac:spMkLst>
            <pc:docMk/>
            <pc:sldMk cId="3113252399" sldId="260"/>
            <ac:spMk id="15" creationId="{0CA2D9E9-1609-4750-ACF8-D6CBBC66C6E8}"/>
          </ac:spMkLst>
        </pc:spChg>
        <pc:spChg chg="add mod">
          <ac:chgData name="Joseph Webber" userId="e554b863-4b54-48c8-a1be-c109bc15cc84" providerId="ADAL" clId="{75543763-D156-4310-BDA7-BFEAE9BFFFF5}" dt="2022-04-19T15:58:44.285" v="4594" actId="14100"/>
          <ac:spMkLst>
            <pc:docMk/>
            <pc:sldMk cId="3113252399" sldId="260"/>
            <ac:spMk id="27" creationId="{A097BA71-CD5B-4AC2-B905-39AC4A7B8245}"/>
          </ac:spMkLst>
        </pc:spChg>
        <pc:spChg chg="add mod">
          <ac:chgData name="Joseph Webber" userId="e554b863-4b54-48c8-a1be-c109bc15cc84" providerId="ADAL" clId="{75543763-D156-4310-BDA7-BFEAE9BFFFF5}" dt="2022-05-10T08:45:20.823" v="14977" actId="1076"/>
          <ac:spMkLst>
            <pc:docMk/>
            <pc:sldMk cId="3113252399" sldId="260"/>
            <ac:spMk id="28" creationId="{CF942583-51AD-4364-A792-6FCAFE8E16F2}"/>
          </ac:spMkLst>
        </pc:spChg>
        <pc:spChg chg="add mod">
          <ac:chgData name="Joseph Webber" userId="e554b863-4b54-48c8-a1be-c109bc15cc84" providerId="ADAL" clId="{75543763-D156-4310-BDA7-BFEAE9BFFFF5}" dt="2022-05-10T08:45:12.004" v="14975" actId="1076"/>
          <ac:spMkLst>
            <pc:docMk/>
            <pc:sldMk cId="3113252399" sldId="260"/>
            <ac:spMk id="29" creationId="{8D8ADF4F-09AA-4D3E-9A8C-37C24C3077F0}"/>
          </ac:spMkLst>
        </pc:spChg>
        <pc:spChg chg="add mod">
          <ac:chgData name="Joseph Webber" userId="e554b863-4b54-48c8-a1be-c109bc15cc84" providerId="ADAL" clId="{75543763-D156-4310-BDA7-BFEAE9BFFFF5}" dt="2022-05-10T08:45:33.774" v="14984" actId="1036"/>
          <ac:spMkLst>
            <pc:docMk/>
            <pc:sldMk cId="3113252399" sldId="260"/>
            <ac:spMk id="30" creationId="{AF0494F9-FB55-4B81-BD69-D35CA2C817FD}"/>
          </ac:spMkLst>
        </pc:spChg>
        <pc:spChg chg="mod">
          <ac:chgData name="Joseph Webber" userId="e554b863-4b54-48c8-a1be-c109bc15cc84" providerId="ADAL" clId="{75543763-D156-4310-BDA7-BFEAE9BFFFF5}" dt="2022-04-19T15:51:20.586" v="4542" actId="20577"/>
          <ac:spMkLst>
            <pc:docMk/>
            <pc:sldMk cId="3113252399" sldId="260"/>
            <ac:spMk id="78" creationId="{6681DE56-19C6-4941-B862-1D70CC78D32F}"/>
          </ac:spMkLst>
        </pc:spChg>
        <pc:spChg chg="del">
          <ac:chgData name="Joseph Webber" userId="e554b863-4b54-48c8-a1be-c109bc15cc84" providerId="ADAL" clId="{75543763-D156-4310-BDA7-BFEAE9BFFFF5}" dt="2022-04-19T15:22:10.235" v="4138" actId="478"/>
          <ac:spMkLst>
            <pc:docMk/>
            <pc:sldMk cId="3113252399" sldId="260"/>
            <ac:spMk id="96" creationId="{5D0F7B5A-540C-43A7-B297-2A0B4B2B942A}"/>
          </ac:spMkLst>
        </pc:spChg>
        <pc:spChg chg="del mod">
          <ac:chgData name="Joseph Webber" userId="e554b863-4b54-48c8-a1be-c109bc15cc84" providerId="ADAL" clId="{75543763-D156-4310-BDA7-BFEAE9BFFFF5}" dt="2022-04-19T15:22:14.726" v="4142" actId="478"/>
          <ac:spMkLst>
            <pc:docMk/>
            <pc:sldMk cId="3113252399" sldId="260"/>
            <ac:spMk id="97" creationId="{64743570-5565-43F4-9B82-3E333E2D9FCF}"/>
          </ac:spMkLst>
        </pc:spChg>
        <pc:picChg chg="add del mod">
          <ac:chgData name="Joseph Webber" userId="e554b863-4b54-48c8-a1be-c109bc15cc84" providerId="ADAL" clId="{75543763-D156-4310-BDA7-BFEAE9BFFFF5}" dt="2022-05-11T17:17:21.590" v="21659" actId="478"/>
          <ac:picMkLst>
            <pc:docMk/>
            <pc:sldMk cId="3113252399" sldId="260"/>
            <ac:picMk id="2" creationId="{9201D4BE-A7FF-3761-F227-50DABC89B20F}"/>
          </ac:picMkLst>
        </pc:picChg>
        <pc:picChg chg="add del mod">
          <ac:chgData name="Joseph Webber" userId="e554b863-4b54-48c8-a1be-c109bc15cc84" providerId="ADAL" clId="{75543763-D156-4310-BDA7-BFEAE9BFFFF5}" dt="2022-05-11T16:19:21.877" v="21630"/>
          <ac:picMkLst>
            <pc:docMk/>
            <pc:sldMk cId="3113252399" sldId="260"/>
            <ac:picMk id="2" creationId="{DC1DD87B-2CE2-291B-1496-B9C7B8D9E6E7}"/>
          </ac:picMkLst>
        </pc:picChg>
        <pc:picChg chg="add del mod">
          <ac:chgData name="Joseph Webber" userId="e554b863-4b54-48c8-a1be-c109bc15cc84" providerId="ADAL" clId="{75543763-D156-4310-BDA7-BFEAE9BFFFF5}" dt="2022-05-11T18:42:11.507" v="21749" actId="478"/>
          <ac:picMkLst>
            <pc:docMk/>
            <pc:sldMk cId="3113252399" sldId="260"/>
            <ac:picMk id="4" creationId="{4F2AD869-6D0B-4D72-75B7-3ED32BCBFCDB}"/>
          </ac:picMkLst>
        </pc:picChg>
        <pc:picChg chg="del">
          <ac:chgData name="Joseph Webber" userId="e554b863-4b54-48c8-a1be-c109bc15cc84" providerId="ADAL" clId="{75543763-D156-4310-BDA7-BFEAE9BFFFF5}" dt="2022-04-19T15:22:45.659" v="4258" actId="478"/>
          <ac:picMkLst>
            <pc:docMk/>
            <pc:sldMk cId="3113252399" sldId="260"/>
            <ac:picMk id="4" creationId="{8FD784A9-3AC2-423C-A8B1-55D3D8FE5344}"/>
          </ac:picMkLst>
        </pc:picChg>
        <pc:picChg chg="add mod">
          <ac:chgData name="Joseph Webber" userId="e554b863-4b54-48c8-a1be-c109bc15cc84" providerId="ADAL" clId="{75543763-D156-4310-BDA7-BFEAE9BFFFF5}" dt="2022-04-19T15:56:09.771" v="4545" actId="1076"/>
          <ac:picMkLst>
            <pc:docMk/>
            <pc:sldMk cId="3113252399" sldId="260"/>
            <ac:picMk id="5" creationId="{9939AC81-D0DE-4087-8E18-CBB8931724FD}"/>
          </ac:picMkLst>
        </pc:picChg>
        <pc:picChg chg="del">
          <ac:chgData name="Joseph Webber" userId="e554b863-4b54-48c8-a1be-c109bc15cc84" providerId="ADAL" clId="{75543763-D156-4310-BDA7-BFEAE9BFFFF5}" dt="2022-04-19T15:22:45.659" v="4258" actId="478"/>
          <ac:picMkLst>
            <pc:docMk/>
            <pc:sldMk cId="3113252399" sldId="260"/>
            <ac:picMk id="6" creationId="{D8E7B5AE-37AE-484A-B9BE-912AF2A180A4}"/>
          </ac:picMkLst>
        </pc:picChg>
        <pc:picChg chg="add mod">
          <ac:chgData name="Joseph Webber" userId="e554b863-4b54-48c8-a1be-c109bc15cc84" providerId="ADAL" clId="{75543763-D156-4310-BDA7-BFEAE9BFFFF5}" dt="2022-05-10T08:45:20.823" v="14977" actId="1076"/>
          <ac:picMkLst>
            <pc:docMk/>
            <pc:sldMk cId="3113252399" sldId="260"/>
            <ac:picMk id="8" creationId="{22790F7F-E815-4A70-86E1-6823BCE717D4}"/>
          </ac:picMkLst>
        </pc:picChg>
        <pc:picChg chg="del">
          <ac:chgData name="Joseph Webber" userId="e554b863-4b54-48c8-a1be-c109bc15cc84" providerId="ADAL" clId="{75543763-D156-4310-BDA7-BFEAE9BFFFF5}" dt="2022-04-19T15:22:45.659" v="4258" actId="478"/>
          <ac:picMkLst>
            <pc:docMk/>
            <pc:sldMk cId="3113252399" sldId="260"/>
            <ac:picMk id="9" creationId="{00AF8FF8-4194-42F2-8E8C-4FDC46EC2993}"/>
          </ac:picMkLst>
        </pc:picChg>
        <pc:picChg chg="del">
          <ac:chgData name="Joseph Webber" userId="e554b863-4b54-48c8-a1be-c109bc15cc84" providerId="ADAL" clId="{75543763-D156-4310-BDA7-BFEAE9BFFFF5}" dt="2022-04-19T15:22:45.659" v="4258" actId="478"/>
          <ac:picMkLst>
            <pc:docMk/>
            <pc:sldMk cId="3113252399" sldId="260"/>
            <ac:picMk id="18" creationId="{9E061389-57E7-4B97-A857-32F387E34DE7}"/>
          </ac:picMkLst>
        </pc:picChg>
        <pc:picChg chg="del">
          <ac:chgData name="Joseph Webber" userId="e554b863-4b54-48c8-a1be-c109bc15cc84" providerId="ADAL" clId="{75543763-D156-4310-BDA7-BFEAE9BFFFF5}" dt="2022-04-19T15:22:13.019" v="4140" actId="478"/>
          <ac:picMkLst>
            <pc:docMk/>
            <pc:sldMk cId="3113252399" sldId="260"/>
            <ac:picMk id="24" creationId="{1389F58A-25A7-4ABA-AD8B-EA483EA29598}"/>
          </ac:picMkLst>
        </pc:picChg>
        <pc:picChg chg="del">
          <ac:chgData name="Joseph Webber" userId="e554b863-4b54-48c8-a1be-c109bc15cc84" providerId="ADAL" clId="{75543763-D156-4310-BDA7-BFEAE9BFFFF5}" dt="2022-04-19T15:22:10.235" v="4138" actId="478"/>
          <ac:picMkLst>
            <pc:docMk/>
            <pc:sldMk cId="3113252399" sldId="260"/>
            <ac:picMk id="26" creationId="{E296E841-8C67-4635-ACA6-710FD69A05E2}"/>
          </ac:picMkLst>
        </pc:picChg>
        <pc:picChg chg="del">
          <ac:chgData name="Joseph Webber" userId="e554b863-4b54-48c8-a1be-c109bc15cc84" providerId="ADAL" clId="{75543763-D156-4310-BDA7-BFEAE9BFFFF5}" dt="2022-04-19T15:22:45.659" v="4258" actId="478"/>
          <ac:picMkLst>
            <pc:docMk/>
            <pc:sldMk cId="3113252399" sldId="260"/>
            <ac:picMk id="81" creationId="{173CE7B3-DAB6-4CD1-97AE-36704283FFD3}"/>
          </ac:picMkLst>
        </pc:picChg>
        <pc:picChg chg="del">
          <ac:chgData name="Joseph Webber" userId="e554b863-4b54-48c8-a1be-c109bc15cc84" providerId="ADAL" clId="{75543763-D156-4310-BDA7-BFEAE9BFFFF5}" dt="2022-04-19T15:22:45.659" v="4258" actId="478"/>
          <ac:picMkLst>
            <pc:docMk/>
            <pc:sldMk cId="3113252399" sldId="260"/>
            <ac:picMk id="82" creationId="{A9EDCFEA-E90A-4309-9838-0A0A4677B4BE}"/>
          </ac:picMkLst>
        </pc:picChg>
        <pc:cxnChg chg="add mod">
          <ac:chgData name="Joseph Webber" userId="e554b863-4b54-48c8-a1be-c109bc15cc84" providerId="ADAL" clId="{75543763-D156-4310-BDA7-BFEAE9BFFFF5}" dt="2022-04-19T15:59:59.784" v="4751" actId="1076"/>
          <ac:cxnSpMkLst>
            <pc:docMk/>
            <pc:sldMk cId="3113252399" sldId="260"/>
            <ac:cxnSpMk id="11" creationId="{C2E18B0E-04C5-477F-B306-2C1C840FFCD2}"/>
          </ac:cxnSpMkLst>
        </pc:cxnChg>
        <pc:cxnChg chg="add mod">
          <ac:chgData name="Joseph Webber" userId="e554b863-4b54-48c8-a1be-c109bc15cc84" providerId="ADAL" clId="{75543763-D156-4310-BDA7-BFEAE9BFFFF5}" dt="2022-04-19T15:57:52.536" v="4563" actId="14100"/>
          <ac:cxnSpMkLst>
            <pc:docMk/>
            <pc:sldMk cId="3113252399" sldId="260"/>
            <ac:cxnSpMk id="25" creationId="{36666BE9-4D01-4883-A551-BE14621FC9F9}"/>
          </ac:cxnSpMkLst>
        </pc:cxnChg>
      </pc:sldChg>
      <pc:sldChg chg="addSp delSp modSp add mod modTransition delAnim modAnim modNotesTx">
        <pc:chgData name="Joseph Webber" userId="e554b863-4b54-48c8-a1be-c109bc15cc84" providerId="ADAL" clId="{75543763-D156-4310-BDA7-BFEAE9BFFFF5}" dt="2022-05-11T18:42:18.154" v="21751" actId="478"/>
        <pc:sldMkLst>
          <pc:docMk/>
          <pc:sldMk cId="2977263730" sldId="261"/>
        </pc:sldMkLst>
        <pc:spChg chg="add del mod">
          <ac:chgData name="Joseph Webber" userId="e554b863-4b54-48c8-a1be-c109bc15cc84" providerId="ADAL" clId="{75543763-D156-4310-BDA7-BFEAE9BFFFF5}" dt="2022-05-10T08:48:05.561" v="15087" actId="478"/>
          <ac:spMkLst>
            <pc:docMk/>
            <pc:sldMk cId="2977263730" sldId="261"/>
            <ac:spMk id="10" creationId="{C808F765-E54F-D4AD-50B7-29F8A9D678A6}"/>
          </ac:spMkLst>
        </pc:spChg>
        <pc:spChg chg="mod">
          <ac:chgData name="Joseph Webber" userId="e554b863-4b54-48c8-a1be-c109bc15cc84" providerId="ADAL" clId="{75543763-D156-4310-BDA7-BFEAE9BFFFF5}" dt="2022-04-20T08:04:19.087" v="4806" actId="14100"/>
          <ac:spMkLst>
            <pc:docMk/>
            <pc:sldMk cId="2977263730" sldId="261"/>
            <ac:spMk id="14" creationId="{2047956E-422B-4B45-8597-64C3AB738218}"/>
          </ac:spMkLst>
        </pc:spChg>
        <pc:spChg chg="add mod">
          <ac:chgData name="Joseph Webber" userId="e554b863-4b54-48c8-a1be-c109bc15cc84" providerId="ADAL" clId="{75543763-D156-4310-BDA7-BFEAE9BFFFF5}" dt="2022-04-20T08:06:27.198" v="5080" actId="20577"/>
          <ac:spMkLst>
            <pc:docMk/>
            <pc:sldMk cId="2977263730" sldId="261"/>
            <ac:spMk id="15" creationId="{4977677F-7CD2-49EE-B6F3-E2CA036D2C3D}"/>
          </ac:spMkLst>
        </pc:spChg>
        <pc:spChg chg="add del">
          <ac:chgData name="Joseph Webber" userId="e554b863-4b54-48c8-a1be-c109bc15cc84" providerId="ADAL" clId="{75543763-D156-4310-BDA7-BFEAE9BFFFF5}" dt="2022-04-20T09:25:12.631" v="5979" actId="22"/>
          <ac:spMkLst>
            <pc:docMk/>
            <pc:sldMk cId="2977263730" sldId="261"/>
            <ac:spMk id="20" creationId="{EC29A847-4C7B-4771-8B6F-BE3AD4FB63F3}"/>
          </ac:spMkLst>
        </pc:spChg>
        <pc:spChg chg="del">
          <ac:chgData name="Joseph Webber" userId="e554b863-4b54-48c8-a1be-c109bc15cc84" providerId="ADAL" clId="{75543763-D156-4310-BDA7-BFEAE9BFFFF5}" dt="2022-04-20T08:04:27.697" v="4808" actId="478"/>
          <ac:spMkLst>
            <pc:docMk/>
            <pc:sldMk cId="2977263730" sldId="261"/>
            <ac:spMk id="27" creationId="{A097BA71-CD5B-4AC2-B905-39AC4A7B8245}"/>
          </ac:spMkLst>
        </pc:spChg>
        <pc:spChg chg="del">
          <ac:chgData name="Joseph Webber" userId="e554b863-4b54-48c8-a1be-c109bc15cc84" providerId="ADAL" clId="{75543763-D156-4310-BDA7-BFEAE9BFFFF5}" dt="2022-04-20T08:04:25.070" v="4807" actId="478"/>
          <ac:spMkLst>
            <pc:docMk/>
            <pc:sldMk cId="2977263730" sldId="261"/>
            <ac:spMk id="28" creationId="{CF942583-51AD-4364-A792-6FCAFE8E16F2}"/>
          </ac:spMkLst>
        </pc:spChg>
        <pc:spChg chg="del">
          <ac:chgData name="Joseph Webber" userId="e554b863-4b54-48c8-a1be-c109bc15cc84" providerId="ADAL" clId="{75543763-D156-4310-BDA7-BFEAE9BFFFF5}" dt="2022-04-20T08:04:25.070" v="4807" actId="478"/>
          <ac:spMkLst>
            <pc:docMk/>
            <pc:sldMk cId="2977263730" sldId="261"/>
            <ac:spMk id="29" creationId="{8D8ADF4F-09AA-4D3E-9A8C-37C24C3077F0}"/>
          </ac:spMkLst>
        </pc:spChg>
        <pc:spChg chg="del">
          <ac:chgData name="Joseph Webber" userId="e554b863-4b54-48c8-a1be-c109bc15cc84" providerId="ADAL" clId="{75543763-D156-4310-BDA7-BFEAE9BFFFF5}" dt="2022-04-20T08:04:25.070" v="4807" actId="478"/>
          <ac:spMkLst>
            <pc:docMk/>
            <pc:sldMk cId="2977263730" sldId="261"/>
            <ac:spMk id="30" creationId="{AF0494F9-FB55-4B81-BD69-D35CA2C817FD}"/>
          </ac:spMkLst>
        </pc:spChg>
        <pc:spChg chg="mod">
          <ac:chgData name="Joseph Webber" userId="e554b863-4b54-48c8-a1be-c109bc15cc84" providerId="ADAL" clId="{75543763-D156-4310-BDA7-BFEAE9BFFFF5}" dt="2022-05-10T08:47:28.281" v="15080" actId="20577"/>
          <ac:spMkLst>
            <pc:docMk/>
            <pc:sldMk cId="2977263730" sldId="261"/>
            <ac:spMk id="78" creationId="{6681DE56-19C6-4941-B862-1D70CC78D32F}"/>
          </ac:spMkLst>
        </pc:spChg>
        <pc:picChg chg="add del mod">
          <ac:chgData name="Joseph Webber" userId="e554b863-4b54-48c8-a1be-c109bc15cc84" providerId="ADAL" clId="{75543763-D156-4310-BDA7-BFEAE9BFFFF5}" dt="2022-05-11T17:17:04.486" v="21654" actId="478"/>
          <ac:picMkLst>
            <pc:docMk/>
            <pc:sldMk cId="2977263730" sldId="261"/>
            <ac:picMk id="2" creationId="{B6F6C231-3202-444D-91DF-BDEF4DD7B333}"/>
          </ac:picMkLst>
        </pc:picChg>
        <pc:picChg chg="add del mod">
          <ac:chgData name="Joseph Webber" userId="e554b863-4b54-48c8-a1be-c109bc15cc84" providerId="ADAL" clId="{75543763-D156-4310-BDA7-BFEAE9BFFFF5}" dt="2022-05-11T16:19:21.877" v="21630"/>
          <ac:picMkLst>
            <pc:docMk/>
            <pc:sldMk cId="2977263730" sldId="261"/>
            <ac:picMk id="2" creationId="{CF70D937-A748-6E6F-B613-34DE34719317}"/>
          </ac:picMkLst>
        </pc:picChg>
        <pc:picChg chg="add del mod">
          <ac:chgData name="Joseph Webber" userId="e554b863-4b54-48c8-a1be-c109bc15cc84" providerId="ADAL" clId="{75543763-D156-4310-BDA7-BFEAE9BFFFF5}" dt="2022-05-11T18:42:18.154" v="21751" actId="478"/>
          <ac:picMkLst>
            <pc:docMk/>
            <pc:sldMk cId="2977263730" sldId="261"/>
            <ac:picMk id="4" creationId="{2E0DC07F-44E7-CB42-316D-CE4AF590093B}"/>
          </ac:picMkLst>
        </pc:picChg>
        <pc:picChg chg="del">
          <ac:chgData name="Joseph Webber" userId="e554b863-4b54-48c8-a1be-c109bc15cc84" providerId="ADAL" clId="{75543763-D156-4310-BDA7-BFEAE9BFFFF5}" dt="2022-04-20T08:04:25.070" v="4807" actId="478"/>
          <ac:picMkLst>
            <pc:docMk/>
            <pc:sldMk cId="2977263730" sldId="261"/>
            <ac:picMk id="5" creationId="{9939AC81-D0DE-4087-8E18-CBB8931724FD}"/>
          </ac:picMkLst>
        </pc:picChg>
        <pc:picChg chg="add mod">
          <ac:chgData name="Joseph Webber" userId="e554b863-4b54-48c8-a1be-c109bc15cc84" providerId="ADAL" clId="{75543763-D156-4310-BDA7-BFEAE9BFFFF5}" dt="2022-05-03T11:21:02.971" v="10352" actId="1037"/>
          <ac:picMkLst>
            <pc:docMk/>
            <pc:sldMk cId="2977263730" sldId="261"/>
            <ac:picMk id="6" creationId="{90D73B59-0CD4-4DBB-8DA9-9978EB734E62}"/>
          </ac:picMkLst>
        </pc:picChg>
        <pc:picChg chg="del">
          <ac:chgData name="Joseph Webber" userId="e554b863-4b54-48c8-a1be-c109bc15cc84" providerId="ADAL" clId="{75543763-D156-4310-BDA7-BFEAE9BFFFF5}" dt="2022-04-20T08:04:25.070" v="4807" actId="478"/>
          <ac:picMkLst>
            <pc:docMk/>
            <pc:sldMk cId="2977263730" sldId="261"/>
            <ac:picMk id="8" creationId="{22790F7F-E815-4A70-86E1-6823BCE717D4}"/>
          </ac:picMkLst>
        </pc:picChg>
        <pc:picChg chg="add mod">
          <ac:chgData name="Joseph Webber" userId="e554b863-4b54-48c8-a1be-c109bc15cc84" providerId="ADAL" clId="{75543763-D156-4310-BDA7-BFEAE9BFFFF5}" dt="2022-04-20T09:24:17.016" v="5896" actId="1076"/>
          <ac:picMkLst>
            <pc:docMk/>
            <pc:sldMk cId="2977263730" sldId="261"/>
            <ac:picMk id="9" creationId="{7D16301C-E4A5-4F88-ADD2-9380FE12B88C}"/>
          </ac:picMkLst>
        </pc:picChg>
        <pc:picChg chg="add mod">
          <ac:chgData name="Joseph Webber" userId="e554b863-4b54-48c8-a1be-c109bc15cc84" providerId="ADAL" clId="{75543763-D156-4310-BDA7-BFEAE9BFFFF5}" dt="2022-04-20T09:26:40.437" v="6250" actId="1037"/>
          <ac:picMkLst>
            <pc:docMk/>
            <pc:sldMk cId="2977263730" sldId="261"/>
            <ac:picMk id="13" creationId="{90525F9D-0EE5-4C7E-9E1D-3119E119B1F5}"/>
          </ac:picMkLst>
        </pc:picChg>
        <pc:cxnChg chg="del">
          <ac:chgData name="Joseph Webber" userId="e554b863-4b54-48c8-a1be-c109bc15cc84" providerId="ADAL" clId="{75543763-D156-4310-BDA7-BFEAE9BFFFF5}" dt="2022-04-20T08:04:25.070" v="4807" actId="478"/>
          <ac:cxnSpMkLst>
            <pc:docMk/>
            <pc:sldMk cId="2977263730" sldId="261"/>
            <ac:cxnSpMk id="11" creationId="{C2E18B0E-04C5-477F-B306-2C1C840FFCD2}"/>
          </ac:cxnSpMkLst>
        </pc:cxnChg>
        <pc:cxnChg chg="del">
          <ac:chgData name="Joseph Webber" userId="e554b863-4b54-48c8-a1be-c109bc15cc84" providerId="ADAL" clId="{75543763-D156-4310-BDA7-BFEAE9BFFFF5}" dt="2022-04-20T08:04:25.070" v="4807" actId="478"/>
          <ac:cxnSpMkLst>
            <pc:docMk/>
            <pc:sldMk cId="2977263730" sldId="261"/>
            <ac:cxnSpMk id="25" creationId="{36666BE9-4D01-4883-A551-BE14621FC9F9}"/>
          </ac:cxnSpMkLst>
        </pc:cxnChg>
      </pc:sldChg>
      <pc:sldChg chg="addSp delSp modSp add mod modTransition delAnim modAnim modShow modNotesTx">
        <pc:chgData name="Joseph Webber" userId="e554b863-4b54-48c8-a1be-c109bc15cc84" providerId="ADAL" clId="{75543763-D156-4310-BDA7-BFEAE9BFFFF5}" dt="2022-05-11T18:41:57.361" v="21741"/>
        <pc:sldMkLst>
          <pc:docMk/>
          <pc:sldMk cId="2100576151" sldId="262"/>
        </pc:sldMkLst>
        <pc:spChg chg="add del mod">
          <ac:chgData name="Joseph Webber" userId="e554b863-4b54-48c8-a1be-c109bc15cc84" providerId="ADAL" clId="{75543763-D156-4310-BDA7-BFEAE9BFFFF5}" dt="2022-05-10T08:48:08.761" v="15088" actId="478"/>
          <ac:spMkLst>
            <pc:docMk/>
            <pc:sldMk cId="2100576151" sldId="262"/>
            <ac:spMk id="10" creationId="{FD0F2785-B916-A829-278D-54E9C2F73B16}"/>
          </ac:spMkLst>
        </pc:spChg>
        <pc:spChg chg="mod">
          <ac:chgData name="Joseph Webber" userId="e554b863-4b54-48c8-a1be-c109bc15cc84" providerId="ADAL" clId="{75543763-D156-4310-BDA7-BFEAE9BFFFF5}" dt="2022-04-20T08:11:52.050" v="5270" actId="20577"/>
          <ac:spMkLst>
            <pc:docMk/>
            <pc:sldMk cId="2100576151" sldId="262"/>
            <ac:spMk id="14" creationId="{2047956E-422B-4B45-8597-64C3AB738218}"/>
          </ac:spMkLst>
        </pc:spChg>
        <pc:spChg chg="add mod">
          <ac:chgData name="Joseph Webber" userId="e554b863-4b54-48c8-a1be-c109bc15cc84" providerId="ADAL" clId="{75543763-D156-4310-BDA7-BFEAE9BFFFF5}" dt="2022-05-10T08:46:14.769" v="15020" actId="20577"/>
          <ac:spMkLst>
            <pc:docMk/>
            <pc:sldMk cId="2100576151" sldId="262"/>
            <ac:spMk id="15" creationId="{B3F50ECB-12C0-4ABA-8B08-C66F42DECCAC}"/>
          </ac:spMkLst>
        </pc:spChg>
        <pc:spChg chg="del">
          <ac:chgData name="Joseph Webber" userId="e554b863-4b54-48c8-a1be-c109bc15cc84" providerId="ADAL" clId="{75543763-D156-4310-BDA7-BFEAE9BFFFF5}" dt="2022-04-20T08:11:56.264" v="5271" actId="478"/>
          <ac:spMkLst>
            <pc:docMk/>
            <pc:sldMk cId="2100576151" sldId="262"/>
            <ac:spMk id="27" creationId="{A097BA71-CD5B-4AC2-B905-39AC4A7B8245}"/>
          </ac:spMkLst>
        </pc:spChg>
        <pc:spChg chg="del">
          <ac:chgData name="Joseph Webber" userId="e554b863-4b54-48c8-a1be-c109bc15cc84" providerId="ADAL" clId="{75543763-D156-4310-BDA7-BFEAE9BFFFF5}" dt="2022-04-20T08:11:56.264" v="5271" actId="478"/>
          <ac:spMkLst>
            <pc:docMk/>
            <pc:sldMk cId="2100576151" sldId="262"/>
            <ac:spMk id="28" creationId="{CF942583-51AD-4364-A792-6FCAFE8E16F2}"/>
          </ac:spMkLst>
        </pc:spChg>
        <pc:spChg chg="del">
          <ac:chgData name="Joseph Webber" userId="e554b863-4b54-48c8-a1be-c109bc15cc84" providerId="ADAL" clId="{75543763-D156-4310-BDA7-BFEAE9BFFFF5}" dt="2022-04-20T08:11:56.264" v="5271" actId="478"/>
          <ac:spMkLst>
            <pc:docMk/>
            <pc:sldMk cId="2100576151" sldId="262"/>
            <ac:spMk id="29" creationId="{8D8ADF4F-09AA-4D3E-9A8C-37C24C3077F0}"/>
          </ac:spMkLst>
        </pc:spChg>
        <pc:spChg chg="del">
          <ac:chgData name="Joseph Webber" userId="e554b863-4b54-48c8-a1be-c109bc15cc84" providerId="ADAL" clId="{75543763-D156-4310-BDA7-BFEAE9BFFFF5}" dt="2022-04-20T08:11:56.264" v="5271" actId="478"/>
          <ac:spMkLst>
            <pc:docMk/>
            <pc:sldMk cId="2100576151" sldId="262"/>
            <ac:spMk id="30" creationId="{AF0494F9-FB55-4B81-BD69-D35CA2C817FD}"/>
          </ac:spMkLst>
        </pc:spChg>
        <pc:spChg chg="mod">
          <ac:chgData name="Joseph Webber" userId="e554b863-4b54-48c8-a1be-c109bc15cc84" providerId="ADAL" clId="{75543763-D156-4310-BDA7-BFEAE9BFFFF5}" dt="2022-04-20T08:15:02.689" v="5545" actId="20577"/>
          <ac:spMkLst>
            <pc:docMk/>
            <pc:sldMk cId="2100576151" sldId="262"/>
            <ac:spMk id="78" creationId="{6681DE56-19C6-4941-B862-1D70CC78D32F}"/>
          </ac:spMkLst>
        </pc:spChg>
        <pc:picChg chg="add mod">
          <ac:chgData name="Joseph Webber" userId="e554b863-4b54-48c8-a1be-c109bc15cc84" providerId="ADAL" clId="{75543763-D156-4310-BDA7-BFEAE9BFFFF5}" dt="2022-05-10T08:45:57.354" v="14985" actId="14100"/>
          <ac:picMkLst>
            <pc:docMk/>
            <pc:sldMk cId="2100576151" sldId="262"/>
            <ac:picMk id="2" creationId="{DA278380-7A16-4331-93EC-6FAB05B52F87}"/>
          </ac:picMkLst>
        </pc:picChg>
        <pc:picChg chg="add del mod">
          <ac:chgData name="Joseph Webber" userId="e554b863-4b54-48c8-a1be-c109bc15cc84" providerId="ADAL" clId="{75543763-D156-4310-BDA7-BFEAE9BFFFF5}" dt="2022-05-11T17:17:13.645" v="21656" actId="478"/>
          <ac:picMkLst>
            <pc:docMk/>
            <pc:sldMk cId="2100576151" sldId="262"/>
            <ac:picMk id="4" creationId="{99F60EFC-6C6E-3FD7-7719-FE942D09472C}"/>
          </ac:picMkLst>
        </pc:picChg>
        <pc:picChg chg="add del mod">
          <ac:chgData name="Joseph Webber" userId="e554b863-4b54-48c8-a1be-c109bc15cc84" providerId="ADAL" clId="{75543763-D156-4310-BDA7-BFEAE9BFFFF5}" dt="2022-05-11T16:19:21.877" v="21630"/>
          <ac:picMkLst>
            <pc:docMk/>
            <pc:sldMk cId="2100576151" sldId="262"/>
            <ac:picMk id="4" creationId="{AD62EA86-B4CA-B30A-7329-D5E92366992B}"/>
          </ac:picMkLst>
        </pc:picChg>
        <pc:picChg chg="del">
          <ac:chgData name="Joseph Webber" userId="e554b863-4b54-48c8-a1be-c109bc15cc84" providerId="ADAL" clId="{75543763-D156-4310-BDA7-BFEAE9BFFFF5}" dt="2022-04-20T08:11:56.264" v="5271" actId="478"/>
          <ac:picMkLst>
            <pc:docMk/>
            <pc:sldMk cId="2100576151" sldId="262"/>
            <ac:picMk id="5" creationId="{9939AC81-D0DE-4087-8E18-CBB8931724FD}"/>
          </ac:picMkLst>
        </pc:picChg>
        <pc:picChg chg="add mod">
          <ac:chgData name="Joseph Webber" userId="e554b863-4b54-48c8-a1be-c109bc15cc84" providerId="ADAL" clId="{75543763-D156-4310-BDA7-BFEAE9BFFFF5}" dt="2022-05-10T08:47:19.128" v="15074" actId="1038"/>
          <ac:picMkLst>
            <pc:docMk/>
            <pc:sldMk cId="2100576151" sldId="262"/>
            <ac:picMk id="6" creationId="{89F78C65-9FB9-4EEC-9F0D-9B2534BA5E62}"/>
          </ac:picMkLst>
        </pc:picChg>
        <pc:picChg chg="del">
          <ac:chgData name="Joseph Webber" userId="e554b863-4b54-48c8-a1be-c109bc15cc84" providerId="ADAL" clId="{75543763-D156-4310-BDA7-BFEAE9BFFFF5}" dt="2022-04-20T08:11:56.264" v="5271" actId="478"/>
          <ac:picMkLst>
            <pc:docMk/>
            <pc:sldMk cId="2100576151" sldId="262"/>
            <ac:picMk id="8" creationId="{22790F7F-E815-4A70-86E1-6823BCE717D4}"/>
          </ac:picMkLst>
        </pc:picChg>
        <pc:picChg chg="add mod modCrop">
          <ac:chgData name="Joseph Webber" userId="e554b863-4b54-48c8-a1be-c109bc15cc84" providerId="ADAL" clId="{75543763-D156-4310-BDA7-BFEAE9BFFFF5}" dt="2022-05-10T08:47:04.452" v="15033" actId="732"/>
          <ac:picMkLst>
            <pc:docMk/>
            <pc:sldMk cId="2100576151" sldId="262"/>
            <ac:picMk id="9" creationId="{00B0AF56-F297-4D22-8B81-E4778A8960B4}"/>
          </ac:picMkLst>
        </pc:picChg>
        <pc:picChg chg="add mod modCrop">
          <ac:chgData name="Joseph Webber" userId="e554b863-4b54-48c8-a1be-c109bc15cc84" providerId="ADAL" clId="{75543763-D156-4310-BDA7-BFEAE9BFFFF5}" dt="2022-05-10T08:46:55.763" v="15032" actId="1037"/>
          <ac:picMkLst>
            <pc:docMk/>
            <pc:sldMk cId="2100576151" sldId="262"/>
            <ac:picMk id="11" creationId="{077DF200-212B-2477-54FD-26AF445D329C}"/>
          </ac:picMkLst>
        </pc:picChg>
        <pc:picChg chg="add mod">
          <ac:chgData name="Joseph Webber" userId="e554b863-4b54-48c8-a1be-c109bc15cc84" providerId="ADAL" clId="{75543763-D156-4310-BDA7-BFEAE9BFFFF5}" dt="2022-05-10T08:47:12.368" v="15037" actId="1037"/>
          <ac:picMkLst>
            <pc:docMk/>
            <pc:sldMk cId="2100576151" sldId="262"/>
            <ac:picMk id="12" creationId="{F8DD8E27-E0BA-4EDB-9E94-D4F56805BE41}"/>
          </ac:picMkLst>
        </pc:picChg>
        <pc:picChg chg="add del mod">
          <ac:chgData name="Joseph Webber" userId="e554b863-4b54-48c8-a1be-c109bc15cc84" providerId="ADAL" clId="{75543763-D156-4310-BDA7-BFEAE9BFFFF5}" dt="2022-04-20T08:34:14.193" v="5549" actId="478"/>
          <ac:picMkLst>
            <pc:docMk/>
            <pc:sldMk cId="2100576151" sldId="262"/>
            <ac:picMk id="13" creationId="{2FC42904-EB03-4B85-8E06-5102D05B2C46}"/>
          </ac:picMkLst>
        </pc:picChg>
        <pc:cxnChg chg="del">
          <ac:chgData name="Joseph Webber" userId="e554b863-4b54-48c8-a1be-c109bc15cc84" providerId="ADAL" clId="{75543763-D156-4310-BDA7-BFEAE9BFFFF5}" dt="2022-04-20T08:11:56.264" v="5271" actId="478"/>
          <ac:cxnSpMkLst>
            <pc:docMk/>
            <pc:sldMk cId="2100576151" sldId="262"/>
            <ac:cxnSpMk id="11" creationId="{C2E18B0E-04C5-477F-B306-2C1C840FFCD2}"/>
          </ac:cxnSpMkLst>
        </pc:cxnChg>
        <pc:cxnChg chg="del">
          <ac:chgData name="Joseph Webber" userId="e554b863-4b54-48c8-a1be-c109bc15cc84" providerId="ADAL" clId="{75543763-D156-4310-BDA7-BFEAE9BFFFF5}" dt="2022-04-20T08:11:56.264" v="5271" actId="478"/>
          <ac:cxnSpMkLst>
            <pc:docMk/>
            <pc:sldMk cId="2100576151" sldId="262"/>
            <ac:cxnSpMk id="25" creationId="{36666BE9-4D01-4883-A551-BE14621FC9F9}"/>
          </ac:cxnSpMkLst>
        </pc:cxnChg>
      </pc:sldChg>
      <pc:sldChg chg="addSp delSp modSp add mod modTransition delAnim modNotesTx">
        <pc:chgData name="Joseph Webber" userId="e554b863-4b54-48c8-a1be-c109bc15cc84" providerId="ADAL" clId="{75543763-D156-4310-BDA7-BFEAE9BFFFF5}" dt="2022-05-11T18:42:21.077" v="21753" actId="478"/>
        <pc:sldMkLst>
          <pc:docMk/>
          <pc:sldMk cId="1378329506" sldId="263"/>
        </pc:sldMkLst>
        <pc:spChg chg="add del mod">
          <ac:chgData name="Joseph Webber" userId="e554b863-4b54-48c8-a1be-c109bc15cc84" providerId="ADAL" clId="{75543763-D156-4310-BDA7-BFEAE9BFFFF5}" dt="2022-05-10T08:48:01.109" v="15086" actId="478"/>
          <ac:spMkLst>
            <pc:docMk/>
            <pc:sldMk cId="1378329506" sldId="263"/>
            <ac:spMk id="6" creationId="{67CA3537-E9CA-1B63-F5E8-59BABE12E5F5}"/>
          </ac:spMkLst>
        </pc:spChg>
        <pc:spChg chg="del">
          <ac:chgData name="Joseph Webber" userId="e554b863-4b54-48c8-a1be-c109bc15cc84" providerId="ADAL" clId="{75543763-D156-4310-BDA7-BFEAE9BFFFF5}" dt="2022-04-20T09:26:23.506" v="6192" actId="478"/>
          <ac:spMkLst>
            <pc:docMk/>
            <pc:sldMk cId="1378329506" sldId="263"/>
            <ac:spMk id="15" creationId="{4977677F-7CD2-49EE-B6F3-E2CA036D2C3D}"/>
          </ac:spMkLst>
        </pc:spChg>
        <pc:spChg chg="mod">
          <ac:chgData name="Joseph Webber" userId="e554b863-4b54-48c8-a1be-c109bc15cc84" providerId="ADAL" clId="{75543763-D156-4310-BDA7-BFEAE9BFFFF5}" dt="2022-04-20T09:34:53.709" v="6416" actId="20577"/>
          <ac:spMkLst>
            <pc:docMk/>
            <pc:sldMk cId="1378329506" sldId="263"/>
            <ac:spMk id="78" creationId="{6681DE56-19C6-4941-B862-1D70CC78D32F}"/>
          </ac:spMkLst>
        </pc:spChg>
        <pc:picChg chg="add del mod">
          <ac:chgData name="Joseph Webber" userId="e554b863-4b54-48c8-a1be-c109bc15cc84" providerId="ADAL" clId="{75543763-D156-4310-BDA7-BFEAE9BFFFF5}" dt="2022-05-11T17:17:01.998" v="21652" actId="478"/>
          <ac:picMkLst>
            <pc:docMk/>
            <pc:sldMk cId="1378329506" sldId="263"/>
            <ac:picMk id="2" creationId="{F87B8F9E-363D-5ADE-22D4-7309A5DB57F8}"/>
          </ac:picMkLst>
        </pc:picChg>
        <pc:picChg chg="add mod">
          <ac:chgData name="Joseph Webber" userId="e554b863-4b54-48c8-a1be-c109bc15cc84" providerId="ADAL" clId="{75543763-D156-4310-BDA7-BFEAE9BFFFF5}" dt="2022-04-20T09:32:35.374" v="6289" actId="1035"/>
          <ac:picMkLst>
            <pc:docMk/>
            <pc:sldMk cId="1378329506" sldId="263"/>
            <ac:picMk id="4" creationId="{F5929600-A594-4B52-8F68-5D897E79750F}"/>
          </ac:picMkLst>
        </pc:picChg>
        <pc:picChg chg="add del mod">
          <ac:chgData name="Joseph Webber" userId="e554b863-4b54-48c8-a1be-c109bc15cc84" providerId="ADAL" clId="{75543763-D156-4310-BDA7-BFEAE9BFFFF5}" dt="2022-05-11T18:42:21.077" v="21753" actId="478"/>
          <ac:picMkLst>
            <pc:docMk/>
            <pc:sldMk cId="1378329506" sldId="263"/>
            <ac:picMk id="5" creationId="{C73494EB-E0B7-54FD-7F4F-E64DEB8CE039}"/>
          </ac:picMkLst>
        </pc:picChg>
        <pc:picChg chg="del">
          <ac:chgData name="Joseph Webber" userId="e554b863-4b54-48c8-a1be-c109bc15cc84" providerId="ADAL" clId="{75543763-D156-4310-BDA7-BFEAE9BFFFF5}" dt="2022-04-20T09:26:25.157" v="6193" actId="478"/>
          <ac:picMkLst>
            <pc:docMk/>
            <pc:sldMk cId="1378329506" sldId="263"/>
            <ac:picMk id="6" creationId="{90D73B59-0CD4-4DBB-8DA9-9978EB734E62}"/>
          </ac:picMkLst>
        </pc:picChg>
        <pc:picChg chg="del">
          <ac:chgData name="Joseph Webber" userId="e554b863-4b54-48c8-a1be-c109bc15cc84" providerId="ADAL" clId="{75543763-D156-4310-BDA7-BFEAE9BFFFF5}" dt="2022-04-20T09:26:26.760" v="6194" actId="478"/>
          <ac:picMkLst>
            <pc:docMk/>
            <pc:sldMk cId="1378329506" sldId="263"/>
            <ac:picMk id="9" creationId="{7D16301C-E4A5-4F88-ADD2-9380FE12B88C}"/>
          </ac:picMkLst>
        </pc:picChg>
        <pc:picChg chg="del mod">
          <ac:chgData name="Joseph Webber" userId="e554b863-4b54-48c8-a1be-c109bc15cc84" providerId="ADAL" clId="{75543763-D156-4310-BDA7-BFEAE9BFFFF5}" dt="2022-04-20T09:25:52.977" v="6000" actId="478"/>
          <ac:picMkLst>
            <pc:docMk/>
            <pc:sldMk cId="1378329506" sldId="263"/>
            <ac:picMk id="13" creationId="{90525F9D-0EE5-4C7E-9E1D-3119E119B1F5}"/>
          </ac:picMkLst>
        </pc:picChg>
      </pc:sldChg>
      <pc:sldChg chg="addSp delSp modSp add mod modTransition delAnim modAnim modNotesTx">
        <pc:chgData name="Joseph Webber" userId="e554b863-4b54-48c8-a1be-c109bc15cc84" providerId="ADAL" clId="{75543763-D156-4310-BDA7-BFEAE9BFFFF5}" dt="2022-05-11T18:42:24.556" v="21755" actId="478"/>
        <pc:sldMkLst>
          <pc:docMk/>
          <pc:sldMk cId="3682951739" sldId="264"/>
        </pc:sldMkLst>
        <pc:spChg chg="add mod">
          <ac:chgData name="Joseph Webber" userId="e554b863-4b54-48c8-a1be-c109bc15cc84" providerId="ADAL" clId="{75543763-D156-4310-BDA7-BFEAE9BFFFF5}" dt="2022-04-20T14:55:48.569" v="6909" actId="2085"/>
          <ac:spMkLst>
            <pc:docMk/>
            <pc:sldMk cId="3682951739" sldId="264"/>
            <ac:spMk id="7" creationId="{CAA332E3-6115-4D46-96CC-34DC0EA9F70A}"/>
          </ac:spMkLst>
        </pc:spChg>
        <pc:spChg chg="add mod">
          <ac:chgData name="Joseph Webber" userId="e554b863-4b54-48c8-a1be-c109bc15cc84" providerId="ADAL" clId="{75543763-D156-4310-BDA7-BFEAE9BFFFF5}" dt="2022-04-20T14:55:58.225" v="6911" actId="1076"/>
          <ac:spMkLst>
            <pc:docMk/>
            <pc:sldMk cId="3682951739" sldId="264"/>
            <ac:spMk id="11" creationId="{911B38B0-5B75-452B-B02A-9B6209FAA059}"/>
          </ac:spMkLst>
        </pc:spChg>
        <pc:spChg chg="mod">
          <ac:chgData name="Joseph Webber" userId="e554b863-4b54-48c8-a1be-c109bc15cc84" providerId="ADAL" clId="{75543763-D156-4310-BDA7-BFEAE9BFFFF5}" dt="2022-04-20T14:14:16.925" v="6444" actId="20577"/>
          <ac:spMkLst>
            <pc:docMk/>
            <pc:sldMk cId="3682951739" sldId="264"/>
            <ac:spMk id="14" creationId="{2047956E-422B-4B45-8597-64C3AB738218}"/>
          </ac:spMkLst>
        </pc:spChg>
        <pc:spChg chg="add del mod">
          <ac:chgData name="Joseph Webber" userId="e554b863-4b54-48c8-a1be-c109bc15cc84" providerId="ADAL" clId="{75543763-D156-4310-BDA7-BFEAE9BFFFF5}" dt="2022-05-10T08:47:56.591" v="15085" actId="478"/>
          <ac:spMkLst>
            <pc:docMk/>
            <pc:sldMk cId="3682951739" sldId="264"/>
            <ac:spMk id="18" creationId="{4BC73C24-84CA-BC77-4903-C586DB0A7C37}"/>
          </ac:spMkLst>
        </pc:spChg>
        <pc:spChg chg="mod">
          <ac:chgData name="Joseph Webber" userId="e554b863-4b54-48c8-a1be-c109bc15cc84" providerId="ADAL" clId="{75543763-D156-4310-BDA7-BFEAE9BFFFF5}" dt="2022-04-21T08:21:13.776" v="7169" actId="20577"/>
          <ac:spMkLst>
            <pc:docMk/>
            <pc:sldMk cId="3682951739" sldId="264"/>
            <ac:spMk id="78" creationId="{6681DE56-19C6-4941-B862-1D70CC78D32F}"/>
          </ac:spMkLst>
        </pc:spChg>
        <pc:grpChg chg="add mod">
          <ac:chgData name="Joseph Webber" userId="e554b863-4b54-48c8-a1be-c109bc15cc84" providerId="ADAL" clId="{75543763-D156-4310-BDA7-BFEAE9BFFFF5}" dt="2022-04-20T14:55:32.439" v="6906" actId="1076"/>
          <ac:grpSpMkLst>
            <pc:docMk/>
            <pc:sldMk cId="3682951739" sldId="264"/>
            <ac:grpSpMk id="6" creationId="{C6168F0A-CF85-4714-A017-569DAA8A49ED}"/>
          </ac:grpSpMkLst>
        </pc:grpChg>
        <pc:picChg chg="add del mod">
          <ac:chgData name="Joseph Webber" userId="e554b863-4b54-48c8-a1be-c109bc15cc84" providerId="ADAL" clId="{75543763-D156-4310-BDA7-BFEAE9BFFFF5}" dt="2022-05-11T17:15:57.620" v="21647"/>
          <ac:picMkLst>
            <pc:docMk/>
            <pc:sldMk cId="3682951739" sldId="264"/>
            <ac:picMk id="2" creationId="{AAEA71DE-8D0D-43FB-B085-A9BF3C02B6C8}"/>
          </ac:picMkLst>
        </pc:picChg>
        <pc:picChg chg="add del mod">
          <ac:chgData name="Joseph Webber" userId="e554b863-4b54-48c8-a1be-c109bc15cc84" providerId="ADAL" clId="{75543763-D156-4310-BDA7-BFEAE9BFFFF5}" dt="2022-05-11T17:16:58.679" v="21650" actId="478"/>
          <ac:picMkLst>
            <pc:docMk/>
            <pc:sldMk cId="3682951739" sldId="264"/>
            <ac:picMk id="4" creationId="{67D3B81A-074A-0602-15D6-8D39522D26C9}"/>
          </ac:picMkLst>
        </pc:picChg>
        <pc:picChg chg="del mod">
          <ac:chgData name="Joseph Webber" userId="e554b863-4b54-48c8-a1be-c109bc15cc84" providerId="ADAL" clId="{75543763-D156-4310-BDA7-BFEAE9BFFFF5}" dt="2022-04-20T14:14:19.256" v="6446" actId="478"/>
          <ac:picMkLst>
            <pc:docMk/>
            <pc:sldMk cId="3682951739" sldId="264"/>
            <ac:picMk id="4" creationId="{F5929600-A594-4B52-8F68-5D897E79750F}"/>
          </ac:picMkLst>
        </pc:picChg>
        <pc:picChg chg="add mod modCrop">
          <ac:chgData name="Joseph Webber" userId="e554b863-4b54-48c8-a1be-c109bc15cc84" providerId="ADAL" clId="{75543763-D156-4310-BDA7-BFEAE9BFFFF5}" dt="2022-04-20T14:55:26.133" v="6904" actId="164"/>
          <ac:picMkLst>
            <pc:docMk/>
            <pc:sldMk cId="3682951739" sldId="264"/>
            <ac:picMk id="5" creationId="{25F42DA6-923B-4215-9814-A791333B9199}"/>
          </ac:picMkLst>
        </pc:picChg>
        <pc:picChg chg="add mod modCrop">
          <ac:chgData name="Joseph Webber" userId="e554b863-4b54-48c8-a1be-c109bc15cc84" providerId="ADAL" clId="{75543763-D156-4310-BDA7-BFEAE9BFFFF5}" dt="2022-04-20T14:55:26.133" v="6904" actId="164"/>
          <ac:picMkLst>
            <pc:docMk/>
            <pc:sldMk cId="3682951739" sldId="264"/>
            <ac:picMk id="8" creationId="{C54DC4F5-4CCB-4018-A801-346EBC9B543C}"/>
          </ac:picMkLst>
        </pc:picChg>
        <pc:picChg chg="add del mod">
          <ac:chgData name="Joseph Webber" userId="e554b863-4b54-48c8-a1be-c109bc15cc84" providerId="ADAL" clId="{75543763-D156-4310-BDA7-BFEAE9BFFFF5}" dt="2022-05-11T18:42:24.556" v="21755" actId="478"/>
          <ac:picMkLst>
            <pc:docMk/>
            <pc:sldMk cId="3682951739" sldId="264"/>
            <ac:picMk id="9" creationId="{B9EFFE96-C399-9A7D-C03D-80393FFA11CB}"/>
          </ac:picMkLst>
        </pc:picChg>
        <pc:picChg chg="add mod">
          <ac:chgData name="Joseph Webber" userId="e554b863-4b54-48c8-a1be-c109bc15cc84" providerId="ADAL" clId="{75543763-D156-4310-BDA7-BFEAE9BFFFF5}" dt="2022-04-20T15:19:51.915" v="6958" actId="1036"/>
          <ac:picMkLst>
            <pc:docMk/>
            <pc:sldMk cId="3682951739" sldId="264"/>
            <ac:picMk id="10" creationId="{64D44794-C748-4B1C-9408-C77FD29C6CCE}"/>
          </ac:picMkLst>
        </pc:picChg>
        <pc:picChg chg="add mod">
          <ac:chgData name="Joseph Webber" userId="e554b863-4b54-48c8-a1be-c109bc15cc84" providerId="ADAL" clId="{75543763-D156-4310-BDA7-BFEAE9BFFFF5}" dt="2022-04-20T15:20:34.075" v="7007" actId="1038"/>
          <ac:picMkLst>
            <pc:docMk/>
            <pc:sldMk cId="3682951739" sldId="264"/>
            <ac:picMk id="13" creationId="{6E851F5E-F613-4015-8716-9376A2A2B098}"/>
          </ac:picMkLst>
        </pc:picChg>
        <pc:picChg chg="add mod">
          <ac:chgData name="Joseph Webber" userId="e554b863-4b54-48c8-a1be-c109bc15cc84" providerId="ADAL" clId="{75543763-D156-4310-BDA7-BFEAE9BFFFF5}" dt="2022-04-20T15:19:56.163" v="6968" actId="1035"/>
          <ac:picMkLst>
            <pc:docMk/>
            <pc:sldMk cId="3682951739" sldId="264"/>
            <ac:picMk id="15" creationId="{8CC46C23-DF31-4794-A969-8626BFBA4B52}"/>
          </ac:picMkLst>
        </pc:picChg>
        <pc:picChg chg="add mod">
          <ac:chgData name="Joseph Webber" userId="e554b863-4b54-48c8-a1be-c109bc15cc84" providerId="ADAL" clId="{75543763-D156-4310-BDA7-BFEAE9BFFFF5}" dt="2022-04-21T08:21:17.210" v="7172" actId="1038"/>
          <ac:picMkLst>
            <pc:docMk/>
            <pc:sldMk cId="3682951739" sldId="264"/>
            <ac:picMk id="16" creationId="{95F7CF79-6E68-4FCC-82F6-EBA87E725CFA}"/>
          </ac:picMkLst>
        </pc:picChg>
        <pc:picChg chg="add mod">
          <ac:chgData name="Joseph Webber" userId="e554b863-4b54-48c8-a1be-c109bc15cc84" providerId="ADAL" clId="{75543763-D156-4310-BDA7-BFEAE9BFFFF5}" dt="2022-04-20T15:21:18.580" v="7047" actId="1038"/>
          <ac:picMkLst>
            <pc:docMk/>
            <pc:sldMk cId="3682951739" sldId="264"/>
            <ac:picMk id="17" creationId="{8DE395F0-AD16-439E-AFF3-9ED1F2128876}"/>
          </ac:picMkLst>
        </pc:picChg>
        <pc:picChg chg="add mod">
          <ac:chgData name="Joseph Webber" userId="e554b863-4b54-48c8-a1be-c109bc15cc84" providerId="ADAL" clId="{75543763-D156-4310-BDA7-BFEAE9BFFFF5}" dt="2022-04-20T15:21:43.083" v="7063" actId="1035"/>
          <ac:picMkLst>
            <pc:docMk/>
            <pc:sldMk cId="3682951739" sldId="264"/>
            <ac:picMk id="19" creationId="{609AECDE-319A-43B2-8882-B27E913A8955}"/>
          </ac:picMkLst>
        </pc:picChg>
      </pc:sldChg>
      <pc:sldChg chg="addSp delSp modSp add mod modTransition delAnim modNotesTx">
        <pc:chgData name="Joseph Webber" userId="e554b863-4b54-48c8-a1be-c109bc15cc84" providerId="ADAL" clId="{75543763-D156-4310-BDA7-BFEAE9BFFFF5}" dt="2022-05-11T18:42:28.721" v="21757" actId="478"/>
        <pc:sldMkLst>
          <pc:docMk/>
          <pc:sldMk cId="1244787098" sldId="265"/>
        </pc:sldMkLst>
        <pc:spChg chg="add mod">
          <ac:chgData name="Joseph Webber" userId="e554b863-4b54-48c8-a1be-c109bc15cc84" providerId="ADAL" clId="{75543763-D156-4310-BDA7-BFEAE9BFFFF5}" dt="2022-04-21T08:33:10.705" v="7499" actId="14100"/>
          <ac:spMkLst>
            <pc:docMk/>
            <pc:sldMk cId="1244787098" sldId="265"/>
            <ac:spMk id="18" creationId="{C2B659F6-C544-41EE-9A6E-4E8C14A04405}"/>
          </ac:spMkLst>
        </pc:spChg>
        <pc:spChg chg="add del mod">
          <ac:chgData name="Joseph Webber" userId="e554b863-4b54-48c8-a1be-c109bc15cc84" providerId="ADAL" clId="{75543763-D156-4310-BDA7-BFEAE9BFFFF5}" dt="2022-05-10T08:47:53.361" v="15084" actId="478"/>
          <ac:spMkLst>
            <pc:docMk/>
            <pc:sldMk cId="1244787098" sldId="265"/>
            <ac:spMk id="19" creationId="{C2ECB5CB-1EDD-CA69-FAA6-5B7A6227E682}"/>
          </ac:spMkLst>
        </pc:spChg>
        <pc:spChg chg="add mod">
          <ac:chgData name="Joseph Webber" userId="e554b863-4b54-48c8-a1be-c109bc15cc84" providerId="ADAL" clId="{75543763-D156-4310-BDA7-BFEAE9BFFFF5}" dt="2022-04-21T08:31:52.923" v="7298" actId="14100"/>
          <ac:spMkLst>
            <pc:docMk/>
            <pc:sldMk cId="1244787098" sldId="265"/>
            <ac:spMk id="21" creationId="{3C857117-C2D2-466F-968F-1C04259F00C5}"/>
          </ac:spMkLst>
        </pc:spChg>
        <pc:spChg chg="add mod">
          <ac:chgData name="Joseph Webber" userId="e554b863-4b54-48c8-a1be-c109bc15cc84" providerId="ADAL" clId="{75543763-D156-4310-BDA7-BFEAE9BFFFF5}" dt="2022-04-21T08:34:56.273" v="7631" actId="20577"/>
          <ac:spMkLst>
            <pc:docMk/>
            <pc:sldMk cId="1244787098" sldId="265"/>
            <ac:spMk id="22" creationId="{6645C48B-B37A-41CC-A612-53CF1906EBA1}"/>
          </ac:spMkLst>
        </pc:spChg>
        <pc:spChg chg="add mod">
          <ac:chgData name="Joseph Webber" userId="e554b863-4b54-48c8-a1be-c109bc15cc84" providerId="ADAL" clId="{75543763-D156-4310-BDA7-BFEAE9BFFFF5}" dt="2022-04-21T08:35:01.539" v="7641" actId="20577"/>
          <ac:spMkLst>
            <pc:docMk/>
            <pc:sldMk cId="1244787098" sldId="265"/>
            <ac:spMk id="23" creationId="{E17C4220-5B7C-4D4C-8637-0D48FB173C2E}"/>
          </ac:spMkLst>
        </pc:spChg>
        <pc:spChg chg="del">
          <ac:chgData name="Joseph Webber" userId="e554b863-4b54-48c8-a1be-c109bc15cc84" providerId="ADAL" clId="{75543763-D156-4310-BDA7-BFEAE9BFFFF5}" dt="2022-04-20T15:21:54.831" v="7065" actId="478"/>
          <ac:spMkLst>
            <pc:docMk/>
            <pc:sldMk cId="1244787098" sldId="265"/>
            <ac:spMk id="78" creationId="{6681DE56-19C6-4941-B862-1D70CC78D32F}"/>
          </ac:spMkLst>
        </pc:spChg>
        <pc:picChg chg="add del mod">
          <ac:chgData name="Joseph Webber" userId="e554b863-4b54-48c8-a1be-c109bc15cc84" providerId="ADAL" clId="{75543763-D156-4310-BDA7-BFEAE9BFFFF5}" dt="2022-05-11T18:42:28.721" v="21757" actId="478"/>
          <ac:picMkLst>
            <pc:docMk/>
            <pc:sldMk cId="1244787098" sldId="265"/>
            <ac:picMk id="2" creationId="{67053E74-D458-8228-E325-953B24478733}"/>
          </ac:picMkLst>
        </pc:picChg>
        <pc:picChg chg="add del mod">
          <ac:chgData name="Joseph Webber" userId="e554b863-4b54-48c8-a1be-c109bc15cc84" providerId="ADAL" clId="{75543763-D156-4310-BDA7-BFEAE9BFFFF5}" dt="2022-04-21T08:20:49.739" v="7132" actId="21"/>
          <ac:picMkLst>
            <pc:docMk/>
            <pc:sldMk cId="1244787098" sldId="265"/>
            <ac:picMk id="4" creationId="{93A09890-37EB-489A-BDD4-A175C07C75DB}"/>
          </ac:picMkLst>
        </pc:picChg>
        <pc:picChg chg="add mod">
          <ac:chgData name="Joseph Webber" userId="e554b863-4b54-48c8-a1be-c109bc15cc84" providerId="ADAL" clId="{75543763-D156-4310-BDA7-BFEAE9BFFFF5}" dt="2022-04-21T08:26:21.280" v="7177" actId="1076"/>
          <ac:picMkLst>
            <pc:docMk/>
            <pc:sldMk cId="1244787098" sldId="265"/>
            <ac:picMk id="10" creationId="{5EFA53F5-A2D7-433D-BAC3-9849B7FC2DC6}"/>
          </ac:picMkLst>
        </pc:picChg>
        <pc:picChg chg="del">
          <ac:chgData name="Joseph Webber" userId="e554b863-4b54-48c8-a1be-c109bc15cc84" providerId="ADAL" clId="{75543763-D156-4310-BDA7-BFEAE9BFFFF5}" dt="2022-04-20T15:21:57.946" v="7066" actId="478"/>
          <ac:picMkLst>
            <pc:docMk/>
            <pc:sldMk cId="1244787098" sldId="265"/>
            <ac:picMk id="10" creationId="{64D44794-C748-4B1C-9408-C77FD29C6CCE}"/>
          </ac:picMkLst>
        </pc:picChg>
        <pc:picChg chg="del">
          <ac:chgData name="Joseph Webber" userId="e554b863-4b54-48c8-a1be-c109bc15cc84" providerId="ADAL" clId="{75543763-D156-4310-BDA7-BFEAE9BFFFF5}" dt="2022-04-20T15:21:57.946" v="7066" actId="478"/>
          <ac:picMkLst>
            <pc:docMk/>
            <pc:sldMk cId="1244787098" sldId="265"/>
            <ac:picMk id="13" creationId="{6E851F5E-F613-4015-8716-9376A2A2B098}"/>
          </ac:picMkLst>
        </pc:picChg>
        <pc:picChg chg="add mod">
          <ac:chgData name="Joseph Webber" userId="e554b863-4b54-48c8-a1be-c109bc15cc84" providerId="ADAL" clId="{75543763-D156-4310-BDA7-BFEAE9BFFFF5}" dt="2022-04-21T08:26:52.015" v="7183" actId="1076"/>
          <ac:picMkLst>
            <pc:docMk/>
            <pc:sldMk cId="1244787098" sldId="265"/>
            <ac:picMk id="13" creationId="{E2D40A7D-0575-47BD-A503-072FF9F2AF62}"/>
          </ac:picMkLst>
        </pc:picChg>
        <pc:picChg chg="add mod">
          <ac:chgData name="Joseph Webber" userId="e554b863-4b54-48c8-a1be-c109bc15cc84" providerId="ADAL" clId="{75543763-D156-4310-BDA7-BFEAE9BFFFF5}" dt="2022-04-21T08:31:56.470" v="7319" actId="1035"/>
          <ac:picMkLst>
            <pc:docMk/>
            <pc:sldMk cId="1244787098" sldId="265"/>
            <ac:picMk id="15" creationId="{1A22C3D5-4704-434B-A815-4ABE79747E30}"/>
          </ac:picMkLst>
        </pc:picChg>
        <pc:picChg chg="del">
          <ac:chgData name="Joseph Webber" userId="e554b863-4b54-48c8-a1be-c109bc15cc84" providerId="ADAL" clId="{75543763-D156-4310-BDA7-BFEAE9BFFFF5}" dt="2022-04-20T15:21:57.946" v="7066" actId="478"/>
          <ac:picMkLst>
            <pc:docMk/>
            <pc:sldMk cId="1244787098" sldId="265"/>
            <ac:picMk id="15" creationId="{8CC46C23-DF31-4794-A969-8626BFBA4B52}"/>
          </ac:picMkLst>
        </pc:picChg>
        <pc:picChg chg="add mod">
          <ac:chgData name="Joseph Webber" userId="e554b863-4b54-48c8-a1be-c109bc15cc84" providerId="ADAL" clId="{75543763-D156-4310-BDA7-BFEAE9BFFFF5}" dt="2022-04-21T08:34:07.022" v="7501" actId="14100"/>
          <ac:picMkLst>
            <pc:docMk/>
            <pc:sldMk cId="1244787098" sldId="265"/>
            <ac:picMk id="17" creationId="{68564152-58CB-40B6-8D68-FD7D3F28C873}"/>
          </ac:picMkLst>
        </pc:picChg>
        <pc:picChg chg="del">
          <ac:chgData name="Joseph Webber" userId="e554b863-4b54-48c8-a1be-c109bc15cc84" providerId="ADAL" clId="{75543763-D156-4310-BDA7-BFEAE9BFFFF5}" dt="2022-04-20T15:21:57.946" v="7066" actId="478"/>
          <ac:picMkLst>
            <pc:docMk/>
            <pc:sldMk cId="1244787098" sldId="265"/>
            <ac:picMk id="17" creationId="{8DE395F0-AD16-439E-AFF3-9ED1F2128876}"/>
          </ac:picMkLst>
        </pc:picChg>
        <pc:picChg chg="del">
          <ac:chgData name="Joseph Webber" userId="e554b863-4b54-48c8-a1be-c109bc15cc84" providerId="ADAL" clId="{75543763-D156-4310-BDA7-BFEAE9BFFFF5}" dt="2022-04-20T15:21:57.946" v="7066" actId="478"/>
          <ac:picMkLst>
            <pc:docMk/>
            <pc:sldMk cId="1244787098" sldId="265"/>
            <ac:picMk id="19" creationId="{609AECDE-319A-43B2-8882-B27E913A8955}"/>
          </ac:picMkLst>
        </pc:picChg>
        <pc:picChg chg="add mod">
          <ac:chgData name="Joseph Webber" userId="e554b863-4b54-48c8-a1be-c109bc15cc84" providerId="ADAL" clId="{75543763-D156-4310-BDA7-BFEAE9BFFFF5}" dt="2022-04-21T08:33:00.353" v="7470" actId="1038"/>
          <ac:picMkLst>
            <pc:docMk/>
            <pc:sldMk cId="1244787098" sldId="265"/>
            <ac:picMk id="20" creationId="{979B4C7F-815A-4A96-B40F-D6A733726FFA}"/>
          </ac:picMkLst>
        </pc:picChg>
        <pc:picChg chg="add mod">
          <ac:chgData name="Joseph Webber" userId="e554b863-4b54-48c8-a1be-c109bc15cc84" providerId="ADAL" clId="{75543763-D156-4310-BDA7-BFEAE9BFFFF5}" dt="2022-04-21T08:41:21.242" v="7646" actId="14100"/>
          <ac:picMkLst>
            <pc:docMk/>
            <pc:sldMk cId="1244787098" sldId="265"/>
            <ac:picMk id="25" creationId="{76EB2F83-7A7C-4191-BBE3-99FED44DAF27}"/>
          </ac:picMkLst>
        </pc:picChg>
      </pc:sldChg>
      <pc:sldChg chg="addSp delSp modSp add mod modTransition delAnim modNotesTx">
        <pc:chgData name="Joseph Webber" userId="e554b863-4b54-48c8-a1be-c109bc15cc84" providerId="ADAL" clId="{75543763-D156-4310-BDA7-BFEAE9BFFFF5}" dt="2022-05-11T18:42:32.738" v="21759" actId="478"/>
        <pc:sldMkLst>
          <pc:docMk/>
          <pc:sldMk cId="1788045334" sldId="266"/>
        </pc:sldMkLst>
        <pc:spChg chg="add del mod">
          <ac:chgData name="Joseph Webber" userId="e554b863-4b54-48c8-a1be-c109bc15cc84" providerId="ADAL" clId="{75543763-D156-4310-BDA7-BFEAE9BFFFF5}" dt="2022-04-21T08:53:47.533" v="7761" actId="478"/>
          <ac:spMkLst>
            <pc:docMk/>
            <pc:sldMk cId="1788045334" sldId="266"/>
            <ac:spMk id="9" creationId="{9388E64F-0FD8-4B30-8BD0-C94EDAF1BF18}"/>
          </ac:spMkLst>
        </pc:spChg>
        <pc:spChg chg="add mod">
          <ac:chgData name="Joseph Webber" userId="e554b863-4b54-48c8-a1be-c109bc15cc84" providerId="ADAL" clId="{75543763-D156-4310-BDA7-BFEAE9BFFFF5}" dt="2022-04-21T08:54:30.351" v="7772" actId="14100"/>
          <ac:spMkLst>
            <pc:docMk/>
            <pc:sldMk cId="1788045334" sldId="266"/>
            <ac:spMk id="12" creationId="{097EBAA4-7E96-4550-A324-BA359C86A4A2}"/>
          </ac:spMkLst>
        </pc:spChg>
        <pc:spChg chg="add del mod">
          <ac:chgData name="Joseph Webber" userId="e554b863-4b54-48c8-a1be-c109bc15cc84" providerId="ADAL" clId="{75543763-D156-4310-BDA7-BFEAE9BFFFF5}" dt="2022-05-10T08:47:49.650" v="15083" actId="478"/>
          <ac:spMkLst>
            <pc:docMk/>
            <pc:sldMk cId="1788045334" sldId="266"/>
            <ac:spMk id="17" creationId="{D052F9E2-5341-C61C-7BD0-E55646705B2B}"/>
          </ac:spMkLst>
        </pc:spChg>
        <pc:spChg chg="del">
          <ac:chgData name="Joseph Webber" userId="e554b863-4b54-48c8-a1be-c109bc15cc84" providerId="ADAL" clId="{75543763-D156-4310-BDA7-BFEAE9BFFFF5}" dt="2022-04-21T08:41:34.802" v="7648" actId="478"/>
          <ac:spMkLst>
            <pc:docMk/>
            <pc:sldMk cId="1788045334" sldId="266"/>
            <ac:spMk id="18" creationId="{C2B659F6-C544-41EE-9A6E-4E8C14A04405}"/>
          </ac:spMkLst>
        </pc:spChg>
        <pc:spChg chg="del">
          <ac:chgData name="Joseph Webber" userId="e554b863-4b54-48c8-a1be-c109bc15cc84" providerId="ADAL" clId="{75543763-D156-4310-BDA7-BFEAE9BFFFF5}" dt="2022-04-21T08:41:37.853" v="7649" actId="478"/>
          <ac:spMkLst>
            <pc:docMk/>
            <pc:sldMk cId="1788045334" sldId="266"/>
            <ac:spMk id="21" creationId="{3C857117-C2D2-466F-968F-1C04259F00C5}"/>
          </ac:spMkLst>
        </pc:spChg>
        <pc:spChg chg="del">
          <ac:chgData name="Joseph Webber" userId="e554b863-4b54-48c8-a1be-c109bc15cc84" providerId="ADAL" clId="{75543763-D156-4310-BDA7-BFEAE9BFFFF5}" dt="2022-04-21T08:41:37.853" v="7649" actId="478"/>
          <ac:spMkLst>
            <pc:docMk/>
            <pc:sldMk cId="1788045334" sldId="266"/>
            <ac:spMk id="22" creationId="{6645C48B-B37A-41CC-A612-53CF1906EBA1}"/>
          </ac:spMkLst>
        </pc:spChg>
        <pc:spChg chg="del">
          <ac:chgData name="Joseph Webber" userId="e554b863-4b54-48c8-a1be-c109bc15cc84" providerId="ADAL" clId="{75543763-D156-4310-BDA7-BFEAE9BFFFF5}" dt="2022-04-21T08:41:37.853" v="7649" actId="478"/>
          <ac:spMkLst>
            <pc:docMk/>
            <pc:sldMk cId="1788045334" sldId="266"/>
            <ac:spMk id="23" creationId="{E17C4220-5B7C-4D4C-8637-0D48FB173C2E}"/>
          </ac:spMkLst>
        </pc:spChg>
        <pc:spChg chg="add mod">
          <ac:chgData name="Joseph Webber" userId="e554b863-4b54-48c8-a1be-c109bc15cc84" providerId="ADAL" clId="{75543763-D156-4310-BDA7-BFEAE9BFFFF5}" dt="2022-04-21T08:55:00.894" v="7776" actId="1076"/>
          <ac:spMkLst>
            <pc:docMk/>
            <pc:sldMk cId="1788045334" sldId="266"/>
            <ac:spMk id="26" creationId="{57A14961-267D-42E8-AD93-722A0D8AA26C}"/>
          </ac:spMkLst>
        </pc:spChg>
        <pc:spChg chg="add mod">
          <ac:chgData name="Joseph Webber" userId="e554b863-4b54-48c8-a1be-c109bc15cc84" providerId="ADAL" clId="{75543763-D156-4310-BDA7-BFEAE9BFFFF5}" dt="2022-04-21T08:56:18.605" v="8044" actId="20577"/>
          <ac:spMkLst>
            <pc:docMk/>
            <pc:sldMk cId="1788045334" sldId="266"/>
            <ac:spMk id="27" creationId="{12643AD6-6C4A-4738-B341-3F6243DB3632}"/>
          </ac:spMkLst>
        </pc:spChg>
        <pc:picChg chg="add del mod">
          <ac:chgData name="Joseph Webber" userId="e554b863-4b54-48c8-a1be-c109bc15cc84" providerId="ADAL" clId="{75543763-D156-4310-BDA7-BFEAE9BFFFF5}" dt="2022-05-11T18:42:32.738" v="21759" actId="478"/>
          <ac:picMkLst>
            <pc:docMk/>
            <pc:sldMk cId="1788045334" sldId="266"/>
            <ac:picMk id="2" creationId="{0F10583D-8A45-8980-4CE4-36AAD75E15B7}"/>
          </ac:picMkLst>
        </pc:picChg>
        <pc:picChg chg="add mod">
          <ac:chgData name="Joseph Webber" userId="e554b863-4b54-48c8-a1be-c109bc15cc84" providerId="ADAL" clId="{75543763-D156-4310-BDA7-BFEAE9BFFFF5}" dt="2022-04-21T08:50:08.582" v="7655" actId="14826"/>
          <ac:picMkLst>
            <pc:docMk/>
            <pc:sldMk cId="1788045334" sldId="266"/>
            <ac:picMk id="4" creationId="{0D84DC60-C19F-46B0-A790-42363B7F621A}"/>
          </ac:picMkLst>
        </pc:picChg>
        <pc:picChg chg="del">
          <ac:chgData name="Joseph Webber" userId="e554b863-4b54-48c8-a1be-c109bc15cc84" providerId="ADAL" clId="{75543763-D156-4310-BDA7-BFEAE9BFFFF5}" dt="2022-04-21T08:41:34.802" v="7648" actId="478"/>
          <ac:picMkLst>
            <pc:docMk/>
            <pc:sldMk cId="1788045334" sldId="266"/>
            <ac:picMk id="10" creationId="{5EFA53F5-A2D7-433D-BAC3-9849B7FC2DC6}"/>
          </ac:picMkLst>
        </pc:picChg>
        <pc:picChg chg="del">
          <ac:chgData name="Joseph Webber" userId="e554b863-4b54-48c8-a1be-c109bc15cc84" providerId="ADAL" clId="{75543763-D156-4310-BDA7-BFEAE9BFFFF5}" dt="2022-04-21T08:41:34.802" v="7648" actId="478"/>
          <ac:picMkLst>
            <pc:docMk/>
            <pc:sldMk cId="1788045334" sldId="266"/>
            <ac:picMk id="13" creationId="{E2D40A7D-0575-47BD-A503-072FF9F2AF62}"/>
          </ac:picMkLst>
        </pc:picChg>
        <pc:picChg chg="del">
          <ac:chgData name="Joseph Webber" userId="e554b863-4b54-48c8-a1be-c109bc15cc84" providerId="ADAL" clId="{75543763-D156-4310-BDA7-BFEAE9BFFFF5}" dt="2022-04-21T08:41:34.802" v="7648" actId="478"/>
          <ac:picMkLst>
            <pc:docMk/>
            <pc:sldMk cId="1788045334" sldId="266"/>
            <ac:picMk id="15" creationId="{1A22C3D5-4704-434B-A815-4ABE79747E30}"/>
          </ac:picMkLst>
        </pc:picChg>
        <pc:picChg chg="del">
          <ac:chgData name="Joseph Webber" userId="e554b863-4b54-48c8-a1be-c109bc15cc84" providerId="ADAL" clId="{75543763-D156-4310-BDA7-BFEAE9BFFFF5}" dt="2022-04-21T08:41:34.802" v="7648" actId="478"/>
          <ac:picMkLst>
            <pc:docMk/>
            <pc:sldMk cId="1788045334" sldId="266"/>
            <ac:picMk id="17" creationId="{68564152-58CB-40B6-8D68-FD7D3F28C873}"/>
          </ac:picMkLst>
        </pc:picChg>
        <pc:picChg chg="add mod ord modCrop">
          <ac:chgData name="Joseph Webber" userId="e554b863-4b54-48c8-a1be-c109bc15cc84" providerId="ADAL" clId="{75543763-D156-4310-BDA7-BFEAE9BFFFF5}" dt="2022-04-21T08:57:27.620" v="8059" actId="14100"/>
          <ac:picMkLst>
            <pc:docMk/>
            <pc:sldMk cId="1788045334" sldId="266"/>
            <ac:picMk id="19" creationId="{484D85E5-6163-4190-832B-7508D8F0C736}"/>
          </ac:picMkLst>
        </pc:picChg>
        <pc:picChg chg="del">
          <ac:chgData name="Joseph Webber" userId="e554b863-4b54-48c8-a1be-c109bc15cc84" providerId="ADAL" clId="{75543763-D156-4310-BDA7-BFEAE9BFFFF5}" dt="2022-04-21T08:41:34.802" v="7648" actId="478"/>
          <ac:picMkLst>
            <pc:docMk/>
            <pc:sldMk cId="1788045334" sldId="266"/>
            <ac:picMk id="20" creationId="{979B4C7F-815A-4A96-B40F-D6A733726FFA}"/>
          </ac:picMkLst>
        </pc:picChg>
        <pc:picChg chg="add mod">
          <ac:chgData name="Joseph Webber" userId="e554b863-4b54-48c8-a1be-c109bc15cc84" providerId="ADAL" clId="{75543763-D156-4310-BDA7-BFEAE9BFFFF5}" dt="2022-04-21T08:53:15.956" v="7751" actId="1038"/>
          <ac:picMkLst>
            <pc:docMk/>
            <pc:sldMk cId="1788045334" sldId="266"/>
            <ac:picMk id="24" creationId="{963B937F-D5BE-4F4B-9F90-E7C02A2A85F0}"/>
          </ac:picMkLst>
        </pc:picChg>
        <pc:picChg chg="del">
          <ac:chgData name="Joseph Webber" userId="e554b863-4b54-48c8-a1be-c109bc15cc84" providerId="ADAL" clId="{75543763-D156-4310-BDA7-BFEAE9BFFFF5}" dt="2022-04-21T08:41:34.802" v="7648" actId="478"/>
          <ac:picMkLst>
            <pc:docMk/>
            <pc:sldMk cId="1788045334" sldId="266"/>
            <ac:picMk id="25" creationId="{76EB2F83-7A7C-4191-BBE3-99FED44DAF27}"/>
          </ac:picMkLst>
        </pc:picChg>
        <pc:picChg chg="add mod modCrop">
          <ac:chgData name="Joseph Webber" userId="e554b863-4b54-48c8-a1be-c109bc15cc84" providerId="ADAL" clId="{75543763-D156-4310-BDA7-BFEAE9BFFFF5}" dt="2022-04-21T08:57:38.917" v="8062" actId="14100"/>
          <ac:picMkLst>
            <pc:docMk/>
            <pc:sldMk cId="1788045334" sldId="266"/>
            <ac:picMk id="29" creationId="{BED05565-9C09-43A3-9893-219C4A5299A2}"/>
          </ac:picMkLst>
        </pc:picChg>
        <pc:picChg chg="add del mod modCrop">
          <ac:chgData name="Joseph Webber" userId="e554b863-4b54-48c8-a1be-c109bc15cc84" providerId="ADAL" clId="{75543763-D156-4310-BDA7-BFEAE9BFFFF5}" dt="2022-04-21T09:01:46.976" v="8074" actId="478"/>
          <ac:picMkLst>
            <pc:docMk/>
            <pc:sldMk cId="1788045334" sldId="266"/>
            <ac:picMk id="31" creationId="{3BB67AF1-D1A9-4073-8B11-0C9502B6C3ED}"/>
          </ac:picMkLst>
        </pc:picChg>
        <pc:picChg chg="add mod modCrop">
          <ac:chgData name="Joseph Webber" userId="e554b863-4b54-48c8-a1be-c109bc15cc84" providerId="ADAL" clId="{75543763-D156-4310-BDA7-BFEAE9BFFFF5}" dt="2022-04-21T09:18:53.378" v="8084" actId="14100"/>
          <ac:picMkLst>
            <pc:docMk/>
            <pc:sldMk cId="1788045334" sldId="266"/>
            <ac:picMk id="33" creationId="{22E69FB1-5851-4299-96D5-CE6B1368734E}"/>
          </ac:picMkLst>
        </pc:picChg>
      </pc:sldChg>
      <pc:sldChg chg="add del">
        <pc:chgData name="Joseph Webber" userId="e554b863-4b54-48c8-a1be-c109bc15cc84" providerId="ADAL" clId="{75543763-D156-4310-BDA7-BFEAE9BFFFF5}" dt="2022-04-21T08:43:54.690" v="7651"/>
        <pc:sldMkLst>
          <pc:docMk/>
          <pc:sldMk cId="2349064563" sldId="267"/>
        </pc:sldMkLst>
      </pc:sldChg>
      <pc:sldChg chg="addSp delSp modSp add mod modTransition delAnim modAnim modNotesTx">
        <pc:chgData name="Joseph Webber" userId="e554b863-4b54-48c8-a1be-c109bc15cc84" providerId="ADAL" clId="{75543763-D156-4310-BDA7-BFEAE9BFFFF5}" dt="2022-05-11T18:42:35.830" v="21760" actId="478"/>
        <pc:sldMkLst>
          <pc:docMk/>
          <pc:sldMk cId="2586469970" sldId="267"/>
        </pc:sldMkLst>
        <pc:spChg chg="del">
          <ac:chgData name="Joseph Webber" userId="e554b863-4b54-48c8-a1be-c109bc15cc84" providerId="ADAL" clId="{75543763-D156-4310-BDA7-BFEAE9BFFFF5}" dt="2022-04-21T09:19:16.464" v="8086" actId="478"/>
          <ac:spMkLst>
            <pc:docMk/>
            <pc:sldMk cId="2586469970" sldId="267"/>
            <ac:spMk id="7" creationId="{CAA332E3-6115-4D46-96CC-34DC0EA9F70A}"/>
          </ac:spMkLst>
        </pc:spChg>
        <pc:spChg chg="del">
          <ac:chgData name="Joseph Webber" userId="e554b863-4b54-48c8-a1be-c109bc15cc84" providerId="ADAL" clId="{75543763-D156-4310-BDA7-BFEAE9BFFFF5}" dt="2022-04-21T09:19:16.464" v="8086" actId="478"/>
          <ac:spMkLst>
            <pc:docMk/>
            <pc:sldMk cId="2586469970" sldId="267"/>
            <ac:spMk id="11" creationId="{911B38B0-5B75-452B-B02A-9B6209FAA059}"/>
          </ac:spMkLst>
        </pc:spChg>
        <pc:spChg chg="add mod">
          <ac:chgData name="Joseph Webber" userId="e554b863-4b54-48c8-a1be-c109bc15cc84" providerId="ADAL" clId="{75543763-D156-4310-BDA7-BFEAE9BFFFF5}" dt="2022-04-21T09:44:52.833" v="8917" actId="688"/>
          <ac:spMkLst>
            <pc:docMk/>
            <pc:sldMk cId="2586469970" sldId="267"/>
            <ac:spMk id="11" creationId="{9A8C571C-4B69-4DE3-985C-EC6CFB951EE4}"/>
          </ac:spMkLst>
        </pc:spChg>
        <pc:spChg chg="del">
          <ac:chgData name="Joseph Webber" userId="e554b863-4b54-48c8-a1be-c109bc15cc84" providerId="ADAL" clId="{75543763-D156-4310-BDA7-BFEAE9BFFFF5}" dt="2022-04-21T09:19:16.464" v="8086" actId="478"/>
          <ac:spMkLst>
            <pc:docMk/>
            <pc:sldMk cId="2586469970" sldId="267"/>
            <ac:spMk id="12" creationId="{097EBAA4-7E96-4550-A324-BA359C86A4A2}"/>
          </ac:spMkLst>
        </pc:spChg>
        <pc:spChg chg="add del mod">
          <ac:chgData name="Joseph Webber" userId="e554b863-4b54-48c8-a1be-c109bc15cc84" providerId="ADAL" clId="{75543763-D156-4310-BDA7-BFEAE9BFFFF5}" dt="2022-05-10T08:47:46.211" v="15082" actId="478"/>
          <ac:spMkLst>
            <pc:docMk/>
            <pc:sldMk cId="2586469970" sldId="267"/>
            <ac:spMk id="12" creationId="{D620405C-D2C2-1AD0-A67D-1C6B99942083}"/>
          </ac:spMkLst>
        </pc:spChg>
        <pc:spChg chg="mod">
          <ac:chgData name="Joseph Webber" userId="e554b863-4b54-48c8-a1be-c109bc15cc84" providerId="ADAL" clId="{75543763-D156-4310-BDA7-BFEAE9BFFFF5}" dt="2022-05-10T09:29:29.890" v="20869" actId="20577"/>
          <ac:spMkLst>
            <pc:docMk/>
            <pc:sldMk cId="2586469970" sldId="267"/>
            <ac:spMk id="14" creationId="{2047956E-422B-4B45-8597-64C3AB738218}"/>
          </ac:spMkLst>
        </pc:spChg>
        <pc:spChg chg="add mod">
          <ac:chgData name="Joseph Webber" userId="e554b863-4b54-48c8-a1be-c109bc15cc84" providerId="ADAL" clId="{75543763-D156-4310-BDA7-BFEAE9BFFFF5}" dt="2022-04-21T09:43:05.856" v="8903" actId="20577"/>
          <ac:spMkLst>
            <pc:docMk/>
            <pc:sldMk cId="2586469970" sldId="267"/>
            <ac:spMk id="17" creationId="{B453BA65-B61B-4ECF-A047-C74C5DE8EF09}"/>
          </ac:spMkLst>
        </pc:spChg>
        <pc:spChg chg="del">
          <ac:chgData name="Joseph Webber" userId="e554b863-4b54-48c8-a1be-c109bc15cc84" providerId="ADAL" clId="{75543763-D156-4310-BDA7-BFEAE9BFFFF5}" dt="2022-04-21T09:19:16.464" v="8086" actId="478"/>
          <ac:spMkLst>
            <pc:docMk/>
            <pc:sldMk cId="2586469970" sldId="267"/>
            <ac:spMk id="26" creationId="{57A14961-267D-42E8-AD93-722A0D8AA26C}"/>
          </ac:spMkLst>
        </pc:spChg>
        <pc:spChg chg="del">
          <ac:chgData name="Joseph Webber" userId="e554b863-4b54-48c8-a1be-c109bc15cc84" providerId="ADAL" clId="{75543763-D156-4310-BDA7-BFEAE9BFFFF5}" dt="2022-04-21T09:19:16.464" v="8086" actId="478"/>
          <ac:spMkLst>
            <pc:docMk/>
            <pc:sldMk cId="2586469970" sldId="267"/>
            <ac:spMk id="27" creationId="{12643AD6-6C4A-4738-B341-3F6243DB3632}"/>
          </ac:spMkLst>
        </pc:spChg>
        <pc:grpChg chg="del">
          <ac:chgData name="Joseph Webber" userId="e554b863-4b54-48c8-a1be-c109bc15cc84" providerId="ADAL" clId="{75543763-D156-4310-BDA7-BFEAE9BFFFF5}" dt="2022-04-21T09:19:16.464" v="8086" actId="478"/>
          <ac:grpSpMkLst>
            <pc:docMk/>
            <pc:sldMk cId="2586469970" sldId="267"/>
            <ac:grpSpMk id="6" creationId="{C6168F0A-CF85-4714-A017-569DAA8A49ED}"/>
          </ac:grpSpMkLst>
        </pc:grpChg>
        <pc:picChg chg="add del mod">
          <ac:chgData name="Joseph Webber" userId="e554b863-4b54-48c8-a1be-c109bc15cc84" providerId="ADAL" clId="{75543763-D156-4310-BDA7-BFEAE9BFFFF5}" dt="2022-05-11T18:42:35.830" v="21760" actId="478"/>
          <ac:picMkLst>
            <pc:docMk/>
            <pc:sldMk cId="2586469970" sldId="267"/>
            <ac:picMk id="2" creationId="{13A235F0-8494-52E9-62BC-71BA171D6DD9}"/>
          </ac:picMkLst>
        </pc:picChg>
        <pc:picChg chg="del">
          <ac:chgData name="Joseph Webber" userId="e554b863-4b54-48c8-a1be-c109bc15cc84" providerId="ADAL" clId="{75543763-D156-4310-BDA7-BFEAE9BFFFF5}" dt="2022-04-21T09:19:16.464" v="8086" actId="478"/>
          <ac:picMkLst>
            <pc:docMk/>
            <pc:sldMk cId="2586469970" sldId="267"/>
            <ac:picMk id="4" creationId="{0D84DC60-C19F-46B0-A790-42363B7F621A}"/>
          </ac:picMkLst>
        </pc:picChg>
        <pc:picChg chg="add mod modCrop">
          <ac:chgData name="Joseph Webber" userId="e554b863-4b54-48c8-a1be-c109bc15cc84" providerId="ADAL" clId="{75543763-D156-4310-BDA7-BFEAE9BFFFF5}" dt="2022-04-21T09:44:32.113" v="8912" actId="1076"/>
          <ac:picMkLst>
            <pc:docMk/>
            <pc:sldMk cId="2586469970" sldId="267"/>
            <ac:picMk id="4" creationId="{71FB7331-89B7-4F23-A670-4C62CDB9985B}"/>
          </ac:picMkLst>
        </pc:picChg>
        <pc:picChg chg="add mod">
          <ac:chgData name="Joseph Webber" userId="e554b863-4b54-48c8-a1be-c109bc15cc84" providerId="ADAL" clId="{75543763-D156-4310-BDA7-BFEAE9BFFFF5}" dt="2022-04-21T09:21:05.217" v="8293" actId="1035"/>
          <ac:picMkLst>
            <pc:docMk/>
            <pc:sldMk cId="2586469970" sldId="267"/>
            <ac:picMk id="9" creationId="{A80A85A3-D4FF-4339-B995-5307532ABA1B}"/>
          </ac:picMkLst>
        </pc:picChg>
        <pc:picChg chg="add mod modCrop">
          <ac:chgData name="Joseph Webber" userId="e554b863-4b54-48c8-a1be-c109bc15cc84" providerId="ADAL" clId="{75543763-D156-4310-BDA7-BFEAE9BFFFF5}" dt="2022-05-11T11:33:30.220" v="21540" actId="1076"/>
          <ac:picMkLst>
            <pc:docMk/>
            <pc:sldMk cId="2586469970" sldId="267"/>
            <ac:picMk id="10" creationId="{D176F0C1-F34D-4927-9A57-FD7EB66B5CD3}"/>
          </ac:picMkLst>
        </pc:picChg>
        <pc:picChg chg="del">
          <ac:chgData name="Joseph Webber" userId="e554b863-4b54-48c8-a1be-c109bc15cc84" providerId="ADAL" clId="{75543763-D156-4310-BDA7-BFEAE9BFFFF5}" dt="2022-04-21T09:19:16.464" v="8086" actId="478"/>
          <ac:picMkLst>
            <pc:docMk/>
            <pc:sldMk cId="2586469970" sldId="267"/>
            <ac:picMk id="19" creationId="{484D85E5-6163-4190-832B-7508D8F0C736}"/>
          </ac:picMkLst>
        </pc:picChg>
        <pc:picChg chg="add mod">
          <ac:chgData name="Joseph Webber" userId="e554b863-4b54-48c8-a1be-c109bc15cc84" providerId="ADAL" clId="{75543763-D156-4310-BDA7-BFEAE9BFFFF5}" dt="2022-04-21T09:21:51.356" v="8376" actId="1036"/>
          <ac:picMkLst>
            <pc:docMk/>
            <pc:sldMk cId="2586469970" sldId="267"/>
            <ac:picMk id="20" creationId="{F154D010-EA26-4F0D-BEFA-DD4E8EE9629A}"/>
          </ac:picMkLst>
        </pc:picChg>
        <pc:picChg chg="del">
          <ac:chgData name="Joseph Webber" userId="e554b863-4b54-48c8-a1be-c109bc15cc84" providerId="ADAL" clId="{75543763-D156-4310-BDA7-BFEAE9BFFFF5}" dt="2022-04-21T09:19:16.464" v="8086" actId="478"/>
          <ac:picMkLst>
            <pc:docMk/>
            <pc:sldMk cId="2586469970" sldId="267"/>
            <ac:picMk id="24" creationId="{963B937F-D5BE-4F4B-9F90-E7C02A2A85F0}"/>
          </ac:picMkLst>
        </pc:picChg>
        <pc:picChg chg="del">
          <ac:chgData name="Joseph Webber" userId="e554b863-4b54-48c8-a1be-c109bc15cc84" providerId="ADAL" clId="{75543763-D156-4310-BDA7-BFEAE9BFFFF5}" dt="2022-04-21T09:19:16.464" v="8086" actId="478"/>
          <ac:picMkLst>
            <pc:docMk/>
            <pc:sldMk cId="2586469970" sldId="267"/>
            <ac:picMk id="29" creationId="{BED05565-9C09-43A3-9893-219C4A5299A2}"/>
          </ac:picMkLst>
        </pc:picChg>
        <pc:picChg chg="del">
          <ac:chgData name="Joseph Webber" userId="e554b863-4b54-48c8-a1be-c109bc15cc84" providerId="ADAL" clId="{75543763-D156-4310-BDA7-BFEAE9BFFFF5}" dt="2022-04-21T09:19:16.464" v="8086" actId="478"/>
          <ac:picMkLst>
            <pc:docMk/>
            <pc:sldMk cId="2586469970" sldId="267"/>
            <ac:picMk id="33" creationId="{22E69FB1-5851-4299-96D5-CE6B1368734E}"/>
          </ac:picMkLst>
        </pc:picChg>
      </pc:sldChg>
      <pc:sldChg chg="addSp delSp modSp add mod modTransition delAnim modNotesTx">
        <pc:chgData name="Joseph Webber" userId="e554b863-4b54-48c8-a1be-c109bc15cc84" providerId="ADAL" clId="{75543763-D156-4310-BDA7-BFEAE9BFFFF5}" dt="2022-05-11T18:42:38.618" v="21762" actId="478"/>
        <pc:sldMkLst>
          <pc:docMk/>
          <pc:sldMk cId="2288119749" sldId="268"/>
        </pc:sldMkLst>
        <pc:spChg chg="add del mod">
          <ac:chgData name="Joseph Webber" userId="e554b863-4b54-48c8-a1be-c109bc15cc84" providerId="ADAL" clId="{75543763-D156-4310-BDA7-BFEAE9BFFFF5}" dt="2022-05-10T08:47:41.641" v="15081" actId="478"/>
          <ac:spMkLst>
            <pc:docMk/>
            <pc:sldMk cId="2288119749" sldId="268"/>
            <ac:spMk id="10" creationId="{F2437E46-DF92-7388-C666-DA9006F938CA}"/>
          </ac:spMkLst>
        </pc:spChg>
        <pc:spChg chg="del">
          <ac:chgData name="Joseph Webber" userId="e554b863-4b54-48c8-a1be-c109bc15cc84" providerId="ADAL" clId="{75543763-D156-4310-BDA7-BFEAE9BFFFF5}" dt="2022-04-21T09:45:29.288" v="8941" actId="478"/>
          <ac:spMkLst>
            <pc:docMk/>
            <pc:sldMk cId="2288119749" sldId="268"/>
            <ac:spMk id="11" creationId="{9A8C571C-4B69-4DE3-985C-EC6CFB951EE4}"/>
          </ac:spMkLst>
        </pc:spChg>
        <pc:spChg chg="mod">
          <ac:chgData name="Joseph Webber" userId="e554b863-4b54-48c8-a1be-c109bc15cc84" providerId="ADAL" clId="{75543763-D156-4310-BDA7-BFEAE9BFFFF5}" dt="2022-04-21T09:45:13.610" v="8931" actId="20577"/>
          <ac:spMkLst>
            <pc:docMk/>
            <pc:sldMk cId="2288119749" sldId="268"/>
            <ac:spMk id="14" creationId="{2047956E-422B-4B45-8597-64C3AB738218}"/>
          </ac:spMkLst>
        </pc:spChg>
        <pc:spChg chg="add mod">
          <ac:chgData name="Joseph Webber" userId="e554b863-4b54-48c8-a1be-c109bc15cc84" providerId="ADAL" clId="{75543763-D156-4310-BDA7-BFEAE9BFFFF5}" dt="2022-04-21T09:56:30.904" v="10335" actId="1036"/>
          <ac:spMkLst>
            <pc:docMk/>
            <pc:sldMk cId="2288119749" sldId="268"/>
            <ac:spMk id="15" creationId="{AA4AC296-E654-4AF1-9716-A2F0862A4A4E}"/>
          </ac:spMkLst>
        </pc:spChg>
        <pc:spChg chg="add mod">
          <ac:chgData name="Joseph Webber" userId="e554b863-4b54-48c8-a1be-c109bc15cc84" providerId="ADAL" clId="{75543763-D156-4310-BDA7-BFEAE9BFFFF5}" dt="2022-04-21T09:56:30.904" v="10335" actId="1036"/>
          <ac:spMkLst>
            <pc:docMk/>
            <pc:sldMk cId="2288119749" sldId="268"/>
            <ac:spMk id="16" creationId="{CDFD052A-F7B8-4941-9BC7-5D3943F551D0}"/>
          </ac:spMkLst>
        </pc:spChg>
        <pc:spChg chg="mod">
          <ac:chgData name="Joseph Webber" userId="e554b863-4b54-48c8-a1be-c109bc15cc84" providerId="ADAL" clId="{75543763-D156-4310-BDA7-BFEAE9BFFFF5}" dt="2022-04-21T09:51:28.090" v="10176" actId="20577"/>
          <ac:spMkLst>
            <pc:docMk/>
            <pc:sldMk cId="2288119749" sldId="268"/>
            <ac:spMk id="17" creationId="{B453BA65-B61B-4ECF-A047-C74C5DE8EF09}"/>
          </ac:spMkLst>
        </pc:spChg>
        <pc:spChg chg="add mod">
          <ac:chgData name="Joseph Webber" userId="e554b863-4b54-48c8-a1be-c109bc15cc84" providerId="ADAL" clId="{75543763-D156-4310-BDA7-BFEAE9BFFFF5}" dt="2022-04-21T09:56:30.904" v="10335" actId="1036"/>
          <ac:spMkLst>
            <pc:docMk/>
            <pc:sldMk cId="2288119749" sldId="268"/>
            <ac:spMk id="18" creationId="{70C84C33-C357-44AF-8847-9AB2ADCE8A5A}"/>
          </ac:spMkLst>
        </pc:spChg>
        <pc:picChg chg="add del mod">
          <ac:chgData name="Joseph Webber" userId="e554b863-4b54-48c8-a1be-c109bc15cc84" providerId="ADAL" clId="{75543763-D156-4310-BDA7-BFEAE9BFFFF5}" dt="2022-05-11T18:42:38.618" v="21762" actId="478"/>
          <ac:picMkLst>
            <pc:docMk/>
            <pc:sldMk cId="2288119749" sldId="268"/>
            <ac:picMk id="2" creationId="{E3370121-C125-9AA5-733B-DBA98BE380FF}"/>
          </ac:picMkLst>
        </pc:picChg>
        <pc:picChg chg="del">
          <ac:chgData name="Joseph Webber" userId="e554b863-4b54-48c8-a1be-c109bc15cc84" providerId="ADAL" clId="{75543763-D156-4310-BDA7-BFEAE9BFFFF5}" dt="2022-04-21T09:45:17.563" v="8933" actId="478"/>
          <ac:picMkLst>
            <pc:docMk/>
            <pc:sldMk cId="2288119749" sldId="268"/>
            <ac:picMk id="4" creationId="{71FB7331-89B7-4F23-A670-4C62CDB9985B}"/>
          </ac:picMkLst>
        </pc:picChg>
        <pc:picChg chg="del">
          <ac:chgData name="Joseph Webber" userId="e554b863-4b54-48c8-a1be-c109bc15cc84" providerId="ADAL" clId="{75543763-D156-4310-BDA7-BFEAE9BFFFF5}" dt="2022-04-21T09:45:23.573" v="8935" actId="478"/>
          <ac:picMkLst>
            <pc:docMk/>
            <pc:sldMk cId="2288119749" sldId="268"/>
            <ac:picMk id="9" creationId="{A80A85A3-D4FF-4339-B995-5307532ABA1B}"/>
          </ac:picMkLst>
        </pc:picChg>
        <pc:picChg chg="del">
          <ac:chgData name="Joseph Webber" userId="e554b863-4b54-48c8-a1be-c109bc15cc84" providerId="ADAL" clId="{75543763-D156-4310-BDA7-BFEAE9BFFFF5}" dt="2022-04-21T09:45:16.014" v="8932" actId="478"/>
          <ac:picMkLst>
            <pc:docMk/>
            <pc:sldMk cId="2288119749" sldId="268"/>
            <ac:picMk id="10" creationId="{D176F0C1-F34D-4927-9A57-FD7EB66B5CD3}"/>
          </ac:picMkLst>
        </pc:picChg>
        <pc:picChg chg="add mod">
          <ac:chgData name="Joseph Webber" userId="e554b863-4b54-48c8-a1be-c109bc15cc84" providerId="ADAL" clId="{75543763-D156-4310-BDA7-BFEAE9BFFFF5}" dt="2022-04-21T09:56:30.904" v="10335" actId="1036"/>
          <ac:picMkLst>
            <pc:docMk/>
            <pc:sldMk cId="2288119749" sldId="268"/>
            <ac:picMk id="12" creationId="{ACDFF87E-033C-44AE-AE21-679501B82366}"/>
          </ac:picMkLst>
        </pc:picChg>
        <pc:picChg chg="add mod">
          <ac:chgData name="Joseph Webber" userId="e554b863-4b54-48c8-a1be-c109bc15cc84" providerId="ADAL" clId="{75543763-D156-4310-BDA7-BFEAE9BFFFF5}" dt="2022-04-21T09:56:30.904" v="10335" actId="1036"/>
          <ac:picMkLst>
            <pc:docMk/>
            <pc:sldMk cId="2288119749" sldId="268"/>
            <ac:picMk id="13" creationId="{53D23B8D-7E98-4B75-ABEB-BD69A4755513}"/>
          </ac:picMkLst>
        </pc:picChg>
        <pc:picChg chg="del">
          <ac:chgData name="Joseph Webber" userId="e554b863-4b54-48c8-a1be-c109bc15cc84" providerId="ADAL" clId="{75543763-D156-4310-BDA7-BFEAE9BFFFF5}" dt="2022-04-21T09:45:21.182" v="8934" actId="478"/>
          <ac:picMkLst>
            <pc:docMk/>
            <pc:sldMk cId="2288119749" sldId="268"/>
            <ac:picMk id="20" creationId="{F154D010-EA26-4F0D-BEFA-DD4E8EE9629A}"/>
          </ac:picMkLst>
        </pc:picChg>
      </pc:sldChg>
      <pc:sldChg chg="new del">
        <pc:chgData name="Joseph Webber" userId="e554b863-4b54-48c8-a1be-c109bc15cc84" providerId="ADAL" clId="{75543763-D156-4310-BDA7-BFEAE9BFFFF5}" dt="2022-04-21T09:21:38.919" v="8330" actId="47"/>
        <pc:sldMkLst>
          <pc:docMk/>
          <pc:sldMk cId="2635662833" sldId="268"/>
        </pc:sldMkLst>
      </pc:sldChg>
      <pc:sldMasterChg chg="modTransition modSldLayout">
        <pc:chgData name="Joseph Webber" userId="e554b863-4b54-48c8-a1be-c109bc15cc84" providerId="ADAL" clId="{75543763-D156-4310-BDA7-BFEAE9BFFFF5}" dt="2022-05-11T18:41:57.361" v="21741"/>
        <pc:sldMasterMkLst>
          <pc:docMk/>
          <pc:sldMasterMk cId="2007100918" sldId="2147483648"/>
        </pc:sldMasterMkLst>
        <pc:sldLayoutChg chg="modTransition">
          <pc:chgData name="Joseph Webber" userId="e554b863-4b54-48c8-a1be-c109bc15cc84" providerId="ADAL" clId="{75543763-D156-4310-BDA7-BFEAE9BFFFF5}" dt="2022-05-11T18:41:57.361" v="21741"/>
          <pc:sldLayoutMkLst>
            <pc:docMk/>
            <pc:sldMasterMk cId="2007100918" sldId="2147483648"/>
            <pc:sldLayoutMk cId="2764309719" sldId="2147483649"/>
          </pc:sldLayoutMkLst>
        </pc:sldLayoutChg>
        <pc:sldLayoutChg chg="modTransition">
          <pc:chgData name="Joseph Webber" userId="e554b863-4b54-48c8-a1be-c109bc15cc84" providerId="ADAL" clId="{75543763-D156-4310-BDA7-BFEAE9BFFFF5}" dt="2022-05-11T18:41:57.361" v="21741"/>
          <pc:sldLayoutMkLst>
            <pc:docMk/>
            <pc:sldMasterMk cId="2007100918" sldId="2147483648"/>
            <pc:sldLayoutMk cId="954639090" sldId="2147483650"/>
          </pc:sldLayoutMkLst>
        </pc:sldLayoutChg>
        <pc:sldLayoutChg chg="modTransition">
          <pc:chgData name="Joseph Webber" userId="e554b863-4b54-48c8-a1be-c109bc15cc84" providerId="ADAL" clId="{75543763-D156-4310-BDA7-BFEAE9BFFFF5}" dt="2022-05-11T18:41:57.361" v="21741"/>
          <pc:sldLayoutMkLst>
            <pc:docMk/>
            <pc:sldMasterMk cId="2007100918" sldId="2147483648"/>
            <pc:sldLayoutMk cId="4288314599" sldId="2147483651"/>
          </pc:sldLayoutMkLst>
        </pc:sldLayoutChg>
        <pc:sldLayoutChg chg="modTransition">
          <pc:chgData name="Joseph Webber" userId="e554b863-4b54-48c8-a1be-c109bc15cc84" providerId="ADAL" clId="{75543763-D156-4310-BDA7-BFEAE9BFFFF5}" dt="2022-05-11T18:41:57.361" v="21741"/>
          <pc:sldLayoutMkLst>
            <pc:docMk/>
            <pc:sldMasterMk cId="2007100918" sldId="2147483648"/>
            <pc:sldLayoutMk cId="1881172642" sldId="2147483652"/>
          </pc:sldLayoutMkLst>
        </pc:sldLayoutChg>
        <pc:sldLayoutChg chg="modTransition">
          <pc:chgData name="Joseph Webber" userId="e554b863-4b54-48c8-a1be-c109bc15cc84" providerId="ADAL" clId="{75543763-D156-4310-BDA7-BFEAE9BFFFF5}" dt="2022-05-11T18:41:57.361" v="21741"/>
          <pc:sldLayoutMkLst>
            <pc:docMk/>
            <pc:sldMasterMk cId="2007100918" sldId="2147483648"/>
            <pc:sldLayoutMk cId="1180571346" sldId="2147483653"/>
          </pc:sldLayoutMkLst>
        </pc:sldLayoutChg>
        <pc:sldLayoutChg chg="modTransition">
          <pc:chgData name="Joseph Webber" userId="e554b863-4b54-48c8-a1be-c109bc15cc84" providerId="ADAL" clId="{75543763-D156-4310-BDA7-BFEAE9BFFFF5}" dt="2022-05-11T18:41:57.361" v="21741"/>
          <pc:sldLayoutMkLst>
            <pc:docMk/>
            <pc:sldMasterMk cId="2007100918" sldId="2147483648"/>
            <pc:sldLayoutMk cId="1913953536" sldId="2147483654"/>
          </pc:sldLayoutMkLst>
        </pc:sldLayoutChg>
        <pc:sldLayoutChg chg="modTransition">
          <pc:chgData name="Joseph Webber" userId="e554b863-4b54-48c8-a1be-c109bc15cc84" providerId="ADAL" clId="{75543763-D156-4310-BDA7-BFEAE9BFFFF5}" dt="2022-05-11T18:41:57.361" v="21741"/>
          <pc:sldLayoutMkLst>
            <pc:docMk/>
            <pc:sldMasterMk cId="2007100918" sldId="2147483648"/>
            <pc:sldLayoutMk cId="1243174498" sldId="2147483655"/>
          </pc:sldLayoutMkLst>
        </pc:sldLayoutChg>
        <pc:sldLayoutChg chg="modTransition">
          <pc:chgData name="Joseph Webber" userId="e554b863-4b54-48c8-a1be-c109bc15cc84" providerId="ADAL" clId="{75543763-D156-4310-BDA7-BFEAE9BFFFF5}" dt="2022-05-11T18:41:57.361" v="21741"/>
          <pc:sldLayoutMkLst>
            <pc:docMk/>
            <pc:sldMasterMk cId="2007100918" sldId="2147483648"/>
            <pc:sldLayoutMk cId="499909382" sldId="2147483656"/>
          </pc:sldLayoutMkLst>
        </pc:sldLayoutChg>
        <pc:sldLayoutChg chg="modTransition">
          <pc:chgData name="Joseph Webber" userId="e554b863-4b54-48c8-a1be-c109bc15cc84" providerId="ADAL" clId="{75543763-D156-4310-BDA7-BFEAE9BFFFF5}" dt="2022-05-11T18:41:57.361" v="21741"/>
          <pc:sldLayoutMkLst>
            <pc:docMk/>
            <pc:sldMasterMk cId="2007100918" sldId="2147483648"/>
            <pc:sldLayoutMk cId="354926361" sldId="2147483657"/>
          </pc:sldLayoutMkLst>
        </pc:sldLayoutChg>
        <pc:sldLayoutChg chg="modTransition">
          <pc:chgData name="Joseph Webber" userId="e554b863-4b54-48c8-a1be-c109bc15cc84" providerId="ADAL" clId="{75543763-D156-4310-BDA7-BFEAE9BFFFF5}" dt="2022-05-11T18:41:57.361" v="21741"/>
          <pc:sldLayoutMkLst>
            <pc:docMk/>
            <pc:sldMasterMk cId="2007100918" sldId="2147483648"/>
            <pc:sldLayoutMk cId="3834011759" sldId="2147483658"/>
          </pc:sldLayoutMkLst>
        </pc:sldLayoutChg>
        <pc:sldLayoutChg chg="modTransition">
          <pc:chgData name="Joseph Webber" userId="e554b863-4b54-48c8-a1be-c109bc15cc84" providerId="ADAL" clId="{75543763-D156-4310-BDA7-BFEAE9BFFFF5}" dt="2022-05-11T18:41:57.361" v="21741"/>
          <pc:sldLayoutMkLst>
            <pc:docMk/>
            <pc:sldMasterMk cId="2007100918" sldId="2147483648"/>
            <pc:sldLayoutMk cId="3883428097" sldId="2147483659"/>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14:36:59.388"/>
    </inkml:context>
    <inkml:brush xml:id="br0">
      <inkml:brushProperty name="width" value="0.10583" units="cm"/>
      <inkml:brushProperty name="height" value="0.10583" units="cm"/>
      <inkml:brushProperty name="color" value="#0070C0"/>
    </inkml:brush>
  </inkml:definitions>
  <inkml:trace contextRef="#ctx0" brushRef="#br0">187 56 9668,'0'0'8796,"0"41"-7467,0 267 923,-2-293-2157,0 0-1,-1 0 1,-1-1 0,0 1 0,-1-1 0,-1 0 0,-13 24-1,9-19-86,2 0 0,0 0 0,-6 25-1,5-12 15,-1 0 0,-2 0 0,-19 36 0,3-6-5,26-56 7,-1 0 0,1 1 0,1-1 0,-1 1 0,1-1 0,1 1 0,-1 0 1,1-1-1,0 1 0,1 0 0,0-1 0,0 1 0,2 7 0,3 6 216,2 0 0,17 34-1,-17-41-148,-1 0 0,-1 1 0,-1-1 0,0 1 0,0 1 0,-2-1 0,1 0 0,0 21 0,-12 109 1163,9-143-1252,-1 0-1,1 0 1,0 1 0,0-1 0,0 0-1,0 0 1,0 0 0,0 0-1,0 0 1,0 0 0,0-1 0,0 1-1,0 0 1,1 0 0,-1-1 0,0 1-1,1-1 1,-1 1 0,0-1 0,1 0-1,-1 1 1,0-1 0,1 0-1,-1 0 1,1 0 0,-1 0 0,1 0-1,-1 0 1,0 0 0,4-1 0,46-5 240,-17-4-249,-9 1 57,0 2-1,0 1 1,0 1 0,1 1-1,35-1 1,166 20 861,-76-2 203,-124-13-800,1 2 1,0 2-1,-1 0 0,0 1 1,0 2-1,-1 1 1,1 1-1,-2 1 0,1 1 1,-2 1-1,0 1 1,24 17-1,-20-12-314,1-1 0,0-1 0,2-2 0,0 0 0,0-2 0,1-2 0,0-1 0,52 8 0,-68-16 0,0 0 0,-1-2 0,1 0 0,0 0 0,0-2 0,-1 0 0,1 0 0,-1-2 0,16-6 0,2-2 0,-1-2 0,59-37 0,-74 42 0,-1-1 0,-1-1 0,1 0 0,-2-1 0,20-22 0,-29 27 0,1 1 0,-1-1 0,-1 0 0,0 0 0,0 0 0,0-1 0,-1 1 0,0-1 0,-1 0 0,0 0 0,-1 0 0,1 0 0,-1-15 0,-1-40 0,3 1 0,18-98 0,13 18 0,-19 91 0,-3 0 0,-3-1 0,6-95 0,-16 126 0,-1 1 0,-1-1 0,0 0 0,-2 1 0,-1 0 0,0 0 0,-2 1 0,0-1 0,-2 2 0,0-1 0,-1 1 0,-1 1 0,-1 0 0,-23-26 0,21 30 0,0 1 0,-1 0 0,0 1 0,-1 0 0,0 1 0,-1 1 0,-1 1 0,-28-11 0,6 7 0,-1 2 0,0 2 0,-44-4 0,-168-9-296,-367 13 0,361 11 202,107 13-172,148-13 221,1 0 1,-1 0 0,1 0 0,0 1 0,-1 0-1,1 0 1,1 0 0,-1 0 0,0 1-1,1-1 1,0 1 0,0 0 0,-5 8 0,8-12-7</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14:37:25.264"/>
    </inkml:context>
    <inkml:brush xml:id="br0">
      <inkml:brushProperty name="width" value="0.10583" units="cm"/>
      <inkml:brushProperty name="height" value="0.10583" units="cm"/>
      <inkml:brushProperty name="color" value="#0070C0"/>
    </inkml:brush>
  </inkml:definitions>
  <inkml:trace contextRef="#ctx0" brushRef="#br0">0 486 7860,'0'0'9753,"6"0"-8363,20-3 1495,0 1 0,46 3-1,-61 0-2618,-1 0 0,1 2 1,-1-1-1,0 1 0,1 0 0,-1 1 0,-1 1 0,1-1 0,-1 1 1,11 8-1,79 49 802,142 66 0,-207-111-1022,-8-2-46,-1 0 0,-1 2 0,0 1 0,-2 1 0,0 1 0,-1 1 0,-1 1 0,29 41 0,-44-58 0,-1-1 0,1 0 0,0 0 0,0 0 0,1-1 0,-1 0 0,1 0 0,-1 0 0,1 0 0,0-1 0,0 0 0,0 0 0,1-1 0,-1 0 0,0 0 0,1 0 0,-1-1 0,0 1 0,1-2 0,10 0 0,4-1 0,-1-1 0,0-1 0,0 0 0,0-2 0,24-9 0,-32 9 0,-1 0 0,1-1 0,-1-1 0,0 0 0,-1 0 0,0-1 0,0 0 0,-1-1 0,0 0 0,-1 0 0,0-1 0,-1 0 0,10-20 0,-2 8 0,0-2 0,-1 0 0,-1 0 0,-2-1 0,0 0 0,-2-1 0,6-29 0,-3 17 0,1 1 0,24-47 0,-18 44 0,19-61 0,-32 85 0,1-1 0,1 2 0,0-1 0,1 1 0,1 0 0,14-17 0,-14 22-681,-2-1 0,1 1 0,-1-1 0,-1 0 0,-1-1 1,1 0-1,-2 0 0,5-16 0,-6 17-6546</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14:37:30.231"/>
    </inkml:context>
    <inkml:brush xml:id="br0">
      <inkml:brushProperty name="width" value="0.10583" units="cm"/>
      <inkml:brushProperty name="height" value="0.10583" units="cm"/>
      <inkml:brushProperty name="color" value="#0070C0"/>
    </inkml:brush>
  </inkml:definitions>
  <inkml:trace contextRef="#ctx0" brushRef="#br0">0 0 9076,'0'0'9669,"6"9"-5036,22 29-2778,2-9-1135,2-2 0,1-1-1,62 36 1,-53-36-119,-1 2 0,41 36 0,-68-50-461,0 1 1,0 0-1,-2 1 0,0 1 0,-1-1 1,13 27-1,-1 8 138,16 54 0,-34-88-247,75 230 1092,-70-209-1091,3 0 0,1-1 0,2 0 0,39 64 0,-52-97-32,1 0 0,1-1 0,-1 0 0,0 0 0,1 0 0,0 0 0,-1-1 0,1 1 0,0-1 0,0-1 0,0 1 0,1-1 0,-1 0 0,0 0 0,1 0 0,-1 0 0,10-1 0,15 0 0,56-6 0,-77 5 0,174-24 0,23 3 0,12 10 0,-210 12 0,-1 0 0,0-1 0,0 1 0,0-2 0,-1 1 0,1-1 0,0 0 0,0 0 0,-1-1 0,1 1 0,-1-1 0,0-1 0,0 1 0,0-1 0,0 0 0,6-7 0,1-2 0,-12 11 0,1 0 0,0-1 0,0 1 0,0 0 0,0 0 0,0 0 0,1 1 0,-1-1 0,0 1 0,1-1 0,0 1 0,-1 0 0,1-1 0,4 0 0,-3 2 0,0 0 0,1-1 0,-1 0 0,0 0 0,0 0 0,0 0 0,0 0 0,0-1 0,-1 0 0,1 0 0,0 0 0,-1 0 0,1 0 0,-1-1 0,0 1 0,0-1 0,0 0 0,0 0 0,0 0 0,-1-1 0,1 1 0,-1 0 0,0-1 0,0 0 0,-1 1 0,1-1 0,2-7 0,2-11 0,0 0 0,-1-1 0,3-41 0,-4 29 0,9-93 0,-4-156 0,-26 138-328</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14:37:32.854"/>
    </inkml:context>
    <inkml:brush xml:id="br0">
      <inkml:brushProperty name="width" value="0.10583" units="cm"/>
      <inkml:brushProperty name="height" value="0.10583" units="cm"/>
      <inkml:brushProperty name="color" value="#0070C0"/>
    </inkml:brush>
  </inkml:definitions>
  <inkml:trace contextRef="#ctx0" brushRef="#br0">0 1159 12374,'0'0'6915,"8"-1"-6230,213-29 6292,-191 28-6856,1-1 0,-1-2 0,0-1 0,-1-1 0,0-1 0,0-2 0,29-14 0,-47 19-119,13-9 16,0 1 0,2 1 0,-1 1 0,1 1 0,49-11 0,-74 21-18,2 0 47,1 0 0,-1 0-1,0-1 1,1 1 0,-1-1 0,0 0 0,1 0 0,-1 0 0,0 0-1,0 0 1,0-1 0,0 1 0,0-1 0,0 0 0,-1 0-1,1 0 1,0 0 0,-1-1 0,0 1 0,1 0 0,-1-1-1,0 0 1,0 1 0,1-5 0,4-14 167,-2 0 1,0 0-1,-1-1 1,-1 0-1,-1 0 1,-3-40-1,1 27 76,7-57 0,-1 66-229,2-1 0,11-29 0,12-41 87,-25 57-129,-2-2 0,-1 1 0,-3 0 0,-1-1 0,-10-54 1,7 70-27,2 21 4,1 0 0,0 0 0,0-1 0,0 1 0,1 0 0,0 0 0,0 0 0,0-1 0,1 1 0,0 0 0,0 0 0,0 0 0,3-9 1,-3 13-1,-1 1-21,0-1-113</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14:37:35.028"/>
    </inkml:context>
    <inkml:brush xml:id="br0">
      <inkml:brushProperty name="width" value="0.10583" units="cm"/>
      <inkml:brushProperty name="height" value="0.10583" units="cm"/>
      <inkml:brushProperty name="color" value="#0070C0"/>
    </inkml:brush>
  </inkml:definitions>
  <inkml:trace contextRef="#ctx0" brushRef="#br0">0 933 12582,'0'0'8153,"4"0"-7198,194 4 5304,9 1-4648,-201-5-1563,-1 0 0,0 0 0,1-1 0,-1 0 0,0 0 0,0 0 0,0 0 0,0-1 0,0 0-1,0 0 1,0 0 0,0-1 0,-1 1 0,1-1 0,-1 0 0,0 0 0,0-1 0,0 1 0,0-1 0,-1 0 0,1 0 0,3-7-1,2-4 163,-2-1 0,0 0 0,0 0 0,-2-1-1,5-19 1,-9 30-207,10-28 165,30-63 0,-29 74-83,-1-1-1,-1 0 1,-2-1-1,0 0 1,5-37-1,-5 11-84,3 0 0,22-66 0,18-63 0,-47 151-2131,-1 8-1551,-2 33-566</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14:37:48.524"/>
    </inkml:context>
    <inkml:brush xml:id="br0">
      <inkml:brushProperty name="width" value="0.10583" units="cm"/>
      <inkml:brushProperty name="height" value="0.10583" units="cm"/>
      <inkml:brushProperty name="color" value="#0070C0"/>
    </inkml:brush>
  </inkml:definitions>
  <inkml:trace contextRef="#ctx0" brushRef="#br0">0 1208 4738,'0'0'5301,"16"0"1150,18-1-4386,24 1 507,163 5 2046,-79 2-4204,160-12-1,-289 5-325,-1-1 0,0-1 0,0 1 0,0-2 0,0 0 0,-1 0 0,21-10 0,-25 10-39,-2 0 0,1-1 1,0 0-1,-1 0 0,0-1 0,0 1 0,0-1 1,0 0-1,-1-1 0,0 1 0,0-1 1,-1 1-1,1-1 0,-1 0 0,2-7 1,5-13 211,-2-1 1,-1 0-1,-1 0 1,4-55 0,-9-114 2014,-1 12-1157,3 150-1119,0-4 0,-1 1 0,-2-1 0,-8-58 0,-1 49 0,3 0 0,-2-66 0,27 28-67</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14:37:50.746"/>
    </inkml:context>
    <inkml:brush xml:id="br0">
      <inkml:brushProperty name="width" value="0.10583" units="cm"/>
      <inkml:brushProperty name="height" value="0.10583" units="cm"/>
      <inkml:brushProperty name="color" value="#0070C0"/>
    </inkml:brush>
  </inkml:definitions>
  <inkml:trace contextRef="#ctx0" brushRef="#br0">0 611 10037,'0'0'9209,"13"1"-8208,193 11 4615,-178-11-5025,-1 2 0,43 9 0,-3-1-204,-48-8-355,-1-2 0,1 0-1,0-1 1,0 0-1,0-2 1,-1 0-1,1-1 1,-1-1 0,1-1-1,-1-1 1,-1 0-1,1-1 1,-1 0-1,0-2 1,-1 0 0,0-1-1,17-13 1,-24 13 34,1 0 0,-2 0 0,0-1 0,0 0-1,-1 0 1,0 0 0,-1-1 0,0 0 0,-1-1 0,0 1 0,-1-1 0,-1 0 0,0 0 0,1-14 0,1-26 289,-3 0 0,-5-67-1,0 26 18,3 91-370,0-1 0,1 0 0,-1 1 1,1-1-1,-1 1 0,1-1 0,0 1 0,0 0 0,3-5 1,7-6-2418</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14:37:52.594"/>
    </inkml:context>
    <inkml:brush xml:id="br0">
      <inkml:brushProperty name="width" value="0.10583" units="cm"/>
      <inkml:brushProperty name="height" value="0.10583" units="cm"/>
      <inkml:brushProperty name="color" value="#0070C0"/>
    </inkml:brush>
  </inkml:definitions>
  <inkml:trace contextRef="#ctx0" brushRef="#br0">1 470 6435,'0'0'10658,"18"22"-4503,-2-18-5401,1 0 1,-1-2-1,1 0 1,-1-1-1,1 0 1,26-3-1,46 3-456,151 11 1718,-66-6-636,-167-5-1366,1-1 0,0 1 0,0-1-1,-1-1 1,1 0 0,0 0 0,0 0 0,-1-1 0,1 0 0,-1 0 0,0-1 0,9-4 0,-11 3-6,1 0 1,-1 0-1,-1 0 0,1-1 1,-1 0-1,1 0 0,-1 0 1,-1 0-1,1-1 1,-1 0-1,0 1 0,0-1 1,-1 0-1,3-10 1,6-19 13,14-71 1,16-78-1936,-24 116-6656,-10 42 1699</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14:39:11.622"/>
    </inkml:context>
    <inkml:brush xml:id="br0">
      <inkml:brushProperty name="width" value="0.05" units="cm"/>
      <inkml:brushProperty name="height" value="0.05" units="cm"/>
      <inkml:brushProperty name="color" value="#FF0000"/>
    </inkml:brush>
  </inkml:definitions>
  <inkml:trace contextRef="#ctx0" brushRef="#br0">1 1 9812,'0'0'10805,"10"22"-7624,26 25-2297,3-2 1,47 42 0,-61-65-827,1-1 0,0-1-1,2-1 1,0-2 0,38 18 0,-52-32 133,-2-1 65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14:39:12.420"/>
    </inkml:context>
    <inkml:brush xml:id="br0">
      <inkml:brushProperty name="width" value="0.05" units="cm"/>
      <inkml:brushProperty name="height" value="0.05" units="cm"/>
      <inkml:brushProperty name="color" value="#FF0000"/>
    </inkml:brush>
  </inkml:definitions>
  <inkml:trace contextRef="#ctx0" brushRef="#br0">100 0 4930,'0'0'13764,"6"4"-9399,14 12-3859,-1 1 1,0 0 0,-1 2 0,31 40 0,-48-58-501,0 1 1,0-1-1,0 0 0,0 1 0,0-1 1,-1 1-1,1-1 0,0 1 0,-1 0 1,1-1-1,-1 1 0,0-1 1,0 1-1,0 0 0,1-1 0,-1 1 1,-1 0-1,1-1 0,0 1 0,0 0 1,-1-1-1,0 3 0,0-1 2,-1-1 0,1 1-1,-1 0 1,0 0 0,0-1 0,0 1-1,0-1 1,0 0 0,-1 1 0,-4 2 0,-7 4 6,1-1 1,-2 0 0,-24 8 0,31-12-13,-113 50 491,121-54-844,-1 1 818</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14:39:14.119"/>
    </inkml:context>
    <inkml:brush xml:id="br0">
      <inkml:brushProperty name="width" value="0.05" units="cm"/>
      <inkml:brushProperty name="height" value="0.05" units="cm"/>
      <inkml:brushProperty name="color" value="#FF0000"/>
    </inkml:brush>
  </inkml:definitions>
  <inkml:trace contextRef="#ctx0" brushRef="#br0">1 0 11077,'0'0'9028,"7"1"-8243,32 9 642,0 1 1,42 18 0,-59-21-1043,23 7 406,0-3 0,1-1 0,68 6 0,-72-12-632,302 29 171,-161-28-1443,-203-14-8993,9 6 3335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14:37:02.936"/>
    </inkml:context>
    <inkml:brush xml:id="br0">
      <inkml:brushProperty name="width" value="0.10583" units="cm"/>
      <inkml:brushProperty name="height" value="0.10583" units="cm"/>
      <inkml:brushProperty name="color" value="#0070C0"/>
    </inkml:brush>
  </inkml:definitions>
  <inkml:trace contextRef="#ctx0" brushRef="#br0">1 55 2849,'0'0'13943,"45"5"-10961,-28 5-2426,1-2-1,0 0 0,0-1 0,1 0 0,-1-1 1,35 5-1,-9-6 127,82 0 0,-65-7-288,-1-2 1,92-19-1,115-41 902,-185 42-1035,-75 20-244,0-1 1,1 1 0,-1 1 0,1-1 0,0 1-1,0 1 1,-1-1 0,1 1 0,0 0 0,0 1-1,-1 0 1,1 0 0,0 1 0,-1 0 0,1 0-1,-1 0 1,0 1 0,0 0 0,0 1-1,0 0 1,0 0 0,-1 0 0,0 0 0,0 1-1,0 0 1,5 7 0,-2-4 25,-1 1 0,-1 0 0,0 0 0,0 1 0,-1 0 0,0 0 0,-1 1 0,0-1 0,0 1 0,-2 0 0,1 0 0,2 16 0,-2 8 35,-1 0 0,-3 61 0,-1-34-113,-1-45 35,-1-1 1,-1 1-1,0-1 1,-1 0-1,-1 0 1,0-1 0,-1 1-1,-1-1 1,0-1-1,-18 23 1,13-18-8,1 1 1,0 0 0,2 0-1,1 1 1,-8 25 0,8 22-19,9-55 24,-1 0-1,-1 0 1,0-1 0,-1 1 0,-6 18 0,6-28 3,1 0 0,-1 1 1,0-1-1,0 0 0,0-1 1,0 1-1,-1-1 0,1 1 1,-1-1-1,1 0 1,-1 0-1,0 0 0,0-1 1,0 1-1,-6 0 0,-66 16-110,75-18 104,-40 5-23,0-3 0,0-1 0,-1-2 0,1-2 0,-67-12 0,-44-3-182,142 17 124,0 0 0,-1 2 1,1-1-1,0 1 0,0 0 0,0 1 0,0 0 1,0 1-1,1 0 0,-1 0 0,1 1 0,0 0 1,-17 10-1,-91 31-489,116-45 572,0 0-6,1 0 13,0 1-13,-1-1 8,1 0 13,0 0 1,-68 16-1,67-16-48</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14:39:14.729"/>
    </inkml:context>
    <inkml:brush xml:id="br0">
      <inkml:brushProperty name="width" value="0.05" units="cm"/>
      <inkml:brushProperty name="height" value="0.05" units="cm"/>
      <inkml:brushProperty name="color" value="#FF0000"/>
    </inkml:brush>
  </inkml:definitions>
  <inkml:trace contextRef="#ctx0" brushRef="#br0">123 0 6995,'0'0'12502,"-1"0"-12349,1 0 0,-1 0-1,1 0 1,-1 0 0,1 0 0,-1 1-1,1-1 1,-1 0 0,0 0 0,1 0 0,0 0-1,-1 1 1,1-1 0,-1 0 0,1 1 0,-1-1-1,1 0 1,-1 1 0,1-1 0,0 0-1,-1 1 1,1-1 0,0 1 0,-1-1 0,1 1-1,6 6 120,0 0-1,1 0 0,0-1 0,0 0 0,0-1 0,1 0 0,-1 0 0,11 5 1,-2 0-130,17 7-9,15 10-23,-48-27-99,0 1 1,0-1-1,1 0 1,-1 1-1,0-1 1,0 1-1,0-1 1,0 0 0,1 1-1,-1-1 1,0 1-1,0-1 1,0 0-1,0 1 1,0-1-1,0 1 1,0-1-1,0 1 1,0-1-1,0 0 1,0 1-1,-1-1 1,1 1 0,0-1-1,0 0 1,0 1-1,0-1 1,-1 1-1,1-1 1,0 0-1,0 1 1,-1-1-1,1 0 1,0 1-1,-1-1 1,1 0-1,-1 1 1,-12 10 254,-13 5-261,0 0 1,0-2-1,-2-1 0,1-1 1,-2-1-1,-39 9 0,66-19-480,-20 1 113,12-6-7501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14:39:16.947"/>
    </inkml:context>
    <inkml:brush xml:id="br0">
      <inkml:brushProperty name="width" value="0.05" units="cm"/>
      <inkml:brushProperty name="height" value="0.05" units="cm"/>
      <inkml:brushProperty name="color" value="#FF0000"/>
    </inkml:brush>
  </inkml:definitions>
  <inkml:trace contextRef="#ctx0" brushRef="#br0">1 0 10069,'0'0'6581,"10"1"-5535,-1 0-741,-1 1 0,1-1 0,0 1 0,-1 1 0,1 0 0,-1 0-1,0 1 1,0 0 0,0 0 0,0 0 0,-1 1 0,0 1 0,13 10 0,4 11 234,0 0 0,29 45 1,-44-58-499,-1 0 0,-1 1 0,0 0 0,-1 0 1,-1 1-1,0 0 0,4 30 0,-3 18-15,-2 76-1,-3-121-33,1 0 0,1 0 0,7 24 0,-6-41-591,0-10-837,2-10-1787,-1-10-4037,-5 14 825</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14:39:23.935"/>
    </inkml:context>
    <inkml:brush xml:id="br0">
      <inkml:brushProperty name="width" value="0.05" units="cm"/>
      <inkml:brushProperty name="height" value="0.05" units="cm"/>
      <inkml:brushProperty name="color" value="#FF0000"/>
    </inkml:brush>
  </inkml:definitions>
  <inkml:trace contextRef="#ctx0" brushRef="#br0">0 13 8548,'0'0'7155,"12"32"-843,49 12-4014,-49-38-2208,-2 1-1,1 0 1,-1 0-1,0 1 0,-1 1 1,16 18-1,-24-27-87,-1 1 1,1 0-1,-1-1 0,1 1 0,-1-1 0,1 0 0,-1 1 0,1-1 0,-1 1 0,1-1 0,-1 0 0,1 1 0,0-1 0,-1 0 0,1 0 0,0 1 0,-1-1 0,1 0 0,0 0 0,-1 0 0,1 0 1,0 0-1,0 0 0,-1 0 0,1 0 0,0 0 0,-1 0 0,1-1 0,0 1 0,-1 0 0,1 0 0,-1-1 0,1 1 0,0 0 0,-1-1 0,1 1 0,-1 0 0,1-1 0,-1 1 0,1-1 0,-1 1 1,1-1-1,-1 1 0,1-1 0,-1 0 0,0 1 0,1-1 0,-1 1 0,0-1 0,1 0 0,-1 0 0,24-46 163,-16 30-132,6-14-14,-12 24-12,1 0 0,0 0 1,0 0-1,1 1 0,0-1 0,0 1 1,6-6-1,-9 12-2,-1 0 3</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0T15:57:29.566"/>
    </inkml:context>
    <inkml:brush xml:id="br0">
      <inkml:brushProperty name="width" value="0.05" units="cm"/>
      <inkml:brushProperty name="height" value="0.05" units="cm"/>
      <inkml:brushProperty name="color" value="#E71224"/>
    </inkml:brush>
  </inkml:definitions>
  <inkml:trace contextRef="#ctx0" brushRef="#br0">1 1 12214,'0'0'8123,"22"5"-2707,-10 5-4839,0 0 0,1-1 0,0 0 0,0-1 0,1-1 0,27 11 0,40 23-72,-71-35-474,0-1 1,1-1 0,0 0-1,-1 0 1,19 3 0,32 12 82,-32-5-110,1-2 1,1-1 0,46 10-1,-34-15-9,47 10-99,-88-15 104,0-1 344,4-1-2333</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0T15:57:30.364"/>
    </inkml:context>
    <inkml:brush xml:id="br0">
      <inkml:brushProperty name="width" value="0.05" units="cm"/>
      <inkml:brushProperty name="height" value="0.05" units="cm"/>
      <inkml:brushProperty name="color" value="#E71224"/>
    </inkml:brush>
  </inkml:definitions>
  <inkml:trace contextRef="#ctx0" brushRef="#br0">70 10 10965,'0'0'12352,"-3"-3"-10615,-9-4-1170,9 8 279,13 18 1249,28 27 632,-24-35-2746,-2 1-1,0 1 1,0 0 0,-1 0-1,-1 1 1,0 1 0,12 22-1,-22-37 23,-1 1 0,1 0 0,0 0 0,0 0 0,0 0-1,0-1 1,-1 1 0,1 0 0,0 0 0,-1-1 0,1 1 0,-1 0-1,1 0 1,0-1 0,-1 1 0,0 0 0,1-1 0,-1 1 0,1-1-1,-1 1 1,0-1 0,1 1 0,-1-1 0,0 1 0,0-1 0,1 0 0,-2 1-1,-29 14 125,21-11-99,-16 9-156,4-2-258,0 0 1,1 1-1,-35 27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14:37:06.672"/>
    </inkml:context>
    <inkml:brush xml:id="br0">
      <inkml:brushProperty name="width" value="0.10583" units="cm"/>
      <inkml:brushProperty name="height" value="0.10583" units="cm"/>
      <inkml:brushProperty name="color" value="#0070C0"/>
    </inkml:brush>
  </inkml:definitions>
  <inkml:trace contextRef="#ctx0" brushRef="#br0">31 850 9428,'0'0'6531,"4"-2"-5568,16-4-252,0 1 0,0 1-1,1 1 1,0 1-1,-1 1 1,1 0-1,0 1 1,27 5-1,31 10-76,-53-10-524,0 0 1,0-1-1,29 0 1,-21-6-97,0-1 0,65-16 1,-66 11-2,1 2 0,68-4 0,-88 10-2,6 1 162,0-1 1,0-1-1,1-1 0,-1-1 1,26-6-1,-41 7-131,0 0 0,0 0-1,0 0 1,0-1 0,-1 1 0,1-1 0,-1 0 0,1-1 0,-1 1-1,0-1 1,0 0 0,-1 0 0,1 0 0,-1 0 0,0 0 0,0-1-1,-1 1 1,1-1 0,-1 0 0,0 0 0,0 0 0,-1 0-1,1 0 1,0-10 0,68-270 1654,-61 255-1524,-5 14-167,3-5 235,-2 1 0,4-32 1,-8 44-166,-1 0 0,-1-1 0,1 1-1,-1 0 1,0 0 0,-1 0 0,0 0 0,0 0 0,-7-13 0,7 13-60,-1 1-1,0-1 1,0 1-1,-1 0 1,0 0-1,0 1 1,-1-1-1,0 1 1,0 0-1,-1 0 1,1 1 0,-1-1-1,0 1 1,-1 0-1,1 1 1,-1 0-1,0 0 1,0 0-1,-12-4 1,-28-7-18,0 3 1,0 1 0,-1 3-1,0 1 1,-1 3 0,0 1-1,-87 8 1,96-1-25,-191 11-114,173-11 82,44-2 46,-1-1 1,0 0-1,0-1 1,0-1-1,0 0 1,-17-4-1,9-2-106,14 4-161,1 0-1,-1 1 0,0 0 0,0 0 1,-18 0-1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14:37:11.255"/>
    </inkml:context>
    <inkml:brush xml:id="br0">
      <inkml:brushProperty name="width" value="0.10583" units="cm"/>
      <inkml:brushProperty name="height" value="0.10583" units="cm"/>
      <inkml:brushProperty name="color" value="#0070C0"/>
    </inkml:brush>
  </inkml:definitions>
  <inkml:trace contextRef="#ctx0" brushRef="#br0">5 113 7716,'0'0'10506,"4"2"-9573,16 5-357,0-1 0,0 0 0,0-2 0,1-1 0,-1 0 1,1-1-1,39-2 0,23 3-249,-64-2-199,0 0 0,0-2 0,1 0 0,-1-1 0,-1-1 0,1 0 0,0-2 0,26-9 1,-2 2 388,1 2-1,50-6 1,43-8 1094,-85 10-1240,135-27 637,-182 40-973,0 0-1,0 0 1,0 0-1,0 1 1,0 0-1,0 0 1,0 0-1,0 1 1,0 0-1,0 0 1,0 0-1,0 0 0,0 1 1,0 0-1,-1 0 1,1 0-1,-1 0 1,1 1-1,-1-1 1,0 1-1,0 1 1,5 4-1,-3 0 103,-1 1 0,1-1 0,-2 1 0,0 0 0,0 0 0,0 1 0,-1-1 0,-1 1 0,0 0 0,1 12 0,1 5-75,-1-1 0,-1 1 0,-2-1 0,-1 1 0,-1-1 1,-1 1-1,-1-1 0,-2 0 0,0 0 0,-20 46 0,8-32-62,1 0 0,3 1 0,1 1 0,2 0 0,-6 48 0,-12 73 0,4-35 0,24-117 0,0 0 0,0 0 0,-1 0 0,-1-1 0,0 1 0,-1 0 0,0-1 0,0 0 0,-1 0 0,-1 0 0,1 0 0,-2-1 0,1 0 0,-1 0 0,-12 11 0,3-6 0,-1-1 0,0 0 0,-1-1 0,0-1 0,-1 0 0,0-2 0,-27 11 0,-149 36 0,167-49 0,3-2 0,-1-1 0,0-2 0,0 0 0,0-2 0,-48-5 0,65 4 0,1-1 0,0 0 0,0 0 0,0-1 0,1 0 0,-1 0 0,1 0 0,-1-1 0,1 0 0,-12-10 0,4 0 0,0 0 0,-23-30 0,-3-3 0,-11 3 0,46 41 0,0-1 0,1 1 0,-1-1 0,1-1 0,0 1 0,0-1 0,1 1 0,0-1 0,-1-1 0,2 1 0,-1 0 0,1-1 0,-1 0 0,2 0 0,-1 0 0,1 0 0,0 0 0,0-1 0,0 1 0,1 0 0,-1-13 0,9-40 0,-5 50 0,-1 1 0,1 0 0,-1 0 0,-1 0 0,0-1 0,0 1 0,-1 0 0,1-1 0,-2 1 0,1 0 0,-2 0 0,-2-9 0,3 10 0,0 1 0,0-1 0,1 1 0,0-1 0,0-13 0,1 17 0,-1-1 0,1 1 0,1 0 0,-1 0 0,0-1 0,1 1 0,-1 0 0,1 0 0,0 0 0,0-1 0,1 1 0,-1 0 0,1 0 0,1-3 0,4-11-3401,-5-20-7096,-2 32 8708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14:37:15.697"/>
    </inkml:context>
    <inkml:brush xml:id="br0">
      <inkml:brushProperty name="width" value="0.10583" units="cm"/>
      <inkml:brushProperty name="height" value="0.10583" units="cm"/>
      <inkml:brushProperty name="color" value="#0070C0"/>
    </inkml:brush>
  </inkml:definitions>
  <inkml:trace contextRef="#ctx0" brushRef="#br0">13 12 4994,'0'0'11264,"18"-11"-3490,-11 162-4655,1-72-2655,-5-62-402,-1-1 0,-1 1 0,0 0 0,-1 0-1,-1-1 1,0 1 0,-2 0 0,0-1 0,-5 18 0,0-14-61,1 1-1,1-1 1,1 1-1,1 0 1,1 0-1,1 0 1,1 0 0,1 0-1,3 29 1,-2-46-3,0 0 0,1 0 0,0 1 0,-1-2 0,2 1 0,-1 0 0,0 0 0,1-1 0,-1 1 0,1-1 0,0 1 0,7 4 0,48 33 0,-18-14 8,-33-22 34,0 0-1,1-1 0,0 0 0,0 0 1,0 0-1,1-1 0,-1-1 1,1 1-1,0-1 0,9 1 0,97 4 586,-51-5-350,176 30 544,-201-26-812,0 2 0,-1 1 0,1 2 1,48 21-1,16 5 2,-98-35-6,0-1 0,1 0 1,-1 0-1,1 0 0,-1 0 1,0-1-1,1 0 0,-1 0 0,1-1 1,-1 1-1,1-1 0,-1 0 0,0-1 1,0 1-1,1-1 0,-1 0 1,0 0-1,0 0 0,-1-1 0,1 0 1,7-5-1,-7 3 2,1-1 0,-1 1-1,1-1 1,-2 0 0,1 0 0,-1 0 0,0-1-1,0 0 1,0 0 0,-1 0 0,0 0 0,-1 0-1,0 0 1,2-12 0,6-23-9,1 1 0,2 0 0,27-54 0,-34 77 19,-1 0 0,0 0 0,2-25 1,7-25 19,-11 53-27,-1 0 0,0 0 0,-1-1 0,-1 1 0,-3-23 0,4-50 24,-1 86-961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14:37:39.660"/>
    </inkml:context>
    <inkml:brush xml:id="br0">
      <inkml:brushProperty name="width" value="0.10583" units="cm"/>
      <inkml:brushProperty name="height" value="0.10583" units="cm"/>
      <inkml:brushProperty name="color" value="#0070C0"/>
    </inkml:brush>
  </inkml:definitions>
  <inkml:trace contextRef="#ctx0" brushRef="#br0">9 917 5074,'0'0'7737,"-4"12"1509,0 3-7711,5-6-1018,0 1 0,1 0-1,0-1 1,1 1 0,0-1-1,1 0 1,0 0 0,0 0 0,10 14-1,17 39 696,0 5-294,-22-52-642,-1 1 0,-1 1 0,7 20 0,-6-12-100,2-1 0,19 35 0,5 14 70,-22-46-246,1 0 0,2 0 0,0-2 0,35 43 0,-38-57 0,0 0 0,0-1 0,1-1 0,0 0 0,1-1 0,0 0 0,27 10 0,42 25 0,-28-3 0,-40-27 0,0-2 0,1 0 0,0-1 0,0 0 0,33 12 0,-43-21 0,0 0 0,0 0 0,1-1 0,-1 0 0,0 0 0,0-1 0,0 1 0,0-1 0,0-1 0,0 1 0,0-1 0,0 0 0,-1 0 0,1-1 0,0 1 0,-1-1 0,0-1 0,0 1 0,0-1 0,7-5 0,4-5 0,0 0 0,-1-1 0,-1-1 0,20-26 0,-16 11 0,0 0 0,-2-1 0,-2 0 0,-1-1 0,-1-1 0,-2 0 0,6-45 0,13-36 0,60-151 0,-77 228 0,-2 0 0,-1-1 0,-2 0 0,-2-1 0,-2 1 0,-1-1 0,-8-71 0,-2 41 0,4 45 0,1 0 0,1-1 0,1 1 0,5-42 0,19-7 0,-11 39 0,1 1 0,-9 25 0,0-1 0,-1 1 0,0-1 0,-1 0 0,0 1 0,0-1 0,-1-11 0,-2 0 0,0 13 0,1 0 0,0 0 0,0 0 0,1 0 0,2-13 0,2 8-1474,-1 1 0,-1-1 0,0-1 0,0 1 0,0-26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14:37:45.479"/>
    </inkml:context>
    <inkml:brush xml:id="br0">
      <inkml:brushProperty name="width" value="0.10583" units="cm"/>
      <inkml:brushProperty name="height" value="0.10583" units="cm"/>
      <inkml:brushProperty name="color" value="#0070C0"/>
    </inkml:brush>
  </inkml:definitions>
  <inkml:trace contextRef="#ctx0" brushRef="#br0">319 112 6851,'0'0'8761,"0"36"-5890,0-22-2801,-1 0 1,0 0-1,-1 0 1,-1 0-1,0 0 0,-1 0 1,0-1-1,-1 1 0,-1-1 1,0-1-1,-1 1 1,0-1-1,-1 0 0,-1 0 1,-11 11-1,7-7-53,0 1-1,1 0 1,1 1 0,-14 28-1,-22 35 40,23-47 428,-39 74 0,57-90-217,1 0-1,1 1 1,0-1-1,2 1 1,0-1-1,1 1 1,1 0-1,2 21 1,0-37-142,-1 0 0,1 0 1,0 0-1,-1 0 1,1 0-1,1-1 0,-1 1 1,0-1-1,1 1 1,-1-1-1,1 0 0,0 0 1,-1 0-1,1-1 1,0 1-1,0 0 0,1-1 1,3 2-1,63 21 2238,-69-24-2325,152 45 2379,-106-37-2242,0-1-1,0-2 1,1-3 0,74-4-1,-24 0-33,-24 0-118,80-13-1,-141 13-11,0 0 0,0-1 0,0 0 0,-1-1 0,0 0-1,0-1 1,0 0 0,0-1 0,-1-1 0,20-14 0,-24 16-5,-2 0 1,1-1-1,-1 0 1,0 0-1,0-1 1,-1 1-1,0-1 1,0 0-1,0 0 1,-1 0-1,0-1 1,-1 1-1,1-1 1,-2 1-1,1-1 1,-1 0-1,0 0 1,-1-11-1,0-21 48,-1 0-1,-14-68 0,12 82-5,1 1-1,1-1 0,4-42 1,0 1 114,8-25-23,-3 33-107,-4 19-47,2 0 1,1 0-1,24-71 0,-30 99 557,0 1-2991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14:37:19.621"/>
    </inkml:context>
    <inkml:brush xml:id="br0">
      <inkml:brushProperty name="width" value="0.10583" units="cm"/>
      <inkml:brushProperty name="height" value="0.10583" units="cm"/>
      <inkml:brushProperty name="color" value="#0070C0"/>
    </inkml:brush>
  </inkml:definitions>
  <inkml:trace contextRef="#ctx0" brushRef="#br0">0 1256 5090,'0'0'9162,"11"-1"-8002,146-16 6002,101 15-4021,-147 3-2337,-35-4-227,0-3-1,-1-3 1,0-4 0,-1-2-1,87-31 1,-138 39-526,0-1-1,-1-1 1,1-1 0,-2 0 0,1-2-1,-2-1 1,36-28 0,-51 37-46,3-1 20,0-1 0,0 0 0,-1-1 0,0 0 0,0 0-1,-1-1 1,1 1 0,-2-1 0,1-1 0,-1 1 0,6-16 0,-9 20-15,9-26 167,-1-1 0,-1 0-1,-2 0 1,5-44-1,-9 52-131,-2 0-1,0 0 1,-1 0-1,-1 0 1,-2-1-1,0 1 1,-2 0-1,-10-32 1,-12-11-38,14 38-1,1-2 0,1 1 0,-8-41 1,15 33-58,2 0 0,4-55 0,1 14-10,-3 77 29,0 1-2,0 0 30,-1-1 0,1 1 1,0-1-1,0 1 1,1-1-1,-1 1 1,0-1-1,0 0 0,0 1 1,0-1-1,0 1 1,1-1-1,-1 1 0,0-1 1,0 1-1,1 0 1,-1-1-1,0 1 1,1-1-1,-1 1 0,0 0 1,1-1-1,-1 1 1,1-1-1,-1 1 1,1 0-1,-1 0 0,1-1 1,0 1-1,3-4-14,-4 4-6,30-1-60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14:37:22.390"/>
    </inkml:context>
    <inkml:brush xml:id="br0">
      <inkml:brushProperty name="width" value="0.10583" units="cm"/>
      <inkml:brushProperty name="height" value="0.10583" units="cm"/>
      <inkml:brushProperty name="color" value="#0070C0"/>
    </inkml:brush>
  </inkml:definitions>
  <inkml:trace contextRef="#ctx0" brushRef="#br0">0 923 9284,'0'0'9164,"11"-2"-8323,46-8 384,-12 1 458,0 2-1,55-2 0,-22 14-1463,-66-2-197,1-2 0,0 1 0,0-2 0,0 0 0,-1 0 0,1-1 0,0-1 0,0 0 0,-1 0 0,1-1 0,19-8 0,9-9 48,70-46 0,-95 56 89,-1-1 1,-1-1-1,0 0 0,-1-1 0,0 0 0,-1-1 1,14-20-1,-11 2 211,-1 1 0,-1-2 0,-2 1-1,8-40 1,-19 71-373,6-20 27,3-9 87,-1 0 0,-1-1 0,-2 0 0,-1 0 0,-1 0 0,-4-52-1,-7 43-78,5 30-33,0 0-1,2 0 1,-1 0-1,0-14 0,2 11-29,-1 9 31,0-1 0,1 0 0,0 0 0,0 1 0,0-1 0,0 0 0,1 0 0,2-7-1,-2 12 9,2-6 538,0-2-5115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9FA9B6-71A5-4E39-AA2B-064EC20B6B22}" type="datetimeFigureOut">
              <a:rPr lang="en-GB" smtClean="0"/>
              <a:t>11/05/2022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95F50A-4537-4EDD-9AF8-5CC36128E110}" type="slidenum">
              <a:rPr lang="en-GB" smtClean="0"/>
              <a:t>‹#›</a:t>
            </a:fld>
            <a:endParaRPr lang="en-GB"/>
          </a:p>
        </p:txBody>
      </p:sp>
    </p:spTree>
    <p:extLst>
      <p:ext uri="{BB962C8B-B14F-4D97-AF65-F5344CB8AC3E}">
        <p14:creationId xmlns:p14="http://schemas.microsoft.com/office/powerpoint/2010/main" val="3392508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D95F50A-4537-4EDD-9AF8-5CC36128E110}" type="slidenum">
              <a:rPr lang="en-GB" smtClean="0"/>
              <a:t>1</a:t>
            </a:fld>
            <a:endParaRPr lang="en-GB"/>
          </a:p>
        </p:txBody>
      </p:sp>
    </p:spTree>
    <p:extLst>
      <p:ext uri="{BB962C8B-B14F-4D97-AF65-F5344CB8AC3E}">
        <p14:creationId xmlns:p14="http://schemas.microsoft.com/office/powerpoint/2010/main" val="432263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Given phi (which we know how to get from the transport equation), use the displacement equation to seek the displacement field, working at leading order in the small deviatoric strains epsilon which scale like the (small) aspect ratio of the cylinder.</a:t>
            </a:r>
          </a:p>
          <a:p>
            <a:pPr marL="171450" indent="-171450">
              <a:buFontTx/>
              <a:buChar char="-"/>
            </a:pPr>
            <a:endParaRPr lang="en-GB" dirty="0"/>
          </a:p>
          <a:p>
            <a:pPr marL="171450" indent="-171450">
              <a:buFontTx/>
              <a:buChar char="-"/>
            </a:pPr>
            <a:r>
              <a:rPr lang="en-GB" dirty="0"/>
              <a:t>Solve the vertical component of the equation to get vertical displacement, then use the expression for the divergence of displacement to find the radial displacement. Applying the conditions of no tangential and normal stress and requiring small deviatoric strain all allows us to find the displacement field in full. Further details of this are provided in the paper.</a:t>
            </a:r>
          </a:p>
        </p:txBody>
      </p:sp>
      <p:sp>
        <p:nvSpPr>
          <p:cNvPr id="4" name="Slide Number Placeholder 3"/>
          <p:cNvSpPr>
            <a:spLocks noGrp="1"/>
          </p:cNvSpPr>
          <p:nvPr>
            <p:ph type="sldNum" sz="quarter" idx="5"/>
          </p:nvPr>
        </p:nvSpPr>
        <p:spPr/>
        <p:txBody>
          <a:bodyPr/>
          <a:lstStyle/>
          <a:p>
            <a:fld id="{ED95F50A-4537-4EDD-9AF8-5CC36128E110}" type="slidenum">
              <a:rPr lang="en-GB" smtClean="0"/>
              <a:t>10</a:t>
            </a:fld>
            <a:endParaRPr lang="en-GB"/>
          </a:p>
        </p:txBody>
      </p:sp>
    </p:spTree>
    <p:extLst>
      <p:ext uri="{BB962C8B-B14F-4D97-AF65-F5344CB8AC3E}">
        <p14:creationId xmlns:p14="http://schemas.microsoft.com/office/powerpoint/2010/main" val="2889696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Altogether, the radial and vertical displacements therefore take the following form; this gives an explicit expression for the radius and an implicit expression for the height of the cylinder as it contracts.</a:t>
            </a:r>
          </a:p>
          <a:p>
            <a:pPr marL="171450" indent="-171450">
              <a:buFontTx/>
              <a:buChar char="-"/>
            </a:pPr>
            <a:endParaRPr lang="en-GB" dirty="0"/>
          </a:p>
          <a:p>
            <a:pPr marL="171450" indent="-171450">
              <a:buFontTx/>
              <a:buChar char="-"/>
            </a:pPr>
            <a:r>
              <a:rPr lang="en-GB" dirty="0"/>
              <a:t>Perhaps the most interesting result here is found in the ‘curvature’ term of the vertical displacement, which explains how the curved surfaces arise from gradients in polymer fraction. This replicates what’s seen in experiments, pictured here for a cuboid for illustration.</a:t>
            </a:r>
          </a:p>
          <a:p>
            <a:pPr marL="171450" indent="-171450">
              <a:buFontTx/>
              <a:buChar char="-"/>
            </a:pPr>
            <a:endParaRPr lang="en-GB" dirty="0"/>
          </a:p>
          <a:p>
            <a:pPr marL="171450" indent="-171450">
              <a:buFontTx/>
              <a:buChar char="-"/>
            </a:pPr>
            <a:r>
              <a:rPr lang="en-GB" dirty="0"/>
              <a:t>Notice also that </a:t>
            </a:r>
            <a:r>
              <a:rPr lang="en-GB" dirty="0" err="1"/>
              <a:t>numerics</a:t>
            </a:r>
            <a:r>
              <a:rPr lang="en-GB" dirty="0"/>
              <a:t> show an approach to a steady state, where the rate of water draw from the base matches evaporation, with a drier top and a more swollen base.</a:t>
            </a:r>
          </a:p>
        </p:txBody>
      </p:sp>
      <p:sp>
        <p:nvSpPr>
          <p:cNvPr id="4" name="Slide Number Placeholder 3"/>
          <p:cNvSpPr>
            <a:spLocks noGrp="1"/>
          </p:cNvSpPr>
          <p:nvPr>
            <p:ph type="sldNum" sz="quarter" idx="5"/>
          </p:nvPr>
        </p:nvSpPr>
        <p:spPr/>
        <p:txBody>
          <a:bodyPr/>
          <a:lstStyle/>
          <a:p>
            <a:fld id="{ED95F50A-4537-4EDD-9AF8-5CC36128E110}" type="slidenum">
              <a:rPr lang="en-GB" smtClean="0"/>
              <a:t>11</a:t>
            </a:fld>
            <a:endParaRPr lang="en-GB"/>
          </a:p>
        </p:txBody>
      </p:sp>
    </p:spTree>
    <p:extLst>
      <p:ext uri="{BB962C8B-B14F-4D97-AF65-F5344CB8AC3E}">
        <p14:creationId xmlns:p14="http://schemas.microsoft.com/office/powerpoint/2010/main" val="2998813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As an aside, the same approach can be applied when the sides of the cylinder are drying and the top is not. These two can be combined to give a general description of drying all over.</a:t>
            </a:r>
          </a:p>
          <a:p>
            <a:pPr marL="171450" indent="-171450">
              <a:buFontTx/>
              <a:buChar char="-"/>
            </a:pPr>
            <a:endParaRPr lang="en-GB" dirty="0"/>
          </a:p>
          <a:p>
            <a:pPr marL="171450" indent="-171450">
              <a:buFontTx/>
              <a:buChar char="-"/>
            </a:pPr>
            <a:r>
              <a:rPr lang="en-GB" dirty="0"/>
              <a:t>The video here shows the drying process when only the sides are exposed, and also illustrates the direction and magnitude of the interstitial flow field. Notice that a steady state is approached when this flow field becomes uniform, and the cylinder acts much like a drinking straw drawing water from its base.</a:t>
            </a:r>
          </a:p>
          <a:p>
            <a:pPr marL="171450" indent="-171450">
              <a:buFontTx/>
              <a:buChar char="-"/>
            </a:pPr>
            <a:endParaRPr lang="en-GB" dirty="0"/>
          </a:p>
          <a:p>
            <a:pPr marL="171450" indent="-171450">
              <a:buFontTx/>
              <a:buChar char="-"/>
            </a:pPr>
            <a:r>
              <a:rPr lang="en-GB" dirty="0"/>
              <a:t>We discussed on the last slide how curved interfaces form as a result of gradients in polymer fraction. For a physical description of how these arise, it is worth noting that the forced biharmonic displacement equation bears some resemblance to the equations for classical elastic plate theory. If we treat the cylinder as being formed from a stack of discs which are bonded to one another and dry isotropically, these equations result in exactly the same displacement field, with curvatures arising from adjacent slices matching radial strains.</a:t>
            </a:r>
          </a:p>
        </p:txBody>
      </p:sp>
      <p:sp>
        <p:nvSpPr>
          <p:cNvPr id="4" name="Slide Number Placeholder 3"/>
          <p:cNvSpPr>
            <a:spLocks noGrp="1"/>
          </p:cNvSpPr>
          <p:nvPr>
            <p:ph type="sldNum" sz="quarter" idx="5"/>
          </p:nvPr>
        </p:nvSpPr>
        <p:spPr/>
        <p:txBody>
          <a:bodyPr/>
          <a:lstStyle/>
          <a:p>
            <a:fld id="{ED95F50A-4537-4EDD-9AF8-5CC36128E110}" type="slidenum">
              <a:rPr lang="en-GB" smtClean="0"/>
              <a:t>12</a:t>
            </a:fld>
            <a:endParaRPr lang="en-GB"/>
          </a:p>
        </p:txBody>
      </p:sp>
    </p:spTree>
    <p:extLst>
      <p:ext uri="{BB962C8B-B14F-4D97-AF65-F5344CB8AC3E}">
        <p14:creationId xmlns:p14="http://schemas.microsoft.com/office/powerpoint/2010/main" val="957226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it says on the slides)</a:t>
            </a:r>
          </a:p>
        </p:txBody>
      </p:sp>
      <p:sp>
        <p:nvSpPr>
          <p:cNvPr id="4" name="Slide Number Placeholder 3"/>
          <p:cNvSpPr>
            <a:spLocks noGrp="1"/>
          </p:cNvSpPr>
          <p:nvPr>
            <p:ph type="sldNum" sz="quarter" idx="5"/>
          </p:nvPr>
        </p:nvSpPr>
        <p:spPr/>
        <p:txBody>
          <a:bodyPr/>
          <a:lstStyle/>
          <a:p>
            <a:fld id="{ED95F50A-4537-4EDD-9AF8-5CC36128E110}" type="slidenum">
              <a:rPr lang="en-GB" smtClean="0"/>
              <a:t>13</a:t>
            </a:fld>
            <a:endParaRPr lang="en-GB"/>
          </a:p>
        </p:txBody>
      </p:sp>
    </p:spTree>
    <p:extLst>
      <p:ext uri="{BB962C8B-B14F-4D97-AF65-F5344CB8AC3E}">
        <p14:creationId xmlns:p14="http://schemas.microsoft.com/office/powerpoint/2010/main" val="4084765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Hydrogels comprise sometimes as little as 1% polymer by volume, and are formed from a hydrophilic polymer scaffold surrounded by adsorbed water molecules.</a:t>
            </a:r>
          </a:p>
          <a:p>
            <a:pPr marL="171450" indent="-171450">
              <a:buFontTx/>
              <a:buChar char="-"/>
            </a:pPr>
            <a:endParaRPr lang="en-GB" dirty="0"/>
          </a:p>
          <a:p>
            <a:pPr marL="171450" indent="-171450">
              <a:buFontTx/>
              <a:buChar char="-"/>
            </a:pPr>
            <a:r>
              <a:rPr lang="en-GB" dirty="0"/>
              <a:t>These materials behave elastically when swollen to a certain degree, but also have properties of porous media; water can flow through the interstices formed from the scaffold.</a:t>
            </a:r>
          </a:p>
          <a:p>
            <a:pPr marL="171450" indent="-171450">
              <a:buFontTx/>
              <a:buChar char="-"/>
            </a:pPr>
            <a:endParaRPr lang="en-GB" dirty="0"/>
          </a:p>
          <a:p>
            <a:pPr marL="171450" indent="-171450">
              <a:buFontTx/>
              <a:buChar char="-"/>
            </a:pPr>
            <a:r>
              <a:rPr lang="en-GB" dirty="0"/>
              <a:t>This has, in the past, led to many authors using classical linear poroelasticity. We treat the gel like a linear-elastic material which swells and dries by taking on or expelling water, and this water flow is driven by Darcy’s law throughout the structure. BUT large strains involved in swelling (see picture). Can’t model these with linear elasticity.</a:t>
            </a:r>
          </a:p>
          <a:p>
            <a:pPr marL="171450" indent="-171450">
              <a:buFontTx/>
              <a:buChar char="-"/>
            </a:pPr>
            <a:endParaRPr lang="en-GB" dirty="0"/>
          </a:p>
          <a:p>
            <a:pPr marL="171450" indent="-171450">
              <a:buFontTx/>
              <a:buChar char="-"/>
            </a:pPr>
            <a:r>
              <a:rPr lang="en-GB" dirty="0"/>
              <a:t>The other main approach is based around an understanding of the energetics of the polymer-water mixture. Derive a free-energy density and minimise this energy density to determine equations of motion. But we don’t necessarily want to know about interactions on the molecular scale, and prefer to work in the macroscopic state variables of linear poroelasticity. Can a compromise be sought?</a:t>
            </a:r>
          </a:p>
        </p:txBody>
      </p:sp>
      <p:sp>
        <p:nvSpPr>
          <p:cNvPr id="4" name="Slide Number Placeholder 3"/>
          <p:cNvSpPr>
            <a:spLocks noGrp="1"/>
          </p:cNvSpPr>
          <p:nvPr>
            <p:ph type="sldNum" sz="quarter" idx="5"/>
          </p:nvPr>
        </p:nvSpPr>
        <p:spPr/>
        <p:txBody>
          <a:bodyPr/>
          <a:lstStyle/>
          <a:p>
            <a:fld id="{ED95F50A-4537-4EDD-9AF8-5CC36128E110}" type="slidenum">
              <a:rPr lang="en-GB" smtClean="0"/>
              <a:t>2</a:t>
            </a:fld>
            <a:endParaRPr lang="en-GB"/>
          </a:p>
        </p:txBody>
      </p:sp>
    </p:spTree>
    <p:extLst>
      <p:ext uri="{BB962C8B-B14F-4D97-AF65-F5344CB8AC3E}">
        <p14:creationId xmlns:p14="http://schemas.microsoft.com/office/powerpoint/2010/main" val="1929865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Start by considering a description of gel deformation: the goal is to separate deformation into its components – an isotropic part which is due to swelling and drying and a deviatoric part which we assume is ‘small’ in a certain sense, which we can linearise around.</a:t>
            </a:r>
          </a:p>
          <a:p>
            <a:pPr marL="171450" indent="-171450">
              <a:buFontTx/>
              <a:buChar char="-"/>
            </a:pPr>
            <a:endParaRPr lang="en-GB" dirty="0"/>
          </a:p>
          <a:p>
            <a:pPr marL="171450" indent="-171450">
              <a:buFontTx/>
              <a:buChar char="-"/>
            </a:pPr>
            <a:r>
              <a:rPr lang="en-GB" dirty="0"/>
              <a:t>Many different authors use different conventions for describing the reference state; either dry polymer or some “fully-swollen equilibrium”: we take the latter approach and measure displacements of individual gel elements from this state.</a:t>
            </a:r>
          </a:p>
          <a:p>
            <a:pPr marL="171450" indent="-171450">
              <a:buFontTx/>
              <a:buChar char="-"/>
            </a:pPr>
            <a:endParaRPr lang="en-GB" dirty="0"/>
          </a:p>
          <a:p>
            <a:pPr marL="171450" indent="-171450">
              <a:buFontTx/>
              <a:buChar char="-"/>
            </a:pPr>
            <a:r>
              <a:rPr lang="en-GB" dirty="0"/>
              <a:t>Assuming linearity ONLY in the deviatoric strains, we can Taylor-expand the expressions for inverse of a matrix and determinant to relate the isotropic part of the Cauchy strain tensor to changes in polymer fraction (arising from changes in volume of a gel element). The deviatoric part is assumed small.</a:t>
            </a:r>
          </a:p>
        </p:txBody>
      </p:sp>
      <p:sp>
        <p:nvSpPr>
          <p:cNvPr id="4" name="Slide Number Placeholder 3"/>
          <p:cNvSpPr>
            <a:spLocks noGrp="1"/>
          </p:cNvSpPr>
          <p:nvPr>
            <p:ph type="sldNum" sz="quarter" idx="5"/>
          </p:nvPr>
        </p:nvSpPr>
        <p:spPr/>
        <p:txBody>
          <a:bodyPr/>
          <a:lstStyle/>
          <a:p>
            <a:fld id="{ED95F50A-4537-4EDD-9AF8-5CC36128E110}" type="slidenum">
              <a:rPr lang="en-GB" smtClean="0"/>
              <a:t>3</a:t>
            </a:fld>
            <a:endParaRPr lang="en-GB"/>
          </a:p>
        </p:txBody>
      </p:sp>
    </p:spTree>
    <p:extLst>
      <p:ext uri="{BB962C8B-B14F-4D97-AF65-F5344CB8AC3E}">
        <p14:creationId xmlns:p14="http://schemas.microsoft.com/office/powerpoint/2010/main" val="160033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Ignoring the slow (diffusively-dominated) swelling and drying effects, it is reasonable to treat a gel, swollen to a given degree, as a linear-elastic material. Since volumetric changes occur over much longer timescales, the instantaneous response is linear.</a:t>
            </a:r>
          </a:p>
          <a:p>
            <a:pPr marL="171450" indent="-171450">
              <a:buFontTx/>
              <a:buChar char="-"/>
            </a:pPr>
            <a:endParaRPr lang="en-GB" dirty="0"/>
          </a:p>
          <a:p>
            <a:pPr marL="171450" indent="-171450">
              <a:buFontTx/>
              <a:buChar char="-"/>
            </a:pPr>
            <a:r>
              <a:rPr lang="en-GB" dirty="0"/>
              <a:t>Therefore, the stress tensor must take the form –PI + 2(\</a:t>
            </a:r>
            <a:r>
              <a:rPr lang="en-GB" dirty="0" err="1"/>
              <a:t>mu_s</a:t>
            </a:r>
            <a:r>
              <a:rPr lang="en-GB" dirty="0"/>
              <a:t>)\epsilon, where P is a bulk pressure. But recall that we only linearise around the small deviatoric strains. Material properties likely change as polymer fraction does (drier gels are stiffer, for example), so allow the material properties to depend on polymer fraction phi.</a:t>
            </a:r>
          </a:p>
          <a:p>
            <a:pPr marL="171450" indent="-171450">
              <a:buFontTx/>
              <a:buChar char="-"/>
            </a:pPr>
            <a:endParaRPr lang="en-GB" dirty="0"/>
          </a:p>
          <a:p>
            <a:pPr marL="171450" indent="-171450">
              <a:buFontTx/>
              <a:buChar char="-"/>
            </a:pPr>
            <a:r>
              <a:rPr lang="en-GB" dirty="0"/>
              <a:t>Following other studies discussing two-phase mixtures, we separate the bulk pressure into a pervadic pressure – akin to a pore pressure of the water within the polymer scaffold – and an osmotic pressure arising from the hydrophilic nature of the polymer chains interacting with the water. This gives the constitutive relation shown, with the osmotic pressure sometimes written in the form in the box here, introducing an osmotic modulus K.</a:t>
            </a:r>
          </a:p>
        </p:txBody>
      </p:sp>
      <p:sp>
        <p:nvSpPr>
          <p:cNvPr id="4" name="Slide Number Placeholder 3"/>
          <p:cNvSpPr>
            <a:spLocks noGrp="1"/>
          </p:cNvSpPr>
          <p:nvPr>
            <p:ph type="sldNum" sz="quarter" idx="5"/>
          </p:nvPr>
        </p:nvSpPr>
        <p:spPr/>
        <p:txBody>
          <a:bodyPr/>
          <a:lstStyle/>
          <a:p>
            <a:fld id="{ED95F50A-4537-4EDD-9AF8-5CC36128E110}" type="slidenum">
              <a:rPr lang="en-GB" smtClean="0"/>
              <a:t>4</a:t>
            </a:fld>
            <a:endParaRPr lang="en-GB"/>
          </a:p>
        </p:txBody>
      </p:sp>
    </p:spTree>
    <p:extLst>
      <p:ext uri="{BB962C8B-B14F-4D97-AF65-F5344CB8AC3E}">
        <p14:creationId xmlns:p14="http://schemas.microsoft.com/office/powerpoint/2010/main" val="4224695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The pervadic pressure p is also known as the Darcy pressure; it is gradients in p which drive flow through the scaffold and therefore govern the dynamics of a hydrogel. In other models this is seen as a chemical potential; all end up resulting in equivalent dynamics.</a:t>
            </a:r>
          </a:p>
          <a:p>
            <a:pPr marL="171450" indent="-171450">
              <a:buFontTx/>
              <a:buChar char="-"/>
            </a:pPr>
            <a:endParaRPr lang="en-GB" dirty="0"/>
          </a:p>
          <a:p>
            <a:pPr marL="171450" indent="-171450">
              <a:buFontTx/>
              <a:buChar char="-"/>
            </a:pPr>
            <a:r>
              <a:rPr lang="en-GB" dirty="0"/>
              <a:t>Through a combination of water and polymer conservation, as well as Cauchy’s momentum equation which allows us to express gradients in p in terms of polymer fraction phi (using the constitutive relation we have just derived), an advection-diffusion equation can be derived governing the change in polymer fraction with respect to time.</a:t>
            </a:r>
          </a:p>
          <a:p>
            <a:pPr marL="171450" indent="-171450">
              <a:buFontTx/>
              <a:buChar char="-"/>
            </a:pPr>
            <a:endParaRPr lang="en-GB" dirty="0"/>
          </a:p>
          <a:p>
            <a:pPr marL="171450" indent="-171450">
              <a:buFontTx/>
              <a:buChar char="-"/>
            </a:pPr>
            <a:r>
              <a:rPr lang="en-GB" dirty="0"/>
              <a:t>For our purposes, it can be shown that the requirement of small deviatoric strains is equivalent to the low-</a:t>
            </a:r>
            <a:r>
              <a:rPr lang="en-GB" dirty="0" err="1"/>
              <a:t>Péclet</a:t>
            </a:r>
            <a:r>
              <a:rPr lang="en-GB" dirty="0"/>
              <a:t> number limit of this equation, ignoring the advective term and therefore we model gel dynamics as a nonlinear diffusive process.</a:t>
            </a:r>
          </a:p>
          <a:p>
            <a:pPr marL="171450" indent="-171450">
              <a:buFontTx/>
              <a:buChar char="-"/>
            </a:pPr>
            <a:endParaRPr lang="en-GB" dirty="0"/>
          </a:p>
          <a:p>
            <a:pPr marL="171450" indent="-171450">
              <a:buFontTx/>
              <a:buChar char="-"/>
            </a:pPr>
            <a:r>
              <a:rPr lang="en-GB" dirty="0"/>
              <a:t>The diffusive term on the right-hand side here illustrates the two driving behaviours – isotropic stresses arising from osmotic effects and deviatoric stresses arising from shearing strains.</a:t>
            </a:r>
          </a:p>
        </p:txBody>
      </p:sp>
      <p:sp>
        <p:nvSpPr>
          <p:cNvPr id="4" name="Slide Number Placeholder 3"/>
          <p:cNvSpPr>
            <a:spLocks noGrp="1"/>
          </p:cNvSpPr>
          <p:nvPr>
            <p:ph type="sldNum" sz="quarter" idx="5"/>
          </p:nvPr>
        </p:nvSpPr>
        <p:spPr/>
        <p:txBody>
          <a:bodyPr/>
          <a:lstStyle/>
          <a:p>
            <a:fld id="{ED95F50A-4537-4EDD-9AF8-5CC36128E110}" type="slidenum">
              <a:rPr lang="en-GB" smtClean="0"/>
              <a:t>5</a:t>
            </a:fld>
            <a:endParaRPr lang="en-GB"/>
          </a:p>
        </p:txBody>
      </p:sp>
    </p:spTree>
    <p:extLst>
      <p:ext uri="{BB962C8B-B14F-4D97-AF65-F5344CB8AC3E}">
        <p14:creationId xmlns:p14="http://schemas.microsoft.com/office/powerpoint/2010/main" val="3373251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As an example illustrating the utility of this model, we consider one of the simplest physical setups; a partially-dried bead swelling upon placement in water, as seen in one of the first slides.</a:t>
            </a:r>
          </a:p>
          <a:p>
            <a:pPr marL="171450" indent="-171450">
              <a:buFontTx/>
              <a:buChar char="-"/>
            </a:pPr>
            <a:endParaRPr lang="en-GB" dirty="0"/>
          </a:p>
          <a:p>
            <a:pPr marL="171450" indent="-171450">
              <a:buFontTx/>
              <a:buChar char="-"/>
            </a:pPr>
            <a:r>
              <a:rPr lang="en-GB" dirty="0"/>
              <a:t>Here, we swell from a polymer fraction eight times its equilibrium value to the equilibrium, and therefore introduce isotropic strains of around 200%; linear theory could not adequately describe this. However, it is shown that our LENS theory is capable of reproducing the swelling behaviour whilst never introducing large *deviatoric* strains; notice here that </a:t>
            </a:r>
            <a:r>
              <a:rPr lang="en-GB" dirty="0" err="1"/>
              <a:t>epsilon_rr</a:t>
            </a:r>
            <a:r>
              <a:rPr lang="en-GB" dirty="0"/>
              <a:t> is always less than around 10%.</a:t>
            </a:r>
          </a:p>
          <a:p>
            <a:pPr marL="171450" indent="-171450">
              <a:buFontTx/>
              <a:buChar char="-"/>
            </a:pPr>
            <a:endParaRPr lang="en-GB" dirty="0"/>
          </a:p>
          <a:p>
            <a:pPr marL="171450" indent="-171450">
              <a:buFontTx/>
              <a:buChar char="-"/>
            </a:pPr>
            <a:r>
              <a:rPr lang="en-GB" dirty="0"/>
              <a:t>Qualitatively, this behaviour agrees with experiments; the outer ‘skin’ swells to a greater degree, followed by water diffusing into the bulk of the gel, and then the outer layer continues to swell further and the process continues.</a:t>
            </a:r>
          </a:p>
        </p:txBody>
      </p:sp>
      <p:sp>
        <p:nvSpPr>
          <p:cNvPr id="4" name="Slide Number Placeholder 3"/>
          <p:cNvSpPr>
            <a:spLocks noGrp="1"/>
          </p:cNvSpPr>
          <p:nvPr>
            <p:ph type="sldNum" sz="quarter" idx="5"/>
          </p:nvPr>
        </p:nvSpPr>
        <p:spPr/>
        <p:txBody>
          <a:bodyPr/>
          <a:lstStyle/>
          <a:p>
            <a:fld id="{ED95F50A-4537-4EDD-9AF8-5CC36128E110}" type="slidenum">
              <a:rPr lang="en-GB" smtClean="0"/>
              <a:t>6</a:t>
            </a:fld>
            <a:endParaRPr lang="en-GB"/>
          </a:p>
        </p:txBody>
      </p:sp>
    </p:spTree>
    <p:extLst>
      <p:ext uri="{BB962C8B-B14F-4D97-AF65-F5344CB8AC3E}">
        <p14:creationId xmlns:p14="http://schemas.microsoft.com/office/powerpoint/2010/main" val="3766795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It was hinted at in the example on the last slide that boundary conditions are key – in the case of the sphere, continuity of normal stress imposes a (time-varying) interfacial polymer fraction, and spherical symmetry ensures that radial gradients in polymer fraction are zero at the origin. In order to solve more general problems, there are a range of boundary conditions which can be imposed.</a:t>
            </a:r>
          </a:p>
          <a:p>
            <a:pPr marL="171450" indent="-171450">
              <a:buFontTx/>
              <a:buChar char="-"/>
            </a:pPr>
            <a:endParaRPr lang="en-GB" dirty="0"/>
          </a:p>
          <a:p>
            <a:pPr marL="171450" indent="-171450">
              <a:buFontTx/>
              <a:buChar char="-"/>
            </a:pPr>
            <a:r>
              <a:rPr lang="en-GB" dirty="0"/>
              <a:t>Alongside the normal and tangential stress conditions discussed in the last problem, we can impose conditions on the flux of interstitial water (e.g. in evaporation problems, or at impermeable boundaries).</a:t>
            </a:r>
          </a:p>
          <a:p>
            <a:pPr marL="171450" indent="-171450">
              <a:buFontTx/>
              <a:buChar char="-"/>
            </a:pPr>
            <a:endParaRPr lang="en-GB" dirty="0"/>
          </a:p>
          <a:p>
            <a:pPr marL="171450" indent="-171450">
              <a:buFontTx/>
              <a:buChar char="-"/>
            </a:pPr>
            <a:r>
              <a:rPr lang="en-GB" dirty="0"/>
              <a:t>This is all well and good – in the case of the spere it was easy to work out where the radial extent of the gel was by considering polymer conservation. In general we don’t know this, and therefore we can’t tell where the boundary is!</a:t>
            </a:r>
          </a:p>
          <a:p>
            <a:pPr marL="171450" indent="-171450">
              <a:buFontTx/>
              <a:buChar char="-"/>
            </a:pPr>
            <a:endParaRPr lang="en-GB" dirty="0"/>
          </a:p>
          <a:p>
            <a:pPr marL="171450" indent="-171450">
              <a:buFontTx/>
              <a:buChar char="-"/>
            </a:pPr>
            <a:r>
              <a:rPr lang="en-GB" dirty="0"/>
              <a:t>Major problem; overcome in linear elasticity by using the displacement field which is a biharmonic function, and then solving for the extents. Can’t do this here; can we find a displacement field given a polymer fraction field?</a:t>
            </a:r>
          </a:p>
        </p:txBody>
      </p:sp>
      <p:sp>
        <p:nvSpPr>
          <p:cNvPr id="4" name="Slide Number Placeholder 3"/>
          <p:cNvSpPr>
            <a:spLocks noGrp="1"/>
          </p:cNvSpPr>
          <p:nvPr>
            <p:ph type="sldNum" sz="quarter" idx="5"/>
          </p:nvPr>
        </p:nvSpPr>
        <p:spPr/>
        <p:txBody>
          <a:bodyPr/>
          <a:lstStyle/>
          <a:p>
            <a:fld id="{ED95F50A-4537-4EDD-9AF8-5CC36128E110}" type="slidenum">
              <a:rPr lang="en-GB" smtClean="0"/>
              <a:t>7</a:t>
            </a:fld>
            <a:endParaRPr lang="en-GB"/>
          </a:p>
        </p:txBody>
      </p:sp>
    </p:spTree>
    <p:extLst>
      <p:ext uri="{BB962C8B-B14F-4D97-AF65-F5344CB8AC3E}">
        <p14:creationId xmlns:p14="http://schemas.microsoft.com/office/powerpoint/2010/main" val="2378695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It turns out that our formulation does give an equation for the displacement field in the limit of small deviatoric strains. Akin to the biharmonic equation for pure linear elasticity, this equation describes the displacement forced by gradients in polymer fraction.</a:t>
            </a:r>
          </a:p>
          <a:p>
            <a:pPr marL="171450" indent="-171450">
              <a:buFontTx/>
              <a:buChar char="-"/>
            </a:pPr>
            <a:endParaRPr lang="en-GB" dirty="0"/>
          </a:p>
          <a:p>
            <a:pPr marL="171450" indent="-171450">
              <a:buFontTx/>
              <a:buChar char="-"/>
            </a:pPr>
            <a:r>
              <a:rPr lang="en-GB" dirty="0"/>
              <a:t>The right-hand side here can be loosely interpreted as arising from curvatures (the Laplacian) in surfaces of constant phi (the gradient) – clearer interpretation very welcome!</a:t>
            </a:r>
          </a:p>
          <a:p>
            <a:pPr marL="171450" indent="-171450">
              <a:buFontTx/>
              <a:buChar char="-"/>
            </a:pPr>
            <a:endParaRPr lang="en-GB" dirty="0"/>
          </a:p>
          <a:p>
            <a:pPr marL="171450" indent="-171450">
              <a:buFontTx/>
              <a:buChar char="-"/>
            </a:pPr>
            <a:r>
              <a:rPr lang="en-GB" dirty="0"/>
              <a:t>Can we put this to use in a problem where polymer conservation can’t be employed to describe the shape of a gel?</a:t>
            </a:r>
          </a:p>
        </p:txBody>
      </p:sp>
      <p:sp>
        <p:nvSpPr>
          <p:cNvPr id="4" name="Slide Number Placeholder 3"/>
          <p:cNvSpPr>
            <a:spLocks noGrp="1"/>
          </p:cNvSpPr>
          <p:nvPr>
            <p:ph type="sldNum" sz="quarter" idx="5"/>
          </p:nvPr>
        </p:nvSpPr>
        <p:spPr/>
        <p:txBody>
          <a:bodyPr/>
          <a:lstStyle/>
          <a:p>
            <a:fld id="{ED95F50A-4537-4EDD-9AF8-5CC36128E110}" type="slidenum">
              <a:rPr lang="en-GB" smtClean="0"/>
              <a:t>8</a:t>
            </a:fld>
            <a:endParaRPr lang="en-GB"/>
          </a:p>
        </p:txBody>
      </p:sp>
    </p:spTree>
    <p:extLst>
      <p:ext uri="{BB962C8B-B14F-4D97-AF65-F5344CB8AC3E}">
        <p14:creationId xmlns:p14="http://schemas.microsoft.com/office/powerpoint/2010/main" val="2510468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One of the earliest experiments we have carried out considers a slender cylinder of gel which is initially fully-swollen, with its base immersed in water and allowed to dry in the air, acting somewhat like a wick drawing water up from the reservoir and evaporating into the surrounding air.</a:t>
            </a:r>
          </a:p>
          <a:p>
            <a:pPr marL="171450" indent="-171450">
              <a:buFontTx/>
              <a:buChar char="-"/>
            </a:pPr>
            <a:endParaRPr lang="en-GB" dirty="0"/>
          </a:p>
          <a:p>
            <a:pPr marL="171450" indent="-171450">
              <a:buFontTx/>
              <a:buChar char="-"/>
            </a:pPr>
            <a:r>
              <a:rPr lang="en-GB" dirty="0"/>
              <a:t>For the sake of simplicity, start by considering the case where the only evaporation occurs from the top surface. The assumption of slenderness, coupled with this simplified model, suggests that the polymer fraction will only depend on vertical position z.</a:t>
            </a:r>
          </a:p>
          <a:p>
            <a:pPr marL="171450" indent="-171450">
              <a:buFontTx/>
              <a:buChar char="-"/>
            </a:pPr>
            <a:endParaRPr lang="en-GB" dirty="0"/>
          </a:p>
          <a:p>
            <a:pPr marL="171450" indent="-171450">
              <a:buFontTx/>
              <a:buChar char="-"/>
            </a:pPr>
            <a:r>
              <a:rPr lang="en-GB" dirty="0"/>
              <a:t>Qualitatively, what do we expect? More shrinkage at the top, and experiments also show the formation of a convex base and a concave top: can we explain these physically? To do this, need to find the displacement field, and also solve for phi.</a:t>
            </a:r>
          </a:p>
        </p:txBody>
      </p:sp>
      <p:sp>
        <p:nvSpPr>
          <p:cNvPr id="4" name="Slide Number Placeholder 3"/>
          <p:cNvSpPr>
            <a:spLocks noGrp="1"/>
          </p:cNvSpPr>
          <p:nvPr>
            <p:ph type="sldNum" sz="quarter" idx="5"/>
          </p:nvPr>
        </p:nvSpPr>
        <p:spPr/>
        <p:txBody>
          <a:bodyPr/>
          <a:lstStyle/>
          <a:p>
            <a:fld id="{ED95F50A-4537-4EDD-9AF8-5CC36128E110}" type="slidenum">
              <a:rPr lang="en-GB" smtClean="0"/>
              <a:t>9</a:t>
            </a:fld>
            <a:endParaRPr lang="en-GB"/>
          </a:p>
        </p:txBody>
      </p:sp>
    </p:spTree>
    <p:extLst>
      <p:ext uri="{BB962C8B-B14F-4D97-AF65-F5344CB8AC3E}">
        <p14:creationId xmlns:p14="http://schemas.microsoft.com/office/powerpoint/2010/main" val="667792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22869-0E1D-4D59-BD60-5E8AF07DD7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EFD8E69-2610-41DA-8DBD-F6B1607255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1F2FFFD-A77D-42FB-9CA8-8C3372788CA3}"/>
              </a:ext>
            </a:extLst>
          </p:cNvPr>
          <p:cNvSpPr>
            <a:spLocks noGrp="1"/>
          </p:cNvSpPr>
          <p:nvPr>
            <p:ph type="dt" sz="half" idx="10"/>
          </p:nvPr>
        </p:nvSpPr>
        <p:spPr/>
        <p:txBody>
          <a:bodyPr/>
          <a:lstStyle/>
          <a:p>
            <a:r>
              <a:rPr lang="en-US"/>
              <a:t>2 Jun 2022</a:t>
            </a:r>
            <a:endParaRPr lang="en-GB"/>
          </a:p>
        </p:txBody>
      </p:sp>
      <p:sp>
        <p:nvSpPr>
          <p:cNvPr id="5" name="Footer Placeholder 4">
            <a:extLst>
              <a:ext uri="{FF2B5EF4-FFF2-40B4-BE49-F238E27FC236}">
                <a16:creationId xmlns:a16="http://schemas.microsoft.com/office/drawing/2014/main" id="{A200B812-E196-4074-B98B-A9DD08EA9607}"/>
              </a:ext>
            </a:extLst>
          </p:cNvPr>
          <p:cNvSpPr>
            <a:spLocks noGrp="1"/>
          </p:cNvSpPr>
          <p:nvPr>
            <p:ph type="ftr" sz="quarter" idx="11"/>
          </p:nvPr>
        </p:nvSpPr>
        <p:spPr/>
        <p:txBody>
          <a:bodyPr/>
          <a:lstStyle/>
          <a:p>
            <a:r>
              <a:rPr lang="en-US"/>
              <a:t>Joseph Webber: Multidirectional gel swelling and drying</a:t>
            </a:r>
            <a:endParaRPr lang="en-GB"/>
          </a:p>
        </p:txBody>
      </p:sp>
      <p:sp>
        <p:nvSpPr>
          <p:cNvPr id="6" name="Slide Number Placeholder 5">
            <a:extLst>
              <a:ext uri="{FF2B5EF4-FFF2-40B4-BE49-F238E27FC236}">
                <a16:creationId xmlns:a16="http://schemas.microsoft.com/office/drawing/2014/main" id="{D96752BE-FB71-41C0-B05B-61CF8103015C}"/>
              </a:ext>
            </a:extLst>
          </p:cNvPr>
          <p:cNvSpPr>
            <a:spLocks noGrp="1"/>
          </p:cNvSpPr>
          <p:nvPr>
            <p:ph type="sldNum" sz="quarter" idx="12"/>
          </p:nvPr>
        </p:nvSpPr>
        <p:spPr/>
        <p:txBody>
          <a:bodyPr/>
          <a:lstStyle/>
          <a:p>
            <a:fld id="{92D4F512-A80A-4D4E-9A5D-567BE63E096B}" type="slidenum">
              <a:rPr lang="en-GB" smtClean="0"/>
              <a:t>‹#›</a:t>
            </a:fld>
            <a:endParaRPr lang="en-GB"/>
          </a:p>
        </p:txBody>
      </p:sp>
    </p:spTree>
    <p:extLst>
      <p:ext uri="{BB962C8B-B14F-4D97-AF65-F5344CB8AC3E}">
        <p14:creationId xmlns:p14="http://schemas.microsoft.com/office/powerpoint/2010/main" val="2764309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F5441-A1DD-4EC5-909C-7ECF359064D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AC1C3CE-5A17-4756-AB24-EF178A4C1F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B464F4-6ABE-4FC4-839C-C2225924C53E}"/>
              </a:ext>
            </a:extLst>
          </p:cNvPr>
          <p:cNvSpPr>
            <a:spLocks noGrp="1"/>
          </p:cNvSpPr>
          <p:nvPr>
            <p:ph type="dt" sz="half" idx="10"/>
          </p:nvPr>
        </p:nvSpPr>
        <p:spPr/>
        <p:txBody>
          <a:bodyPr/>
          <a:lstStyle/>
          <a:p>
            <a:r>
              <a:rPr lang="en-US"/>
              <a:t>2 Jun 2022</a:t>
            </a:r>
            <a:endParaRPr lang="en-GB"/>
          </a:p>
        </p:txBody>
      </p:sp>
      <p:sp>
        <p:nvSpPr>
          <p:cNvPr id="5" name="Footer Placeholder 4">
            <a:extLst>
              <a:ext uri="{FF2B5EF4-FFF2-40B4-BE49-F238E27FC236}">
                <a16:creationId xmlns:a16="http://schemas.microsoft.com/office/drawing/2014/main" id="{DECAD70D-4258-4DE4-8652-6CB6066FA63B}"/>
              </a:ext>
            </a:extLst>
          </p:cNvPr>
          <p:cNvSpPr>
            <a:spLocks noGrp="1"/>
          </p:cNvSpPr>
          <p:nvPr>
            <p:ph type="ftr" sz="quarter" idx="11"/>
          </p:nvPr>
        </p:nvSpPr>
        <p:spPr/>
        <p:txBody>
          <a:bodyPr/>
          <a:lstStyle/>
          <a:p>
            <a:r>
              <a:rPr lang="en-US"/>
              <a:t>Joseph Webber: Multidirectional gel swelling and drying</a:t>
            </a:r>
            <a:endParaRPr lang="en-GB"/>
          </a:p>
        </p:txBody>
      </p:sp>
      <p:sp>
        <p:nvSpPr>
          <p:cNvPr id="6" name="Slide Number Placeholder 5">
            <a:extLst>
              <a:ext uri="{FF2B5EF4-FFF2-40B4-BE49-F238E27FC236}">
                <a16:creationId xmlns:a16="http://schemas.microsoft.com/office/drawing/2014/main" id="{46EC590B-378C-4642-B7B0-FC8B1A5D6F7E}"/>
              </a:ext>
            </a:extLst>
          </p:cNvPr>
          <p:cNvSpPr>
            <a:spLocks noGrp="1"/>
          </p:cNvSpPr>
          <p:nvPr>
            <p:ph type="sldNum" sz="quarter" idx="12"/>
          </p:nvPr>
        </p:nvSpPr>
        <p:spPr/>
        <p:txBody>
          <a:bodyPr/>
          <a:lstStyle/>
          <a:p>
            <a:fld id="{92D4F512-A80A-4D4E-9A5D-567BE63E096B}" type="slidenum">
              <a:rPr lang="en-GB" smtClean="0"/>
              <a:t>‹#›</a:t>
            </a:fld>
            <a:endParaRPr lang="en-GB"/>
          </a:p>
        </p:txBody>
      </p:sp>
    </p:spTree>
    <p:extLst>
      <p:ext uri="{BB962C8B-B14F-4D97-AF65-F5344CB8AC3E}">
        <p14:creationId xmlns:p14="http://schemas.microsoft.com/office/powerpoint/2010/main" val="3834011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14F1AC-A69B-4727-AC57-A1F6CA71E96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3D51AC-D871-4C52-A7F4-550F30B61D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EA2973-78CF-4644-A180-F271C36EE93A}"/>
              </a:ext>
            </a:extLst>
          </p:cNvPr>
          <p:cNvSpPr>
            <a:spLocks noGrp="1"/>
          </p:cNvSpPr>
          <p:nvPr>
            <p:ph type="dt" sz="half" idx="10"/>
          </p:nvPr>
        </p:nvSpPr>
        <p:spPr/>
        <p:txBody>
          <a:bodyPr/>
          <a:lstStyle/>
          <a:p>
            <a:r>
              <a:rPr lang="en-US"/>
              <a:t>2 Jun 2022</a:t>
            </a:r>
            <a:endParaRPr lang="en-GB"/>
          </a:p>
        </p:txBody>
      </p:sp>
      <p:sp>
        <p:nvSpPr>
          <p:cNvPr id="5" name="Footer Placeholder 4">
            <a:extLst>
              <a:ext uri="{FF2B5EF4-FFF2-40B4-BE49-F238E27FC236}">
                <a16:creationId xmlns:a16="http://schemas.microsoft.com/office/drawing/2014/main" id="{647865A9-C302-4B05-9514-9FCB8F1CBE0E}"/>
              </a:ext>
            </a:extLst>
          </p:cNvPr>
          <p:cNvSpPr>
            <a:spLocks noGrp="1"/>
          </p:cNvSpPr>
          <p:nvPr>
            <p:ph type="ftr" sz="quarter" idx="11"/>
          </p:nvPr>
        </p:nvSpPr>
        <p:spPr/>
        <p:txBody>
          <a:bodyPr/>
          <a:lstStyle/>
          <a:p>
            <a:r>
              <a:rPr lang="en-US"/>
              <a:t>Joseph Webber: Multidirectional gel swelling and drying</a:t>
            </a:r>
            <a:endParaRPr lang="en-GB"/>
          </a:p>
        </p:txBody>
      </p:sp>
      <p:sp>
        <p:nvSpPr>
          <p:cNvPr id="6" name="Slide Number Placeholder 5">
            <a:extLst>
              <a:ext uri="{FF2B5EF4-FFF2-40B4-BE49-F238E27FC236}">
                <a16:creationId xmlns:a16="http://schemas.microsoft.com/office/drawing/2014/main" id="{BE59BB95-6D4F-4A15-8165-7B0C9F4DD4E9}"/>
              </a:ext>
            </a:extLst>
          </p:cNvPr>
          <p:cNvSpPr>
            <a:spLocks noGrp="1"/>
          </p:cNvSpPr>
          <p:nvPr>
            <p:ph type="sldNum" sz="quarter" idx="12"/>
          </p:nvPr>
        </p:nvSpPr>
        <p:spPr/>
        <p:txBody>
          <a:bodyPr/>
          <a:lstStyle/>
          <a:p>
            <a:fld id="{92D4F512-A80A-4D4E-9A5D-567BE63E096B}" type="slidenum">
              <a:rPr lang="en-GB" smtClean="0"/>
              <a:t>‹#›</a:t>
            </a:fld>
            <a:endParaRPr lang="en-GB"/>
          </a:p>
        </p:txBody>
      </p:sp>
    </p:spTree>
    <p:extLst>
      <p:ext uri="{BB962C8B-B14F-4D97-AF65-F5344CB8AC3E}">
        <p14:creationId xmlns:p14="http://schemas.microsoft.com/office/powerpoint/2010/main" val="3883428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7BB2-5717-461D-9051-4319361019F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364827-B60B-46B9-9DD9-FDCE0AB95A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6F81D9-51CB-45A8-82F1-512337E89DAE}"/>
              </a:ext>
            </a:extLst>
          </p:cNvPr>
          <p:cNvSpPr>
            <a:spLocks noGrp="1"/>
          </p:cNvSpPr>
          <p:nvPr>
            <p:ph type="dt" sz="half" idx="10"/>
          </p:nvPr>
        </p:nvSpPr>
        <p:spPr/>
        <p:txBody>
          <a:bodyPr/>
          <a:lstStyle/>
          <a:p>
            <a:r>
              <a:rPr lang="en-US"/>
              <a:t>2 Jun 2022</a:t>
            </a:r>
            <a:endParaRPr lang="en-GB"/>
          </a:p>
        </p:txBody>
      </p:sp>
      <p:sp>
        <p:nvSpPr>
          <p:cNvPr id="5" name="Footer Placeholder 4">
            <a:extLst>
              <a:ext uri="{FF2B5EF4-FFF2-40B4-BE49-F238E27FC236}">
                <a16:creationId xmlns:a16="http://schemas.microsoft.com/office/drawing/2014/main" id="{18097678-9700-41A7-B37A-F093CBDEAD0C}"/>
              </a:ext>
            </a:extLst>
          </p:cNvPr>
          <p:cNvSpPr>
            <a:spLocks noGrp="1"/>
          </p:cNvSpPr>
          <p:nvPr>
            <p:ph type="ftr" sz="quarter" idx="11"/>
          </p:nvPr>
        </p:nvSpPr>
        <p:spPr/>
        <p:txBody>
          <a:bodyPr/>
          <a:lstStyle/>
          <a:p>
            <a:r>
              <a:rPr lang="en-US"/>
              <a:t>Joseph Webber: Multidirectional gel swelling and drying</a:t>
            </a:r>
            <a:endParaRPr lang="en-GB"/>
          </a:p>
        </p:txBody>
      </p:sp>
      <p:sp>
        <p:nvSpPr>
          <p:cNvPr id="6" name="Slide Number Placeholder 5">
            <a:extLst>
              <a:ext uri="{FF2B5EF4-FFF2-40B4-BE49-F238E27FC236}">
                <a16:creationId xmlns:a16="http://schemas.microsoft.com/office/drawing/2014/main" id="{99FE34A9-985A-4BFE-9F99-150DE59C8D6D}"/>
              </a:ext>
            </a:extLst>
          </p:cNvPr>
          <p:cNvSpPr>
            <a:spLocks noGrp="1"/>
          </p:cNvSpPr>
          <p:nvPr>
            <p:ph type="sldNum" sz="quarter" idx="12"/>
          </p:nvPr>
        </p:nvSpPr>
        <p:spPr/>
        <p:txBody>
          <a:bodyPr/>
          <a:lstStyle/>
          <a:p>
            <a:fld id="{92D4F512-A80A-4D4E-9A5D-567BE63E096B}" type="slidenum">
              <a:rPr lang="en-GB" smtClean="0"/>
              <a:t>‹#›</a:t>
            </a:fld>
            <a:endParaRPr lang="en-GB"/>
          </a:p>
        </p:txBody>
      </p:sp>
    </p:spTree>
    <p:extLst>
      <p:ext uri="{BB962C8B-B14F-4D97-AF65-F5344CB8AC3E}">
        <p14:creationId xmlns:p14="http://schemas.microsoft.com/office/powerpoint/2010/main" val="954639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0BCAA-7E92-468C-A836-999A715E60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4F8223C-A7AD-4BFE-BFD2-76532BA839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9F8E18-B0C4-4BBD-9474-139102724382}"/>
              </a:ext>
            </a:extLst>
          </p:cNvPr>
          <p:cNvSpPr>
            <a:spLocks noGrp="1"/>
          </p:cNvSpPr>
          <p:nvPr>
            <p:ph type="dt" sz="half" idx="10"/>
          </p:nvPr>
        </p:nvSpPr>
        <p:spPr/>
        <p:txBody>
          <a:bodyPr/>
          <a:lstStyle/>
          <a:p>
            <a:r>
              <a:rPr lang="en-US"/>
              <a:t>2 Jun 2022</a:t>
            </a:r>
            <a:endParaRPr lang="en-GB"/>
          </a:p>
        </p:txBody>
      </p:sp>
      <p:sp>
        <p:nvSpPr>
          <p:cNvPr id="5" name="Footer Placeholder 4">
            <a:extLst>
              <a:ext uri="{FF2B5EF4-FFF2-40B4-BE49-F238E27FC236}">
                <a16:creationId xmlns:a16="http://schemas.microsoft.com/office/drawing/2014/main" id="{38B6675F-5F3D-479B-92E0-45902D8D166C}"/>
              </a:ext>
            </a:extLst>
          </p:cNvPr>
          <p:cNvSpPr>
            <a:spLocks noGrp="1"/>
          </p:cNvSpPr>
          <p:nvPr>
            <p:ph type="ftr" sz="quarter" idx="11"/>
          </p:nvPr>
        </p:nvSpPr>
        <p:spPr/>
        <p:txBody>
          <a:bodyPr/>
          <a:lstStyle/>
          <a:p>
            <a:r>
              <a:rPr lang="en-US"/>
              <a:t>Joseph Webber: Multidirectional gel swelling and drying</a:t>
            </a:r>
            <a:endParaRPr lang="en-GB"/>
          </a:p>
        </p:txBody>
      </p:sp>
      <p:sp>
        <p:nvSpPr>
          <p:cNvPr id="6" name="Slide Number Placeholder 5">
            <a:extLst>
              <a:ext uri="{FF2B5EF4-FFF2-40B4-BE49-F238E27FC236}">
                <a16:creationId xmlns:a16="http://schemas.microsoft.com/office/drawing/2014/main" id="{FC7E63F1-F2F7-4426-B6F0-128E9A2DDE2D}"/>
              </a:ext>
            </a:extLst>
          </p:cNvPr>
          <p:cNvSpPr>
            <a:spLocks noGrp="1"/>
          </p:cNvSpPr>
          <p:nvPr>
            <p:ph type="sldNum" sz="quarter" idx="12"/>
          </p:nvPr>
        </p:nvSpPr>
        <p:spPr/>
        <p:txBody>
          <a:bodyPr/>
          <a:lstStyle/>
          <a:p>
            <a:fld id="{92D4F512-A80A-4D4E-9A5D-567BE63E096B}" type="slidenum">
              <a:rPr lang="en-GB" smtClean="0"/>
              <a:t>‹#›</a:t>
            </a:fld>
            <a:endParaRPr lang="en-GB"/>
          </a:p>
        </p:txBody>
      </p:sp>
    </p:spTree>
    <p:extLst>
      <p:ext uri="{BB962C8B-B14F-4D97-AF65-F5344CB8AC3E}">
        <p14:creationId xmlns:p14="http://schemas.microsoft.com/office/powerpoint/2010/main" val="4288314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1EE26-4A7A-4FA4-85F0-3842B86E79E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1DB815-54B4-447C-A9FF-F5B90FAB8F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EC0AFE4-63CD-4D92-9186-3BEE8D24AA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68659E9-B951-4C8B-B380-5EBCC87320C0}"/>
              </a:ext>
            </a:extLst>
          </p:cNvPr>
          <p:cNvSpPr>
            <a:spLocks noGrp="1"/>
          </p:cNvSpPr>
          <p:nvPr>
            <p:ph type="dt" sz="half" idx="10"/>
          </p:nvPr>
        </p:nvSpPr>
        <p:spPr/>
        <p:txBody>
          <a:bodyPr/>
          <a:lstStyle/>
          <a:p>
            <a:r>
              <a:rPr lang="en-US"/>
              <a:t>2 Jun 2022</a:t>
            </a:r>
            <a:endParaRPr lang="en-GB"/>
          </a:p>
        </p:txBody>
      </p:sp>
      <p:sp>
        <p:nvSpPr>
          <p:cNvPr id="6" name="Footer Placeholder 5">
            <a:extLst>
              <a:ext uri="{FF2B5EF4-FFF2-40B4-BE49-F238E27FC236}">
                <a16:creationId xmlns:a16="http://schemas.microsoft.com/office/drawing/2014/main" id="{7AAF3E74-B836-451F-BA82-A253EFC8E447}"/>
              </a:ext>
            </a:extLst>
          </p:cNvPr>
          <p:cNvSpPr>
            <a:spLocks noGrp="1"/>
          </p:cNvSpPr>
          <p:nvPr>
            <p:ph type="ftr" sz="quarter" idx="11"/>
          </p:nvPr>
        </p:nvSpPr>
        <p:spPr/>
        <p:txBody>
          <a:bodyPr/>
          <a:lstStyle/>
          <a:p>
            <a:r>
              <a:rPr lang="en-US"/>
              <a:t>Joseph Webber: Multidirectional gel swelling and drying</a:t>
            </a:r>
            <a:endParaRPr lang="en-GB"/>
          </a:p>
        </p:txBody>
      </p:sp>
      <p:sp>
        <p:nvSpPr>
          <p:cNvPr id="7" name="Slide Number Placeholder 6">
            <a:extLst>
              <a:ext uri="{FF2B5EF4-FFF2-40B4-BE49-F238E27FC236}">
                <a16:creationId xmlns:a16="http://schemas.microsoft.com/office/drawing/2014/main" id="{9D865E70-D557-4DCD-B042-FC29BE05736D}"/>
              </a:ext>
            </a:extLst>
          </p:cNvPr>
          <p:cNvSpPr>
            <a:spLocks noGrp="1"/>
          </p:cNvSpPr>
          <p:nvPr>
            <p:ph type="sldNum" sz="quarter" idx="12"/>
          </p:nvPr>
        </p:nvSpPr>
        <p:spPr/>
        <p:txBody>
          <a:bodyPr/>
          <a:lstStyle/>
          <a:p>
            <a:fld id="{92D4F512-A80A-4D4E-9A5D-567BE63E096B}" type="slidenum">
              <a:rPr lang="en-GB" smtClean="0"/>
              <a:t>‹#›</a:t>
            </a:fld>
            <a:endParaRPr lang="en-GB"/>
          </a:p>
        </p:txBody>
      </p:sp>
    </p:spTree>
    <p:extLst>
      <p:ext uri="{BB962C8B-B14F-4D97-AF65-F5344CB8AC3E}">
        <p14:creationId xmlns:p14="http://schemas.microsoft.com/office/powerpoint/2010/main" val="1881172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EB961-CC7C-4E9E-88B8-6D142001AA3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261C38D-B55F-42B8-BBC3-AFAB7F41E7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BAD31C-BFD9-4C65-9146-207CCFBC28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D27F659-9367-4409-B6F0-197364BF3B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C67D7B-EC55-44E3-B95E-635E8D720C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BEF3133-3197-4FAA-90C8-D2CCA9A96879}"/>
              </a:ext>
            </a:extLst>
          </p:cNvPr>
          <p:cNvSpPr>
            <a:spLocks noGrp="1"/>
          </p:cNvSpPr>
          <p:nvPr>
            <p:ph type="dt" sz="half" idx="10"/>
          </p:nvPr>
        </p:nvSpPr>
        <p:spPr/>
        <p:txBody>
          <a:bodyPr/>
          <a:lstStyle/>
          <a:p>
            <a:r>
              <a:rPr lang="en-US"/>
              <a:t>2 Jun 2022</a:t>
            </a:r>
            <a:endParaRPr lang="en-GB"/>
          </a:p>
        </p:txBody>
      </p:sp>
      <p:sp>
        <p:nvSpPr>
          <p:cNvPr id="8" name="Footer Placeholder 7">
            <a:extLst>
              <a:ext uri="{FF2B5EF4-FFF2-40B4-BE49-F238E27FC236}">
                <a16:creationId xmlns:a16="http://schemas.microsoft.com/office/drawing/2014/main" id="{342D2FDC-66F0-46B3-8BF6-74E7E9F413DE}"/>
              </a:ext>
            </a:extLst>
          </p:cNvPr>
          <p:cNvSpPr>
            <a:spLocks noGrp="1"/>
          </p:cNvSpPr>
          <p:nvPr>
            <p:ph type="ftr" sz="quarter" idx="11"/>
          </p:nvPr>
        </p:nvSpPr>
        <p:spPr/>
        <p:txBody>
          <a:bodyPr/>
          <a:lstStyle/>
          <a:p>
            <a:r>
              <a:rPr lang="en-US"/>
              <a:t>Joseph Webber: Multidirectional gel swelling and drying</a:t>
            </a:r>
            <a:endParaRPr lang="en-GB"/>
          </a:p>
        </p:txBody>
      </p:sp>
      <p:sp>
        <p:nvSpPr>
          <p:cNvPr id="9" name="Slide Number Placeholder 8">
            <a:extLst>
              <a:ext uri="{FF2B5EF4-FFF2-40B4-BE49-F238E27FC236}">
                <a16:creationId xmlns:a16="http://schemas.microsoft.com/office/drawing/2014/main" id="{1768FC12-889D-48A1-9B83-E419774ACBFE}"/>
              </a:ext>
            </a:extLst>
          </p:cNvPr>
          <p:cNvSpPr>
            <a:spLocks noGrp="1"/>
          </p:cNvSpPr>
          <p:nvPr>
            <p:ph type="sldNum" sz="quarter" idx="12"/>
          </p:nvPr>
        </p:nvSpPr>
        <p:spPr/>
        <p:txBody>
          <a:bodyPr/>
          <a:lstStyle/>
          <a:p>
            <a:fld id="{92D4F512-A80A-4D4E-9A5D-567BE63E096B}" type="slidenum">
              <a:rPr lang="en-GB" smtClean="0"/>
              <a:t>‹#›</a:t>
            </a:fld>
            <a:endParaRPr lang="en-GB"/>
          </a:p>
        </p:txBody>
      </p:sp>
    </p:spTree>
    <p:extLst>
      <p:ext uri="{BB962C8B-B14F-4D97-AF65-F5344CB8AC3E}">
        <p14:creationId xmlns:p14="http://schemas.microsoft.com/office/powerpoint/2010/main" val="1180571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73DC1-8688-4116-80BB-35A5BDADACD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4C5D895-DA27-4A2D-B080-DC3E976EF7FD}"/>
              </a:ext>
            </a:extLst>
          </p:cNvPr>
          <p:cNvSpPr>
            <a:spLocks noGrp="1"/>
          </p:cNvSpPr>
          <p:nvPr>
            <p:ph type="dt" sz="half" idx="10"/>
          </p:nvPr>
        </p:nvSpPr>
        <p:spPr/>
        <p:txBody>
          <a:bodyPr/>
          <a:lstStyle/>
          <a:p>
            <a:r>
              <a:rPr lang="en-US"/>
              <a:t>2 Jun 2022</a:t>
            </a:r>
            <a:endParaRPr lang="en-GB"/>
          </a:p>
        </p:txBody>
      </p:sp>
      <p:sp>
        <p:nvSpPr>
          <p:cNvPr id="4" name="Footer Placeholder 3">
            <a:extLst>
              <a:ext uri="{FF2B5EF4-FFF2-40B4-BE49-F238E27FC236}">
                <a16:creationId xmlns:a16="http://schemas.microsoft.com/office/drawing/2014/main" id="{20E61B38-CC9D-429D-96E9-D1B66B3B230B}"/>
              </a:ext>
            </a:extLst>
          </p:cNvPr>
          <p:cNvSpPr>
            <a:spLocks noGrp="1"/>
          </p:cNvSpPr>
          <p:nvPr>
            <p:ph type="ftr" sz="quarter" idx="11"/>
          </p:nvPr>
        </p:nvSpPr>
        <p:spPr/>
        <p:txBody>
          <a:bodyPr/>
          <a:lstStyle/>
          <a:p>
            <a:r>
              <a:rPr lang="en-US"/>
              <a:t>Joseph Webber: Multidirectional gel swelling and drying</a:t>
            </a:r>
            <a:endParaRPr lang="en-GB"/>
          </a:p>
        </p:txBody>
      </p:sp>
      <p:sp>
        <p:nvSpPr>
          <p:cNvPr id="5" name="Slide Number Placeholder 4">
            <a:extLst>
              <a:ext uri="{FF2B5EF4-FFF2-40B4-BE49-F238E27FC236}">
                <a16:creationId xmlns:a16="http://schemas.microsoft.com/office/drawing/2014/main" id="{EF4DB7B1-58FF-47E2-98A6-E33E976547A0}"/>
              </a:ext>
            </a:extLst>
          </p:cNvPr>
          <p:cNvSpPr>
            <a:spLocks noGrp="1"/>
          </p:cNvSpPr>
          <p:nvPr>
            <p:ph type="sldNum" sz="quarter" idx="12"/>
          </p:nvPr>
        </p:nvSpPr>
        <p:spPr/>
        <p:txBody>
          <a:bodyPr/>
          <a:lstStyle/>
          <a:p>
            <a:fld id="{92D4F512-A80A-4D4E-9A5D-567BE63E096B}" type="slidenum">
              <a:rPr lang="en-GB" smtClean="0"/>
              <a:t>‹#›</a:t>
            </a:fld>
            <a:endParaRPr lang="en-GB"/>
          </a:p>
        </p:txBody>
      </p:sp>
    </p:spTree>
    <p:extLst>
      <p:ext uri="{BB962C8B-B14F-4D97-AF65-F5344CB8AC3E}">
        <p14:creationId xmlns:p14="http://schemas.microsoft.com/office/powerpoint/2010/main" val="1913953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648B1F-2C15-453A-AF06-B01F8F6F088B}"/>
              </a:ext>
            </a:extLst>
          </p:cNvPr>
          <p:cNvSpPr>
            <a:spLocks noGrp="1"/>
          </p:cNvSpPr>
          <p:nvPr>
            <p:ph type="dt" sz="half" idx="10"/>
          </p:nvPr>
        </p:nvSpPr>
        <p:spPr/>
        <p:txBody>
          <a:bodyPr/>
          <a:lstStyle/>
          <a:p>
            <a:r>
              <a:rPr lang="en-US"/>
              <a:t>2 Jun 2022</a:t>
            </a:r>
            <a:endParaRPr lang="en-GB"/>
          </a:p>
        </p:txBody>
      </p:sp>
      <p:sp>
        <p:nvSpPr>
          <p:cNvPr id="3" name="Footer Placeholder 2">
            <a:extLst>
              <a:ext uri="{FF2B5EF4-FFF2-40B4-BE49-F238E27FC236}">
                <a16:creationId xmlns:a16="http://schemas.microsoft.com/office/drawing/2014/main" id="{38B98CA2-9EC3-4EF2-84EB-8E1BA99CFA06}"/>
              </a:ext>
            </a:extLst>
          </p:cNvPr>
          <p:cNvSpPr>
            <a:spLocks noGrp="1"/>
          </p:cNvSpPr>
          <p:nvPr>
            <p:ph type="ftr" sz="quarter" idx="11"/>
          </p:nvPr>
        </p:nvSpPr>
        <p:spPr/>
        <p:txBody>
          <a:bodyPr/>
          <a:lstStyle/>
          <a:p>
            <a:r>
              <a:rPr lang="en-US"/>
              <a:t>Joseph Webber: Multidirectional gel swelling and drying</a:t>
            </a:r>
            <a:endParaRPr lang="en-GB"/>
          </a:p>
        </p:txBody>
      </p:sp>
      <p:sp>
        <p:nvSpPr>
          <p:cNvPr id="4" name="Slide Number Placeholder 3">
            <a:extLst>
              <a:ext uri="{FF2B5EF4-FFF2-40B4-BE49-F238E27FC236}">
                <a16:creationId xmlns:a16="http://schemas.microsoft.com/office/drawing/2014/main" id="{61C3F7D6-C6BB-44FA-831A-1738B442E0A7}"/>
              </a:ext>
            </a:extLst>
          </p:cNvPr>
          <p:cNvSpPr>
            <a:spLocks noGrp="1"/>
          </p:cNvSpPr>
          <p:nvPr>
            <p:ph type="sldNum" sz="quarter" idx="12"/>
          </p:nvPr>
        </p:nvSpPr>
        <p:spPr/>
        <p:txBody>
          <a:bodyPr/>
          <a:lstStyle/>
          <a:p>
            <a:fld id="{92D4F512-A80A-4D4E-9A5D-567BE63E096B}" type="slidenum">
              <a:rPr lang="en-GB" smtClean="0"/>
              <a:t>‹#›</a:t>
            </a:fld>
            <a:endParaRPr lang="en-GB"/>
          </a:p>
        </p:txBody>
      </p:sp>
    </p:spTree>
    <p:extLst>
      <p:ext uri="{BB962C8B-B14F-4D97-AF65-F5344CB8AC3E}">
        <p14:creationId xmlns:p14="http://schemas.microsoft.com/office/powerpoint/2010/main" val="1243174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FC6FE-BFDE-4A87-8BF7-A2E31BB7BC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1EF8FCB-A2ED-475F-9D80-34D6A8632B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1A6D0BE-47AE-4326-8941-D0EA859AAD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52E33C-230B-4BFF-92A8-4B0E3F82ADC5}"/>
              </a:ext>
            </a:extLst>
          </p:cNvPr>
          <p:cNvSpPr>
            <a:spLocks noGrp="1"/>
          </p:cNvSpPr>
          <p:nvPr>
            <p:ph type="dt" sz="half" idx="10"/>
          </p:nvPr>
        </p:nvSpPr>
        <p:spPr/>
        <p:txBody>
          <a:bodyPr/>
          <a:lstStyle/>
          <a:p>
            <a:r>
              <a:rPr lang="en-US"/>
              <a:t>2 Jun 2022</a:t>
            </a:r>
            <a:endParaRPr lang="en-GB"/>
          </a:p>
        </p:txBody>
      </p:sp>
      <p:sp>
        <p:nvSpPr>
          <p:cNvPr id="6" name="Footer Placeholder 5">
            <a:extLst>
              <a:ext uri="{FF2B5EF4-FFF2-40B4-BE49-F238E27FC236}">
                <a16:creationId xmlns:a16="http://schemas.microsoft.com/office/drawing/2014/main" id="{87CB0144-9D3D-45E8-B407-C34D1A6AB365}"/>
              </a:ext>
            </a:extLst>
          </p:cNvPr>
          <p:cNvSpPr>
            <a:spLocks noGrp="1"/>
          </p:cNvSpPr>
          <p:nvPr>
            <p:ph type="ftr" sz="quarter" idx="11"/>
          </p:nvPr>
        </p:nvSpPr>
        <p:spPr/>
        <p:txBody>
          <a:bodyPr/>
          <a:lstStyle/>
          <a:p>
            <a:r>
              <a:rPr lang="en-US"/>
              <a:t>Joseph Webber: Multidirectional gel swelling and drying</a:t>
            </a:r>
            <a:endParaRPr lang="en-GB"/>
          </a:p>
        </p:txBody>
      </p:sp>
      <p:sp>
        <p:nvSpPr>
          <p:cNvPr id="7" name="Slide Number Placeholder 6">
            <a:extLst>
              <a:ext uri="{FF2B5EF4-FFF2-40B4-BE49-F238E27FC236}">
                <a16:creationId xmlns:a16="http://schemas.microsoft.com/office/drawing/2014/main" id="{5102E474-0BEC-42A6-81EF-B3FDAFA48B1C}"/>
              </a:ext>
            </a:extLst>
          </p:cNvPr>
          <p:cNvSpPr>
            <a:spLocks noGrp="1"/>
          </p:cNvSpPr>
          <p:nvPr>
            <p:ph type="sldNum" sz="quarter" idx="12"/>
          </p:nvPr>
        </p:nvSpPr>
        <p:spPr/>
        <p:txBody>
          <a:bodyPr/>
          <a:lstStyle/>
          <a:p>
            <a:fld id="{92D4F512-A80A-4D4E-9A5D-567BE63E096B}" type="slidenum">
              <a:rPr lang="en-GB" smtClean="0"/>
              <a:t>‹#›</a:t>
            </a:fld>
            <a:endParaRPr lang="en-GB"/>
          </a:p>
        </p:txBody>
      </p:sp>
    </p:spTree>
    <p:extLst>
      <p:ext uri="{BB962C8B-B14F-4D97-AF65-F5344CB8AC3E}">
        <p14:creationId xmlns:p14="http://schemas.microsoft.com/office/powerpoint/2010/main" val="49990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DCED2-10E1-465D-BC0F-E656C12231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B685C16-5DDE-442A-A0C3-5F6AB8B528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BB1CBD5-0578-45A8-B5A2-816AD7774C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8DA14B-B95D-419D-925D-83E28DDABB7D}"/>
              </a:ext>
            </a:extLst>
          </p:cNvPr>
          <p:cNvSpPr>
            <a:spLocks noGrp="1"/>
          </p:cNvSpPr>
          <p:nvPr>
            <p:ph type="dt" sz="half" idx="10"/>
          </p:nvPr>
        </p:nvSpPr>
        <p:spPr/>
        <p:txBody>
          <a:bodyPr/>
          <a:lstStyle/>
          <a:p>
            <a:r>
              <a:rPr lang="en-US"/>
              <a:t>2 Jun 2022</a:t>
            </a:r>
            <a:endParaRPr lang="en-GB"/>
          </a:p>
        </p:txBody>
      </p:sp>
      <p:sp>
        <p:nvSpPr>
          <p:cNvPr id="6" name="Footer Placeholder 5">
            <a:extLst>
              <a:ext uri="{FF2B5EF4-FFF2-40B4-BE49-F238E27FC236}">
                <a16:creationId xmlns:a16="http://schemas.microsoft.com/office/drawing/2014/main" id="{27C92263-6A8D-474B-BA0B-0430AF3C533A}"/>
              </a:ext>
            </a:extLst>
          </p:cNvPr>
          <p:cNvSpPr>
            <a:spLocks noGrp="1"/>
          </p:cNvSpPr>
          <p:nvPr>
            <p:ph type="ftr" sz="quarter" idx="11"/>
          </p:nvPr>
        </p:nvSpPr>
        <p:spPr/>
        <p:txBody>
          <a:bodyPr/>
          <a:lstStyle/>
          <a:p>
            <a:r>
              <a:rPr lang="en-US"/>
              <a:t>Joseph Webber: Multidirectional gel swelling and drying</a:t>
            </a:r>
            <a:endParaRPr lang="en-GB"/>
          </a:p>
        </p:txBody>
      </p:sp>
      <p:sp>
        <p:nvSpPr>
          <p:cNvPr id="7" name="Slide Number Placeholder 6">
            <a:extLst>
              <a:ext uri="{FF2B5EF4-FFF2-40B4-BE49-F238E27FC236}">
                <a16:creationId xmlns:a16="http://schemas.microsoft.com/office/drawing/2014/main" id="{CE94D3EB-F646-4C4E-890D-4F1532DAE5A9}"/>
              </a:ext>
            </a:extLst>
          </p:cNvPr>
          <p:cNvSpPr>
            <a:spLocks noGrp="1"/>
          </p:cNvSpPr>
          <p:nvPr>
            <p:ph type="sldNum" sz="quarter" idx="12"/>
          </p:nvPr>
        </p:nvSpPr>
        <p:spPr/>
        <p:txBody>
          <a:bodyPr/>
          <a:lstStyle/>
          <a:p>
            <a:fld id="{92D4F512-A80A-4D4E-9A5D-567BE63E096B}" type="slidenum">
              <a:rPr lang="en-GB" smtClean="0"/>
              <a:t>‹#›</a:t>
            </a:fld>
            <a:endParaRPr lang="en-GB"/>
          </a:p>
        </p:txBody>
      </p:sp>
    </p:spTree>
    <p:extLst>
      <p:ext uri="{BB962C8B-B14F-4D97-AF65-F5344CB8AC3E}">
        <p14:creationId xmlns:p14="http://schemas.microsoft.com/office/powerpoint/2010/main" val="354926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61B61F-67DB-4963-AE1B-15C6EBD582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30F67F3-A609-47B7-B579-4555A56A15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F78553-BB1D-4BF6-A757-5701198F67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 Jun 2022</a:t>
            </a:r>
            <a:endParaRPr lang="en-GB"/>
          </a:p>
        </p:txBody>
      </p:sp>
      <p:sp>
        <p:nvSpPr>
          <p:cNvPr id="5" name="Footer Placeholder 4">
            <a:extLst>
              <a:ext uri="{FF2B5EF4-FFF2-40B4-BE49-F238E27FC236}">
                <a16:creationId xmlns:a16="http://schemas.microsoft.com/office/drawing/2014/main" id="{5F484F1B-0AE7-498E-8A8B-F40A74D7F5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Joseph Webber: Multidirectional gel swelling and drying</a:t>
            </a:r>
            <a:endParaRPr lang="en-GB"/>
          </a:p>
        </p:txBody>
      </p:sp>
      <p:sp>
        <p:nvSpPr>
          <p:cNvPr id="6" name="Slide Number Placeholder 5">
            <a:extLst>
              <a:ext uri="{FF2B5EF4-FFF2-40B4-BE49-F238E27FC236}">
                <a16:creationId xmlns:a16="http://schemas.microsoft.com/office/drawing/2014/main" id="{B738D975-0EBE-4675-B776-6AB7115ED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D4F512-A80A-4D4E-9A5D-567BE63E096B}" type="slidenum">
              <a:rPr lang="en-GB" smtClean="0"/>
              <a:t>‹#›</a:t>
            </a:fld>
            <a:endParaRPr lang="en-GB"/>
          </a:p>
        </p:txBody>
      </p:sp>
    </p:spTree>
    <p:extLst>
      <p:ext uri="{BB962C8B-B14F-4D97-AF65-F5344CB8AC3E}">
        <p14:creationId xmlns:p14="http://schemas.microsoft.com/office/powerpoint/2010/main" val="2007100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svg"/><Relationship Id="rId3" Type="http://schemas.openxmlformats.org/officeDocument/2006/relationships/image" Target="../media/image75.png"/><Relationship Id="rId7" Type="http://schemas.openxmlformats.org/officeDocument/2006/relationships/image" Target="../media/image91.svg"/><Relationship Id="rId12" Type="http://schemas.openxmlformats.org/officeDocument/2006/relationships/image" Target="../media/image9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0.png"/><Relationship Id="rId11" Type="http://schemas.openxmlformats.org/officeDocument/2006/relationships/image" Target="../media/image95.svg"/><Relationship Id="rId5" Type="http://schemas.openxmlformats.org/officeDocument/2006/relationships/image" Target="../media/image89.svg"/><Relationship Id="rId15" Type="http://schemas.openxmlformats.org/officeDocument/2006/relationships/image" Target="../media/image99.sv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svg"/><Relationship Id="rId14" Type="http://schemas.openxmlformats.org/officeDocument/2006/relationships/image" Target="../media/image98.png"/></Relationships>
</file>

<file path=ppt/slides/_rels/slide1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75.png"/><Relationship Id="rId7" Type="http://schemas.openxmlformats.org/officeDocument/2006/relationships/image" Target="../media/image103.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svg"/><Relationship Id="rId10" Type="http://schemas.openxmlformats.org/officeDocument/2006/relationships/image" Target="../media/image104.png"/><Relationship Id="rId4" Type="http://schemas.openxmlformats.org/officeDocument/2006/relationships/image" Target="../media/image100.png"/><Relationship Id="rId9" Type="http://schemas.openxmlformats.org/officeDocument/2006/relationships/image" Target="../media/image6.jpg"/></Relationships>
</file>

<file path=ppt/slides/_rels/slide12.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slideLayout" Target="../slideLayouts/slideLayout1.xml"/><Relationship Id="rId7" Type="http://schemas.openxmlformats.org/officeDocument/2006/relationships/image" Target="../media/image107.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106.sv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notesSlide" Target="../notesSlides/notesSlide12.xml"/><Relationship Id="rId9" Type="http://schemas.openxmlformats.org/officeDocument/2006/relationships/image" Target="../media/image10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8" Type="http://schemas.openxmlformats.org/officeDocument/2006/relationships/image" Target="../media/image18.png"/><Relationship Id="rId26" Type="http://schemas.openxmlformats.org/officeDocument/2006/relationships/image" Target="../media/image22.png"/><Relationship Id="rId39" Type="http://schemas.openxmlformats.org/officeDocument/2006/relationships/customXml" Target="../ink/ink14.xml"/><Relationship Id="rId21" Type="http://schemas.openxmlformats.org/officeDocument/2006/relationships/customXml" Target="../ink/ink5.xml"/><Relationship Id="rId34" Type="http://schemas.openxmlformats.org/officeDocument/2006/relationships/image" Target="../media/image26.png"/><Relationship Id="rId42" Type="http://schemas.openxmlformats.org/officeDocument/2006/relationships/image" Target="../media/image30.png"/><Relationship Id="rId50" Type="http://schemas.openxmlformats.org/officeDocument/2006/relationships/image" Target="../media/image35.png"/><Relationship Id="rId55" Type="http://schemas.openxmlformats.org/officeDocument/2006/relationships/customXml" Target="../ink/ink21.xml"/><Relationship Id="rId63" Type="http://schemas.openxmlformats.org/officeDocument/2006/relationships/image" Target="../media/image40.png"/><Relationship Id="rId68" Type="http://schemas.openxmlformats.org/officeDocument/2006/relationships/image" Target="../media/image45.png"/><Relationship Id="rId7" Type="http://schemas.openxmlformats.org/officeDocument/2006/relationships/image" Target="../media/image12.png"/><Relationship Id="rId2" Type="http://schemas.openxmlformats.org/officeDocument/2006/relationships/notesSlide" Target="../notesSlides/notesSlide3.xml"/><Relationship Id="rId16" Type="http://schemas.openxmlformats.org/officeDocument/2006/relationships/image" Target="../media/image17.png"/><Relationship Id="rId29" Type="http://schemas.openxmlformats.org/officeDocument/2006/relationships/customXml" Target="../ink/ink9.xml"/><Relationship Id="rId11" Type="http://schemas.openxmlformats.org/officeDocument/2006/relationships/customXml" Target="../ink/ink1.xml"/><Relationship Id="rId24" Type="http://schemas.openxmlformats.org/officeDocument/2006/relationships/image" Target="../media/image21.png"/><Relationship Id="rId32" Type="http://schemas.openxmlformats.org/officeDocument/2006/relationships/image" Target="../media/image25.png"/><Relationship Id="rId37" Type="http://schemas.openxmlformats.org/officeDocument/2006/relationships/customXml" Target="../ink/ink13.xml"/><Relationship Id="rId40" Type="http://schemas.openxmlformats.org/officeDocument/2006/relationships/image" Target="../media/image29.png"/><Relationship Id="rId45" Type="http://schemas.openxmlformats.org/officeDocument/2006/relationships/customXml" Target="../ink/ink17.xml"/><Relationship Id="rId53" Type="http://schemas.openxmlformats.org/officeDocument/2006/relationships/customXml" Target="../ink/ink20.xml"/><Relationship Id="rId58" Type="http://schemas.openxmlformats.org/officeDocument/2006/relationships/image" Target="../media/image33.png"/><Relationship Id="rId66" Type="http://schemas.openxmlformats.org/officeDocument/2006/relationships/image" Target="../media/image44.png"/><Relationship Id="rId5" Type="http://schemas.openxmlformats.org/officeDocument/2006/relationships/image" Target="../media/image10.png"/><Relationship Id="rId61" Type="http://schemas.openxmlformats.org/officeDocument/2006/relationships/image" Target="../media/image38.png"/><Relationship Id="rId19" Type="http://schemas.openxmlformats.org/officeDocument/2006/relationships/customXml" Target="../ink/ink4.xml"/><Relationship Id="rId14" Type="http://schemas.openxmlformats.org/officeDocument/2006/relationships/image" Target="../media/image160.png"/><Relationship Id="rId22" Type="http://schemas.openxmlformats.org/officeDocument/2006/relationships/image" Target="../media/image20.png"/><Relationship Id="rId27" Type="http://schemas.openxmlformats.org/officeDocument/2006/relationships/customXml" Target="../ink/ink8.xml"/><Relationship Id="rId30" Type="http://schemas.openxmlformats.org/officeDocument/2006/relationships/image" Target="../media/image24.png"/><Relationship Id="rId35" Type="http://schemas.openxmlformats.org/officeDocument/2006/relationships/customXml" Target="../ink/ink12.xml"/><Relationship Id="rId43" Type="http://schemas.openxmlformats.org/officeDocument/2006/relationships/customXml" Target="../ink/ink16.xml"/><Relationship Id="rId48" Type="http://schemas.openxmlformats.org/officeDocument/2006/relationships/image" Target="../media/image34.png"/><Relationship Id="rId56" Type="http://schemas.openxmlformats.org/officeDocument/2006/relationships/image" Target="../media/image32.png"/><Relationship Id="rId64" Type="http://schemas.openxmlformats.org/officeDocument/2006/relationships/image" Target="../media/image41.svg"/><Relationship Id="rId8" Type="http://schemas.openxmlformats.org/officeDocument/2006/relationships/image" Target="../media/image13.svg"/><Relationship Id="rId51" Type="http://schemas.openxmlformats.org/officeDocument/2006/relationships/customXml" Target="../ink/ink19.xml"/><Relationship Id="rId3" Type="http://schemas.openxmlformats.org/officeDocument/2006/relationships/image" Target="../media/image8.png"/><Relationship Id="rId17" Type="http://schemas.openxmlformats.org/officeDocument/2006/relationships/customXml" Target="../ink/ink3.xml"/><Relationship Id="rId25" Type="http://schemas.openxmlformats.org/officeDocument/2006/relationships/customXml" Target="../ink/ink7.xml"/><Relationship Id="rId33" Type="http://schemas.openxmlformats.org/officeDocument/2006/relationships/customXml" Target="../ink/ink11.xml"/><Relationship Id="rId38" Type="http://schemas.openxmlformats.org/officeDocument/2006/relationships/image" Target="../media/image28.png"/><Relationship Id="rId59" Type="http://schemas.openxmlformats.org/officeDocument/2006/relationships/image" Target="../media/image16.png"/><Relationship Id="rId67" Type="http://schemas.openxmlformats.org/officeDocument/2006/relationships/customXml" Target="../ink/ink24.xml"/><Relationship Id="rId20" Type="http://schemas.openxmlformats.org/officeDocument/2006/relationships/image" Target="../media/image19.png"/><Relationship Id="rId41" Type="http://schemas.openxmlformats.org/officeDocument/2006/relationships/customXml" Target="../ink/ink15.xml"/><Relationship Id="rId54" Type="http://schemas.openxmlformats.org/officeDocument/2006/relationships/image" Target="../media/image37.png"/><Relationship Id="rId62" Type="http://schemas.openxmlformats.org/officeDocument/2006/relationships/image" Target="../media/image39.svg"/><Relationship Id="rId1" Type="http://schemas.openxmlformats.org/officeDocument/2006/relationships/slideLayout" Target="../slideLayouts/slideLayout1.xml"/><Relationship Id="rId6" Type="http://schemas.openxmlformats.org/officeDocument/2006/relationships/image" Target="../media/image11.svg"/><Relationship Id="rId15" Type="http://schemas.openxmlformats.org/officeDocument/2006/relationships/customXml" Target="../ink/ink2.xml"/><Relationship Id="rId23" Type="http://schemas.openxmlformats.org/officeDocument/2006/relationships/customXml" Target="../ink/ink6.xml"/><Relationship Id="rId28" Type="http://schemas.openxmlformats.org/officeDocument/2006/relationships/image" Target="../media/image23.png"/><Relationship Id="rId36" Type="http://schemas.openxmlformats.org/officeDocument/2006/relationships/image" Target="../media/image27.png"/><Relationship Id="rId49" Type="http://schemas.openxmlformats.org/officeDocument/2006/relationships/customXml" Target="../ink/ink18.xml"/><Relationship Id="rId57" Type="http://schemas.openxmlformats.org/officeDocument/2006/relationships/customXml" Target="../ink/ink22.xml"/><Relationship Id="rId10" Type="http://schemas.openxmlformats.org/officeDocument/2006/relationships/image" Target="../media/image15.svg"/><Relationship Id="rId31" Type="http://schemas.openxmlformats.org/officeDocument/2006/relationships/customXml" Target="../ink/ink10.xml"/><Relationship Id="rId44" Type="http://schemas.openxmlformats.org/officeDocument/2006/relationships/image" Target="../media/image31.png"/><Relationship Id="rId52" Type="http://schemas.openxmlformats.org/officeDocument/2006/relationships/image" Target="../media/image36.png"/><Relationship Id="rId60" Type="http://schemas.openxmlformats.org/officeDocument/2006/relationships/image" Target="../media/image17.svg"/><Relationship Id="rId65" Type="http://schemas.openxmlformats.org/officeDocument/2006/relationships/customXml" Target="../ink/ink23.xml"/><Relationship Id="rId4" Type="http://schemas.openxmlformats.org/officeDocument/2006/relationships/image" Target="../media/image9.sv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image" Target="../media/image42.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3.svg"/><Relationship Id="rId9" Type="http://schemas.openxmlformats.org/officeDocument/2006/relationships/image" Target="../media/image50.png"/><Relationship Id="rId14" Type="http://schemas.openxmlformats.org/officeDocument/2006/relationships/image" Target="../media/image55.svg"/></Relationships>
</file>

<file path=ppt/slides/_rels/slide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1.xml"/><Relationship Id="rId7" Type="http://schemas.openxmlformats.org/officeDocument/2006/relationships/image" Target="../media/image62.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notesSlide" Target="../notesSlides/notesSlide6.xml"/><Relationship Id="rId9" Type="http://schemas.openxmlformats.org/officeDocument/2006/relationships/image" Target="../media/image64.svg"/></Relationships>
</file>

<file path=ppt/slides/_rels/slide7.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4.svg"/></Relationships>
</file>

<file path=ppt/slides/_rels/slide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3" Type="http://schemas.openxmlformats.org/officeDocument/2006/relationships/image" Target="../media/image75.png"/><Relationship Id="rId7" Type="http://schemas.openxmlformats.org/officeDocument/2006/relationships/image" Target="../media/image79.svg"/><Relationship Id="rId12"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image" Target="../media/image77.svg"/><Relationship Id="rId15" Type="http://schemas.openxmlformats.org/officeDocument/2006/relationships/image" Target="../media/image87.sv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F41FC72-6A8F-450C-A72A-BE0A1BD18969}"/>
              </a:ext>
            </a:extLst>
          </p:cNvPr>
          <p:cNvSpPr txBox="1"/>
          <p:nvPr/>
        </p:nvSpPr>
        <p:spPr>
          <a:xfrm flipH="1">
            <a:off x="504116" y="793986"/>
            <a:ext cx="7347118" cy="584775"/>
          </a:xfrm>
          <a:prstGeom prst="rect">
            <a:avLst/>
          </a:prstGeom>
          <a:noFill/>
        </p:spPr>
        <p:txBody>
          <a:bodyPr wrap="square" rtlCol="0">
            <a:spAutoFit/>
          </a:bodyPr>
          <a:lstStyle/>
          <a:p>
            <a:r>
              <a:rPr lang="en-GB" sz="3200" dirty="0">
                <a:latin typeface="Source Sans Pro SemiBold" panose="020B0604020202020204" pitchFamily="34" charset="0"/>
              </a:rPr>
              <a:t>Multidirectional gel swelling and drying</a:t>
            </a:r>
          </a:p>
        </p:txBody>
      </p:sp>
      <p:sp>
        <p:nvSpPr>
          <p:cNvPr id="5" name="TextBox 4">
            <a:extLst>
              <a:ext uri="{FF2B5EF4-FFF2-40B4-BE49-F238E27FC236}">
                <a16:creationId xmlns:a16="http://schemas.microsoft.com/office/drawing/2014/main" id="{60BBCD1A-3B97-4A54-B0D0-BEA9AD1E824A}"/>
              </a:ext>
            </a:extLst>
          </p:cNvPr>
          <p:cNvSpPr txBox="1"/>
          <p:nvPr/>
        </p:nvSpPr>
        <p:spPr>
          <a:xfrm flipH="1">
            <a:off x="504116" y="1265563"/>
            <a:ext cx="7347118" cy="400110"/>
          </a:xfrm>
          <a:prstGeom prst="rect">
            <a:avLst/>
          </a:prstGeom>
          <a:noFill/>
        </p:spPr>
        <p:txBody>
          <a:bodyPr wrap="square" rtlCol="0">
            <a:spAutoFit/>
          </a:bodyPr>
          <a:lstStyle/>
          <a:p>
            <a:r>
              <a:rPr lang="en-GB" sz="2000" dirty="0">
                <a:latin typeface="Source Sans Pro" panose="020B0503030403020204" pitchFamily="34" charset="0"/>
              </a:rPr>
              <a:t>A linear-elastic-nonlinear-swelling theory for hydrogels</a:t>
            </a:r>
          </a:p>
        </p:txBody>
      </p:sp>
      <p:pic>
        <p:nvPicPr>
          <p:cNvPr id="10" name="Graphic 9">
            <a:extLst>
              <a:ext uri="{FF2B5EF4-FFF2-40B4-BE49-F238E27FC236}">
                <a16:creationId xmlns:a16="http://schemas.microsoft.com/office/drawing/2014/main" id="{4C40D765-5E45-41EA-9A29-35878D5D7B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3016" y="6011696"/>
            <a:ext cx="2545970" cy="528726"/>
          </a:xfrm>
          <a:prstGeom prst="rect">
            <a:avLst/>
          </a:prstGeom>
        </p:spPr>
      </p:pic>
      <p:pic>
        <p:nvPicPr>
          <p:cNvPr id="1026" name="Picture 2" descr="NERC - Home">
            <a:extLst>
              <a:ext uri="{FF2B5EF4-FFF2-40B4-BE49-F238E27FC236}">
                <a16:creationId xmlns:a16="http://schemas.microsoft.com/office/drawing/2014/main" id="{93FD1BF1-4939-4E21-8EA2-3FE3F1A7E9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9087" y="5937570"/>
            <a:ext cx="2260697" cy="60285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8DAECA0-6712-406F-855B-5D898D4A11FB}"/>
              </a:ext>
            </a:extLst>
          </p:cNvPr>
          <p:cNvSpPr txBox="1"/>
          <p:nvPr/>
        </p:nvSpPr>
        <p:spPr>
          <a:xfrm flipH="1">
            <a:off x="504116" y="2511472"/>
            <a:ext cx="7347118" cy="400110"/>
          </a:xfrm>
          <a:prstGeom prst="rect">
            <a:avLst/>
          </a:prstGeom>
          <a:noFill/>
        </p:spPr>
        <p:txBody>
          <a:bodyPr wrap="square" rtlCol="0">
            <a:spAutoFit/>
          </a:bodyPr>
          <a:lstStyle/>
          <a:p>
            <a:r>
              <a:rPr lang="en-GB" sz="2000" b="1" dirty="0">
                <a:solidFill>
                  <a:schemeClr val="bg1">
                    <a:lumMod val="50000"/>
                  </a:schemeClr>
                </a:solidFill>
                <a:latin typeface="Source Sans Pro Light" panose="020B0604020202020204" pitchFamily="34" charset="0"/>
              </a:rPr>
              <a:t>Joseph Webber</a:t>
            </a:r>
            <a:r>
              <a:rPr lang="en-GB" sz="2000" b="1" baseline="30000" dirty="0">
                <a:solidFill>
                  <a:schemeClr val="bg1">
                    <a:lumMod val="50000"/>
                  </a:schemeClr>
                </a:solidFill>
                <a:latin typeface="Source Sans Pro Light" panose="020B0604020202020204" pitchFamily="34" charset="0"/>
              </a:rPr>
              <a:t>1</a:t>
            </a:r>
            <a:r>
              <a:rPr lang="en-GB" sz="2000" dirty="0">
                <a:solidFill>
                  <a:schemeClr val="bg1">
                    <a:lumMod val="50000"/>
                  </a:schemeClr>
                </a:solidFill>
                <a:latin typeface="Source Sans Pro Light" panose="020B0604020202020204" pitchFamily="34" charset="0"/>
              </a:rPr>
              <a:t>, Grae Worster</a:t>
            </a:r>
            <a:r>
              <a:rPr lang="en-GB" sz="2000" baseline="30000" dirty="0">
                <a:solidFill>
                  <a:schemeClr val="bg1">
                    <a:lumMod val="50000"/>
                  </a:schemeClr>
                </a:solidFill>
                <a:latin typeface="Source Sans Pro Light" panose="020B0604020202020204" pitchFamily="34" charset="0"/>
              </a:rPr>
              <a:t>1</a:t>
            </a:r>
            <a:r>
              <a:rPr lang="en-GB" sz="2000" dirty="0">
                <a:solidFill>
                  <a:schemeClr val="bg1">
                    <a:lumMod val="50000"/>
                  </a:schemeClr>
                </a:solidFill>
                <a:latin typeface="Source Sans Pro Light" panose="020B0604020202020204" pitchFamily="34" charset="0"/>
              </a:rPr>
              <a:t> and Merlin Etzold</a:t>
            </a:r>
            <a:r>
              <a:rPr lang="en-GB" sz="2000" baseline="30000" dirty="0">
                <a:solidFill>
                  <a:schemeClr val="bg1">
                    <a:lumMod val="50000"/>
                  </a:schemeClr>
                </a:solidFill>
                <a:latin typeface="Source Sans Pro Light" panose="020B0604020202020204" pitchFamily="34" charset="0"/>
              </a:rPr>
              <a:t>2</a:t>
            </a:r>
            <a:endParaRPr lang="en-GB" sz="2000" dirty="0">
              <a:solidFill>
                <a:schemeClr val="bg1">
                  <a:lumMod val="50000"/>
                </a:schemeClr>
              </a:solidFill>
              <a:latin typeface="Source Sans Pro Light" panose="020B0604020202020204" pitchFamily="34" charset="0"/>
            </a:endParaRPr>
          </a:p>
        </p:txBody>
      </p:sp>
      <p:sp>
        <p:nvSpPr>
          <p:cNvPr id="11" name="TextBox 10">
            <a:extLst>
              <a:ext uri="{FF2B5EF4-FFF2-40B4-BE49-F238E27FC236}">
                <a16:creationId xmlns:a16="http://schemas.microsoft.com/office/drawing/2014/main" id="{AA2E60EA-FD5F-4C77-9E63-B18563376DEC}"/>
              </a:ext>
            </a:extLst>
          </p:cNvPr>
          <p:cNvSpPr txBox="1"/>
          <p:nvPr/>
        </p:nvSpPr>
        <p:spPr>
          <a:xfrm flipH="1">
            <a:off x="504116" y="2905408"/>
            <a:ext cx="6404684" cy="954107"/>
          </a:xfrm>
          <a:prstGeom prst="rect">
            <a:avLst/>
          </a:prstGeom>
          <a:noFill/>
        </p:spPr>
        <p:txBody>
          <a:bodyPr wrap="square" rtlCol="0">
            <a:spAutoFit/>
          </a:bodyPr>
          <a:lstStyle/>
          <a:p>
            <a:r>
              <a:rPr lang="en-GB" sz="1200" i="1" baseline="30000" dirty="0">
                <a:solidFill>
                  <a:schemeClr val="bg1">
                    <a:lumMod val="50000"/>
                  </a:schemeClr>
                </a:solidFill>
                <a:latin typeface="Source Sans Pro" panose="020B0503030403020204" pitchFamily="34" charset="0"/>
                <a:ea typeface="Source Sans Pro" panose="020B0503030403020204" pitchFamily="34" charset="0"/>
              </a:rPr>
              <a:t>1</a:t>
            </a:r>
            <a:r>
              <a:rPr lang="en-GB" sz="1200" i="1" dirty="0">
                <a:solidFill>
                  <a:schemeClr val="bg1">
                    <a:lumMod val="50000"/>
                  </a:schemeClr>
                </a:solidFill>
                <a:latin typeface="Source Sans Pro" panose="020B0503030403020204" pitchFamily="34" charset="0"/>
                <a:ea typeface="Source Sans Pro" panose="020B0503030403020204" pitchFamily="34" charset="0"/>
              </a:rPr>
              <a:t> Institute of Theoretical Geophysics, Department of Applied Mathematics and Theoretical Physics, University of Cambridge, UK</a:t>
            </a:r>
          </a:p>
          <a:p>
            <a:endParaRPr lang="en-GB" sz="1200" i="1" dirty="0">
              <a:solidFill>
                <a:schemeClr val="bg1">
                  <a:lumMod val="50000"/>
                </a:schemeClr>
              </a:solidFill>
              <a:latin typeface="Source Sans Pro" panose="020B0503030403020204" pitchFamily="34" charset="0"/>
              <a:ea typeface="Source Sans Pro" panose="020B0503030403020204" pitchFamily="34" charset="0"/>
            </a:endParaRPr>
          </a:p>
          <a:p>
            <a:r>
              <a:rPr lang="en-GB" sz="1200" i="1" baseline="30000" dirty="0">
                <a:solidFill>
                  <a:schemeClr val="bg1">
                    <a:lumMod val="50000"/>
                  </a:schemeClr>
                </a:solidFill>
                <a:latin typeface="Source Sans Pro" panose="020B0503030403020204" pitchFamily="34" charset="0"/>
                <a:ea typeface="Source Sans Pro" panose="020B0503030403020204" pitchFamily="34" charset="0"/>
              </a:rPr>
              <a:t>2</a:t>
            </a:r>
            <a:r>
              <a:rPr lang="en-GB" sz="1200" i="1" dirty="0">
                <a:solidFill>
                  <a:schemeClr val="bg1">
                    <a:lumMod val="50000"/>
                  </a:schemeClr>
                </a:solidFill>
                <a:latin typeface="Source Sans Pro" panose="020B0503030403020204" pitchFamily="34" charset="0"/>
                <a:ea typeface="Source Sans Pro" panose="020B0503030403020204" pitchFamily="34" charset="0"/>
              </a:rPr>
              <a:t> Department of Applied Mathematics and Theoretical Physics, University of Cambridge, UK</a:t>
            </a:r>
          </a:p>
          <a:p>
            <a:endParaRPr lang="en-GB" sz="1200" i="1" baseline="30000" dirty="0">
              <a:solidFill>
                <a:schemeClr val="bg1">
                  <a:lumMod val="50000"/>
                </a:schemeClr>
              </a:solidFill>
              <a:latin typeface="Source Sans Pro" panose="020B0503030403020204" pitchFamily="34" charset="0"/>
              <a:ea typeface="Source Sans Pro" panose="020B0503030403020204" pitchFamily="34" charset="0"/>
            </a:endParaRPr>
          </a:p>
        </p:txBody>
      </p:sp>
      <p:grpSp>
        <p:nvGrpSpPr>
          <p:cNvPr id="21" name="Group 20">
            <a:extLst>
              <a:ext uri="{FF2B5EF4-FFF2-40B4-BE49-F238E27FC236}">
                <a16:creationId xmlns:a16="http://schemas.microsoft.com/office/drawing/2014/main" id="{A0DB7A30-0AA2-4903-853D-CE612103473B}"/>
              </a:ext>
            </a:extLst>
          </p:cNvPr>
          <p:cNvGrpSpPr>
            <a:grpSpLocks noChangeAspect="1"/>
          </p:cNvGrpSpPr>
          <p:nvPr/>
        </p:nvGrpSpPr>
        <p:grpSpPr>
          <a:xfrm>
            <a:off x="7898232" y="394921"/>
            <a:ext cx="3727164" cy="5020973"/>
            <a:chOff x="8001221" y="258037"/>
            <a:chExt cx="4031362" cy="5430767"/>
          </a:xfrm>
        </p:grpSpPr>
        <p:pic>
          <p:nvPicPr>
            <p:cNvPr id="16" name="Picture 15" descr="A picture containing cup, indoor, glass&#10;&#10;Description automatically generated">
              <a:extLst>
                <a:ext uri="{FF2B5EF4-FFF2-40B4-BE49-F238E27FC236}">
                  <a16:creationId xmlns:a16="http://schemas.microsoft.com/office/drawing/2014/main" id="{6DD1FB73-E8F5-450C-A1A5-7EB6D51FA467}"/>
                </a:ext>
              </a:extLst>
            </p:cNvPr>
            <p:cNvPicPr>
              <a:picLocks noChangeAspect="1"/>
            </p:cNvPicPr>
            <p:nvPr/>
          </p:nvPicPr>
          <p:blipFill rotWithShape="1">
            <a:blip r:embed="rId6">
              <a:extLst>
                <a:ext uri="{28A0092B-C50C-407E-A947-70E740481C1C}">
                  <a14:useLocalDpi xmlns:a14="http://schemas.microsoft.com/office/drawing/2010/main" val="0"/>
                </a:ext>
              </a:extLst>
            </a:blip>
            <a:srcRect l="22753" r="11967"/>
            <a:stretch/>
          </p:blipFill>
          <p:spPr>
            <a:xfrm>
              <a:off x="9356922" y="258037"/>
              <a:ext cx="2453321" cy="2453321"/>
            </a:xfrm>
            <a:prstGeom prst="ellipse">
              <a:avLst/>
            </a:prstGeom>
          </p:spPr>
        </p:pic>
        <p:pic>
          <p:nvPicPr>
            <p:cNvPr id="20" name="Picture 19">
              <a:extLst>
                <a:ext uri="{FF2B5EF4-FFF2-40B4-BE49-F238E27FC236}">
                  <a16:creationId xmlns:a16="http://schemas.microsoft.com/office/drawing/2014/main" id="{C37D257E-52A8-4AD7-8E81-011561BB1FD5}"/>
                </a:ext>
              </a:extLst>
            </p:cNvPr>
            <p:cNvPicPr>
              <a:picLocks/>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rcRect/>
            <a:stretch/>
          </p:blipFill>
          <p:spPr>
            <a:xfrm>
              <a:off x="9577383" y="3233604"/>
              <a:ext cx="2455200" cy="2455200"/>
            </a:xfrm>
            <a:prstGeom prst="ellipse">
              <a:avLst/>
            </a:prstGeom>
          </p:spPr>
        </p:pic>
        <p:pic>
          <p:nvPicPr>
            <p:cNvPr id="18" name="Picture 17">
              <a:extLst>
                <a:ext uri="{FF2B5EF4-FFF2-40B4-BE49-F238E27FC236}">
                  <a16:creationId xmlns:a16="http://schemas.microsoft.com/office/drawing/2014/main" id="{B271A33C-EC47-4D64-B32D-74BD8C607A80}"/>
                </a:ext>
              </a:extLst>
            </p:cNvPr>
            <p:cNvPicPr>
              <a:picLocks noChangeAspect="1"/>
            </p:cNvPicPr>
            <p:nvPr/>
          </p:nvPicPr>
          <p:blipFill>
            <a:blip r:embed="rId9">
              <a:extLst>
                <a:ext uri="{28A0092B-C50C-407E-A947-70E740481C1C}">
                  <a14:useLocalDpi xmlns:a14="http://schemas.microsoft.com/office/drawing/2010/main" val="0"/>
                </a:ext>
              </a:extLst>
            </a:blip>
            <a:srcRect l="13882" r="13882"/>
            <a:stretch/>
          </p:blipFill>
          <p:spPr>
            <a:xfrm>
              <a:off x="8001221" y="1693322"/>
              <a:ext cx="2453321" cy="2453321"/>
            </a:xfrm>
            <a:prstGeom prst="ellipse">
              <a:avLst/>
            </a:prstGeom>
          </p:spPr>
        </p:pic>
      </p:grpSp>
      <p:sp>
        <p:nvSpPr>
          <p:cNvPr id="13" name="TextBox 12">
            <a:extLst>
              <a:ext uri="{FF2B5EF4-FFF2-40B4-BE49-F238E27FC236}">
                <a16:creationId xmlns:a16="http://schemas.microsoft.com/office/drawing/2014/main" id="{82A76E28-1A38-4751-8779-E940B035A67B}"/>
              </a:ext>
            </a:extLst>
          </p:cNvPr>
          <p:cNvSpPr txBox="1"/>
          <p:nvPr/>
        </p:nvSpPr>
        <p:spPr>
          <a:xfrm>
            <a:off x="0" y="5962118"/>
            <a:ext cx="12192000" cy="646331"/>
          </a:xfrm>
          <a:prstGeom prst="rect">
            <a:avLst/>
          </a:prstGeom>
          <a:noFill/>
        </p:spPr>
        <p:txBody>
          <a:bodyPr wrap="square">
            <a:spAutoFit/>
          </a:bodyPr>
          <a:lstStyle/>
          <a:p>
            <a:pPr algn="ctr"/>
            <a:r>
              <a:rPr lang="en-GB" sz="1200" b="1" dirty="0">
                <a:latin typeface="Source Sans Pro" panose="020B0503030403020204" pitchFamily="34" charset="0"/>
                <a:ea typeface="Source Sans Pro" panose="020B0503030403020204" pitchFamily="34" charset="0"/>
              </a:rPr>
              <a:t>Interpore 2022 Abu Dhabi</a:t>
            </a:r>
          </a:p>
          <a:p>
            <a:pPr algn="ctr"/>
            <a:r>
              <a:rPr lang="en-GB" sz="1200" dirty="0">
                <a:latin typeface="Source Sans Pro" panose="020B0503030403020204" pitchFamily="34" charset="0"/>
                <a:ea typeface="Source Sans Pro" panose="020B0503030403020204" pitchFamily="34" charset="0"/>
              </a:rPr>
              <a:t>MS04: Swelling and shrinking porous media</a:t>
            </a:r>
          </a:p>
          <a:p>
            <a:pPr algn="ctr"/>
            <a:r>
              <a:rPr lang="en-GB" sz="1200" dirty="0">
                <a:latin typeface="Source Sans Pro" panose="020B0503030403020204" pitchFamily="34" charset="0"/>
                <a:ea typeface="Source Sans Pro" panose="020B0503030403020204" pitchFamily="34" charset="0"/>
              </a:rPr>
              <a:t>02 June 2022, 09:10 (GST)</a:t>
            </a:r>
          </a:p>
        </p:txBody>
      </p:sp>
    </p:spTree>
    <p:extLst>
      <p:ext uri="{BB962C8B-B14F-4D97-AF65-F5344CB8AC3E}">
        <p14:creationId xmlns:p14="http://schemas.microsoft.com/office/powerpoint/2010/main" val="1420765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047956E-422B-4B45-8597-64C3AB738218}"/>
              </a:ext>
            </a:extLst>
          </p:cNvPr>
          <p:cNvSpPr txBox="1"/>
          <p:nvPr/>
        </p:nvSpPr>
        <p:spPr>
          <a:xfrm flipH="1">
            <a:off x="291390" y="222486"/>
            <a:ext cx="8222881" cy="584775"/>
          </a:xfrm>
          <a:prstGeom prst="rect">
            <a:avLst/>
          </a:prstGeom>
          <a:noFill/>
        </p:spPr>
        <p:txBody>
          <a:bodyPr wrap="square" rtlCol="0">
            <a:spAutoFit/>
          </a:bodyPr>
          <a:lstStyle/>
          <a:p>
            <a:r>
              <a:rPr lang="en-GB" sz="3200" dirty="0">
                <a:latin typeface="Source Sans Pro SemiBold" panose="020B0604020202020204" pitchFamily="34" charset="0"/>
              </a:rPr>
              <a:t>Drying of slender cylinders</a:t>
            </a:r>
          </a:p>
        </p:txBody>
      </p:sp>
      <p:cxnSp>
        <p:nvCxnSpPr>
          <p:cNvPr id="3" name="Straight Connector 2">
            <a:extLst>
              <a:ext uri="{FF2B5EF4-FFF2-40B4-BE49-F238E27FC236}">
                <a16:creationId xmlns:a16="http://schemas.microsoft.com/office/drawing/2014/main" id="{FA1328AB-B9B2-437A-B2C2-DACB782E9A98}"/>
              </a:ext>
            </a:extLst>
          </p:cNvPr>
          <p:cNvCxnSpPr/>
          <p:nvPr/>
        </p:nvCxnSpPr>
        <p:spPr>
          <a:xfrm>
            <a:off x="381000" y="845361"/>
            <a:ext cx="11811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6168F0A-CF85-4714-A017-569DAA8A49ED}"/>
              </a:ext>
            </a:extLst>
          </p:cNvPr>
          <p:cNvGrpSpPr/>
          <p:nvPr/>
        </p:nvGrpSpPr>
        <p:grpSpPr>
          <a:xfrm>
            <a:off x="8514271" y="1269507"/>
            <a:ext cx="3410674" cy="5257379"/>
            <a:chOff x="8091495" y="457870"/>
            <a:chExt cx="3939396" cy="6317592"/>
          </a:xfrm>
        </p:grpSpPr>
        <p:pic>
          <p:nvPicPr>
            <p:cNvPr id="5" name="Picture 4">
              <a:extLst>
                <a:ext uri="{FF2B5EF4-FFF2-40B4-BE49-F238E27FC236}">
                  <a16:creationId xmlns:a16="http://schemas.microsoft.com/office/drawing/2014/main" id="{25F42DA6-923B-4215-9814-A791333B9199}"/>
                </a:ext>
              </a:extLst>
            </p:cNvPr>
            <p:cNvPicPr>
              <a:picLocks noChangeAspect="1"/>
            </p:cNvPicPr>
            <p:nvPr/>
          </p:nvPicPr>
          <p:blipFill rotWithShape="1">
            <a:blip r:embed="rId3"/>
            <a:srcRect l="5590" t="13836" r="54084" b="15220"/>
            <a:stretch/>
          </p:blipFill>
          <p:spPr>
            <a:xfrm>
              <a:off x="8226642" y="457870"/>
              <a:ext cx="3216675" cy="3183147"/>
            </a:xfrm>
            <a:prstGeom prst="rect">
              <a:avLst/>
            </a:prstGeom>
          </p:spPr>
        </p:pic>
        <p:pic>
          <p:nvPicPr>
            <p:cNvPr id="8" name="Picture 7">
              <a:extLst>
                <a:ext uri="{FF2B5EF4-FFF2-40B4-BE49-F238E27FC236}">
                  <a16:creationId xmlns:a16="http://schemas.microsoft.com/office/drawing/2014/main" id="{C54DC4F5-4CCB-4018-A801-346EBC9B543C}"/>
                </a:ext>
              </a:extLst>
            </p:cNvPr>
            <p:cNvPicPr>
              <a:picLocks noChangeAspect="1"/>
            </p:cNvPicPr>
            <p:nvPr/>
          </p:nvPicPr>
          <p:blipFill rotWithShape="1">
            <a:blip r:embed="rId3"/>
            <a:srcRect l="49953" t="13836" r="661" b="15220"/>
            <a:stretch/>
          </p:blipFill>
          <p:spPr>
            <a:xfrm>
              <a:off x="8091495" y="3592315"/>
              <a:ext cx="3939396" cy="3183147"/>
            </a:xfrm>
            <a:prstGeom prst="rect">
              <a:avLst/>
            </a:prstGeom>
          </p:spPr>
        </p:pic>
      </p:grpSp>
      <p:sp>
        <p:nvSpPr>
          <p:cNvPr id="7" name="Rectangle 6">
            <a:extLst>
              <a:ext uri="{FF2B5EF4-FFF2-40B4-BE49-F238E27FC236}">
                <a16:creationId xmlns:a16="http://schemas.microsoft.com/office/drawing/2014/main" id="{CAA332E3-6115-4D46-96CC-34DC0EA9F70A}"/>
              </a:ext>
            </a:extLst>
          </p:cNvPr>
          <p:cNvSpPr/>
          <p:nvPr/>
        </p:nvSpPr>
        <p:spPr>
          <a:xfrm>
            <a:off x="8758238" y="1471613"/>
            <a:ext cx="328612" cy="319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11B38B0-5B75-452B-B02A-9B6209FAA059}"/>
              </a:ext>
            </a:extLst>
          </p:cNvPr>
          <p:cNvSpPr/>
          <p:nvPr/>
        </p:nvSpPr>
        <p:spPr>
          <a:xfrm>
            <a:off x="8696326" y="4113423"/>
            <a:ext cx="328612" cy="319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5EFA53F5-A2D7-433D-BAC3-9849B7FC2D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1000" y="1173956"/>
            <a:ext cx="6205956" cy="616741"/>
          </a:xfrm>
          <a:prstGeom prst="rect">
            <a:avLst/>
          </a:prstGeom>
        </p:spPr>
      </p:pic>
      <p:pic>
        <p:nvPicPr>
          <p:cNvPr id="13" name="Graphic 12">
            <a:extLst>
              <a:ext uri="{FF2B5EF4-FFF2-40B4-BE49-F238E27FC236}">
                <a16:creationId xmlns:a16="http://schemas.microsoft.com/office/drawing/2014/main" id="{E2D40A7D-0575-47BD-A503-072FF9F2AF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81000" y="2051474"/>
            <a:ext cx="4658319" cy="706599"/>
          </a:xfrm>
          <a:prstGeom prst="rect">
            <a:avLst/>
          </a:prstGeom>
        </p:spPr>
      </p:pic>
      <p:pic>
        <p:nvPicPr>
          <p:cNvPr id="15" name="Graphic 14">
            <a:extLst>
              <a:ext uri="{FF2B5EF4-FFF2-40B4-BE49-F238E27FC236}">
                <a16:creationId xmlns:a16="http://schemas.microsoft.com/office/drawing/2014/main" id="{1A22C3D5-4704-434B-A815-4ABE79747E3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1000" y="3444474"/>
            <a:ext cx="6895028" cy="523673"/>
          </a:xfrm>
          <a:prstGeom prst="rect">
            <a:avLst/>
          </a:prstGeom>
        </p:spPr>
      </p:pic>
      <p:pic>
        <p:nvPicPr>
          <p:cNvPr id="17" name="Graphic 16">
            <a:extLst>
              <a:ext uri="{FF2B5EF4-FFF2-40B4-BE49-F238E27FC236}">
                <a16:creationId xmlns:a16="http://schemas.microsoft.com/office/drawing/2014/main" id="{68564152-58CB-40B6-8D68-FD7D3F28C87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80999" y="4510952"/>
            <a:ext cx="2318360" cy="614813"/>
          </a:xfrm>
          <a:prstGeom prst="rect">
            <a:avLst/>
          </a:prstGeom>
        </p:spPr>
      </p:pic>
      <p:sp>
        <p:nvSpPr>
          <p:cNvPr id="18" name="TextBox 17">
            <a:extLst>
              <a:ext uri="{FF2B5EF4-FFF2-40B4-BE49-F238E27FC236}">
                <a16:creationId xmlns:a16="http://schemas.microsoft.com/office/drawing/2014/main" id="{C2B659F6-C544-41EE-9A6E-4E8C14A04405}"/>
              </a:ext>
            </a:extLst>
          </p:cNvPr>
          <p:cNvSpPr txBox="1"/>
          <p:nvPr/>
        </p:nvSpPr>
        <p:spPr>
          <a:xfrm>
            <a:off x="5145766" y="2220107"/>
            <a:ext cx="2784952" cy="369332"/>
          </a:xfrm>
          <a:prstGeom prst="rect">
            <a:avLst/>
          </a:prstGeom>
          <a:noFill/>
        </p:spPr>
        <p:txBody>
          <a:bodyPr wrap="square" rtlCol="0">
            <a:spAutoFit/>
          </a:bodyPr>
          <a:lstStyle/>
          <a:p>
            <a:r>
              <a:rPr lang="en-GB" dirty="0">
                <a:solidFill>
                  <a:srgbClr val="FF0000"/>
                </a:solidFill>
                <a:latin typeface="Source Sans Pro" panose="020B0503030403020204" pitchFamily="34" charset="0"/>
                <a:ea typeface="Source Sans Pro" panose="020B0503030403020204" pitchFamily="34" charset="0"/>
              </a:rPr>
              <a:t>(arising from                          )  </a:t>
            </a:r>
          </a:p>
        </p:txBody>
      </p:sp>
      <p:pic>
        <p:nvPicPr>
          <p:cNvPr id="20" name="Graphic 19">
            <a:extLst>
              <a:ext uri="{FF2B5EF4-FFF2-40B4-BE49-F238E27FC236}">
                <a16:creationId xmlns:a16="http://schemas.microsoft.com/office/drawing/2014/main" id="{979B4C7F-815A-4A96-B40F-D6A733726FF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83078" y="2320507"/>
            <a:ext cx="1137864" cy="212568"/>
          </a:xfrm>
          <a:prstGeom prst="rect">
            <a:avLst/>
          </a:prstGeom>
        </p:spPr>
      </p:pic>
      <p:sp>
        <p:nvSpPr>
          <p:cNvPr id="21" name="TextBox 20">
            <a:extLst>
              <a:ext uri="{FF2B5EF4-FFF2-40B4-BE49-F238E27FC236}">
                <a16:creationId xmlns:a16="http://schemas.microsoft.com/office/drawing/2014/main" id="{3C857117-C2D2-466F-968F-1C04259F00C5}"/>
              </a:ext>
            </a:extLst>
          </p:cNvPr>
          <p:cNvSpPr txBox="1"/>
          <p:nvPr/>
        </p:nvSpPr>
        <p:spPr>
          <a:xfrm>
            <a:off x="291390" y="2985885"/>
            <a:ext cx="7831175" cy="369332"/>
          </a:xfrm>
          <a:prstGeom prst="rect">
            <a:avLst/>
          </a:prstGeom>
          <a:noFill/>
        </p:spPr>
        <p:txBody>
          <a:bodyPr wrap="square" rtlCol="0">
            <a:spAutoFit/>
          </a:bodyPr>
          <a:lstStyle/>
          <a:p>
            <a:r>
              <a:rPr lang="en-GB" dirty="0">
                <a:solidFill>
                  <a:srgbClr val="FF0000"/>
                </a:solidFill>
                <a:latin typeface="Source Sans Pro" panose="020B0503030403020204" pitchFamily="34" charset="0"/>
                <a:ea typeface="Source Sans Pro" panose="020B0503030403020204" pitchFamily="34" charset="0"/>
              </a:rPr>
              <a:t>Now require the deviatoric strain to be small, implying that</a:t>
            </a:r>
          </a:p>
        </p:txBody>
      </p:sp>
      <p:sp>
        <p:nvSpPr>
          <p:cNvPr id="22" name="TextBox 21">
            <a:extLst>
              <a:ext uri="{FF2B5EF4-FFF2-40B4-BE49-F238E27FC236}">
                <a16:creationId xmlns:a16="http://schemas.microsoft.com/office/drawing/2014/main" id="{6645C48B-B37A-41CC-A612-53CF1906EBA1}"/>
              </a:ext>
            </a:extLst>
          </p:cNvPr>
          <p:cNvSpPr txBox="1"/>
          <p:nvPr/>
        </p:nvSpPr>
        <p:spPr>
          <a:xfrm>
            <a:off x="267055" y="4055825"/>
            <a:ext cx="7831175" cy="369332"/>
          </a:xfrm>
          <a:prstGeom prst="rect">
            <a:avLst/>
          </a:prstGeom>
          <a:noFill/>
        </p:spPr>
        <p:txBody>
          <a:bodyPr wrap="square" rtlCol="0">
            <a:spAutoFit/>
          </a:bodyPr>
          <a:lstStyle/>
          <a:p>
            <a:r>
              <a:rPr lang="en-GB" dirty="0">
                <a:solidFill>
                  <a:srgbClr val="FF0000"/>
                </a:solidFill>
                <a:latin typeface="Source Sans Pro" panose="020B0503030403020204" pitchFamily="34" charset="0"/>
                <a:ea typeface="Source Sans Pro" panose="020B0503030403020204" pitchFamily="34" charset="0"/>
              </a:rPr>
              <a:t>Zero tangential stress on the surface of the cylinder gives</a:t>
            </a:r>
          </a:p>
        </p:txBody>
      </p:sp>
      <p:sp>
        <p:nvSpPr>
          <p:cNvPr id="23" name="TextBox 22">
            <a:extLst>
              <a:ext uri="{FF2B5EF4-FFF2-40B4-BE49-F238E27FC236}">
                <a16:creationId xmlns:a16="http://schemas.microsoft.com/office/drawing/2014/main" id="{E17C4220-5B7C-4D4C-8637-0D48FB173C2E}"/>
              </a:ext>
            </a:extLst>
          </p:cNvPr>
          <p:cNvSpPr txBox="1"/>
          <p:nvPr/>
        </p:nvSpPr>
        <p:spPr>
          <a:xfrm>
            <a:off x="291389" y="5217116"/>
            <a:ext cx="7831175" cy="646331"/>
          </a:xfrm>
          <a:prstGeom prst="rect">
            <a:avLst/>
          </a:prstGeom>
          <a:noFill/>
        </p:spPr>
        <p:txBody>
          <a:bodyPr wrap="square" rtlCol="0">
            <a:spAutoFit/>
          </a:bodyPr>
          <a:lstStyle/>
          <a:p>
            <a:r>
              <a:rPr lang="en-GB" dirty="0">
                <a:solidFill>
                  <a:srgbClr val="FF0000"/>
                </a:solidFill>
                <a:latin typeface="Source Sans Pro" panose="020B0503030403020204" pitchFamily="34" charset="0"/>
                <a:ea typeface="Source Sans Pro" panose="020B0503030403020204" pitchFamily="34" charset="0"/>
              </a:rPr>
              <a:t>Calculate the bulk pressure field using Cauchy’s momentum equation and impose zero normal stress on the surface to give</a:t>
            </a:r>
          </a:p>
        </p:txBody>
      </p:sp>
      <p:pic>
        <p:nvPicPr>
          <p:cNvPr id="25" name="Graphic 24">
            <a:extLst>
              <a:ext uri="{FF2B5EF4-FFF2-40B4-BE49-F238E27FC236}">
                <a16:creationId xmlns:a16="http://schemas.microsoft.com/office/drawing/2014/main" id="{76EB2F83-7A7C-4191-BBE3-99FED44DAF2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80999" y="5986732"/>
            <a:ext cx="1034189" cy="251559"/>
          </a:xfrm>
          <a:prstGeom prst="rect">
            <a:avLst/>
          </a:prstGeom>
        </p:spPr>
      </p:pic>
    </p:spTree>
    <p:extLst>
      <p:ext uri="{BB962C8B-B14F-4D97-AF65-F5344CB8AC3E}">
        <p14:creationId xmlns:p14="http://schemas.microsoft.com/office/powerpoint/2010/main" val="1244787098"/>
      </p:ext>
    </p:extLst>
  </p:cSld>
  <p:clrMapOvr>
    <a:masterClrMapping/>
  </p:clrMapOvr>
  <p:extLst>
    <p:ext uri="{3A86A75C-4F4B-4683-9AE1-C65F6400EC91}">
      <p14:laserTraceLst xmlns:p14="http://schemas.microsoft.com/office/powerpoint/2010/main">
        <p14:tracePtLst>
          <p14:tracePt t="500" x="1509713" y="6337300"/>
          <p14:tracePt t="507" x="1627188" y="5908675"/>
          <p14:tracePt t="513" x="1762125" y="5497513"/>
          <p14:tracePt t="520" x="1912938" y="4968875"/>
          <p14:tracePt t="527" x="2022475" y="4649788"/>
          <p14:tracePt t="534" x="2106613" y="4373563"/>
          <p14:tracePt t="541" x="2165350" y="4105275"/>
          <p14:tracePt t="548" x="2198688" y="3929063"/>
          <p14:tracePt t="554" x="2239963" y="3794125"/>
          <p14:tracePt t="561" x="2265363" y="3576638"/>
          <p14:tracePt t="568" x="2298700" y="3316288"/>
          <p14:tracePt t="576" x="2332038" y="3140075"/>
          <p14:tracePt t="583" x="2341563" y="3013075"/>
          <p14:tracePt t="590" x="2341563" y="2895600"/>
          <p14:tracePt t="597" x="2341563" y="2770188"/>
          <p14:tracePt t="603" x="2341563" y="2668588"/>
          <p14:tracePt t="611" x="2332038" y="2619375"/>
          <p14:tracePt t="617" x="2332038" y="2601913"/>
          <p14:tracePt t="624" x="2324100" y="2593975"/>
          <p14:tracePt t="630" x="2324100" y="2586038"/>
          <p14:tracePt t="644" x="2324100" y="2576513"/>
          <p14:tracePt t="658" x="2324100" y="2568575"/>
          <p14:tracePt t="1399" x="4497388" y="3114675"/>
          <p14:tracePt t="1403" x="4497388" y="3105150"/>
          <p14:tracePt t="1412" x="4505325" y="3105150"/>
          <p14:tracePt t="1418" x="4505325" y="3097213"/>
          <p14:tracePt t="1427" x="4514850" y="3089275"/>
          <p14:tracePt t="1434" x="4522788" y="3089275"/>
          <p14:tracePt t="1443" x="4530725" y="3081338"/>
          <p14:tracePt t="1457" x="4540250" y="3071813"/>
          <p14:tracePt t="1465" x="4548188" y="3071813"/>
          <p14:tracePt t="1472" x="4556125" y="3071813"/>
          <p14:tracePt t="1479" x="4564063" y="3063875"/>
          <p14:tracePt t="1487" x="4573588" y="3063875"/>
          <p14:tracePt t="1494" x="4581525" y="3063875"/>
          <p14:tracePt t="1503" x="4598988" y="3055938"/>
          <p14:tracePt t="1509" x="4614863" y="3055938"/>
          <p14:tracePt t="1517" x="4632325" y="3046413"/>
          <p14:tracePt t="1525" x="4632325" y="3030538"/>
          <p14:tracePt t="1532" x="4640263" y="3013075"/>
          <p14:tracePt t="1539" x="4648200" y="3013075"/>
          <p14:tracePt t="1547" x="4657725" y="3005138"/>
          <p14:tracePt t="1555" x="4665663" y="3005138"/>
          <p14:tracePt t="1562" x="4673600" y="2997200"/>
          <p14:tracePt t="1569" x="4681538" y="2987675"/>
          <p14:tracePt t="1577" x="4691063" y="2979738"/>
          <p14:tracePt t="1584" x="4699000" y="2971800"/>
          <p14:tracePt t="1593" x="4706938" y="2963863"/>
          <p14:tracePt t="1598" x="4706938" y="2954338"/>
          <p14:tracePt t="1606" x="4706938" y="2938463"/>
          <p14:tracePt t="1615" x="4706938" y="2921000"/>
          <p14:tracePt t="1623" x="4706938" y="2895600"/>
          <p14:tracePt t="1628" x="4706938" y="2862263"/>
          <p14:tracePt t="1636" x="4699000" y="2820988"/>
          <p14:tracePt t="1645" x="4681538" y="2762250"/>
          <p14:tracePt t="1653" x="4657725" y="2719388"/>
          <p14:tracePt t="1659" x="4632325" y="2678113"/>
          <p14:tracePt t="1667" x="4589463" y="2627313"/>
          <p14:tracePt t="1674" x="4548188" y="2576513"/>
          <p14:tracePt t="1683" x="4514850" y="2517775"/>
          <p14:tracePt t="1688" x="4481513" y="2443163"/>
          <p14:tracePt t="1696" x="4446588" y="2366963"/>
          <p14:tracePt t="1705" x="4413250" y="2266950"/>
          <p14:tracePt t="1713" x="4379913" y="2165350"/>
          <p14:tracePt t="1719" x="4354513" y="2065338"/>
          <p14:tracePt t="1726" x="4338638" y="1973263"/>
          <p14:tracePt t="1735" x="4313238" y="1889125"/>
          <p14:tracePt t="1744" x="4287838" y="1830388"/>
          <p14:tracePt t="1749" x="4254500" y="1771650"/>
          <p14:tracePt t="1757" x="4203700" y="1720850"/>
          <p14:tracePt t="1765" x="4162425" y="1679575"/>
          <p14:tracePt t="1772" x="4103688" y="1654175"/>
          <p14:tracePt t="1779" x="4052888" y="1654175"/>
          <p14:tracePt t="1786" x="4002088" y="1636713"/>
          <p14:tracePt t="1794" x="3952875" y="1636713"/>
          <p14:tracePt t="1803" x="3910013" y="1636713"/>
          <p14:tracePt t="1808" x="3876675" y="1636713"/>
          <p14:tracePt t="1817" x="3843338" y="1636713"/>
          <p14:tracePt t="1825" x="3810000" y="1628775"/>
          <p14:tracePt t="1833" x="3784600" y="1620838"/>
          <p14:tracePt t="1839" x="3759200" y="1620838"/>
          <p14:tracePt t="1847" x="3733800" y="1611313"/>
          <p14:tracePt t="1854" x="3708400" y="1611313"/>
          <p14:tracePt t="1863" x="3683000" y="1603375"/>
          <p14:tracePt t="1877" x="3659188" y="1595438"/>
          <p14:tracePt t="1885" x="3641725" y="1585913"/>
          <p14:tracePt t="1893" x="3641725" y="1577975"/>
          <p14:tracePt t="1899" x="3616325" y="1570038"/>
          <p14:tracePt t="1915" x="3590925" y="1562100"/>
          <p14:tracePt t="1923" x="3565525" y="1552575"/>
          <p14:tracePt t="1937" x="3549650" y="1552575"/>
          <p14:tracePt t="1944" x="3516313" y="1562100"/>
          <p14:tracePt t="1952" x="3490913" y="1585913"/>
          <p14:tracePt t="1958" x="3473450" y="1620838"/>
          <p14:tracePt t="1966" x="3457575" y="1662113"/>
          <p14:tracePt t="1975" x="3440113" y="1703388"/>
          <p14:tracePt t="1983" x="3424238" y="1720850"/>
          <p14:tracePt t="1988" x="3406775" y="1720850"/>
          <p14:tracePt t="1996" x="3406775" y="1746250"/>
          <p14:tracePt t="2013" x="3381375" y="1771650"/>
          <p14:tracePt t="2020" x="3365500" y="1787525"/>
          <p14:tracePt t="2027" x="3348038" y="1787525"/>
          <p14:tracePt t="2042" x="3322638" y="1787525"/>
          <p14:tracePt t="2049" x="3306763" y="1804988"/>
          <p14:tracePt t="2057" x="3289300" y="1820863"/>
          <p14:tracePt t="2065" x="3289300" y="1838325"/>
          <p14:tracePt t="2072" x="3281363" y="1863725"/>
          <p14:tracePt t="2079" x="3263900" y="1889125"/>
          <p14:tracePt t="2088" x="3263900" y="1897063"/>
          <p14:tracePt t="2095" x="3255963" y="1897063"/>
          <p14:tracePt t="2109" x="3248025" y="1905000"/>
          <p14:tracePt t="2125" x="3238500" y="1905000"/>
          <p14:tracePt t="2132" x="3230563" y="1914525"/>
          <p14:tracePt t="2155" x="3222625" y="1905000"/>
          <p14:tracePt t="2163" x="3222625" y="1889125"/>
          <p14:tracePt t="2168" x="3213100" y="1879600"/>
          <p14:tracePt t="2177" x="3197225" y="1871663"/>
          <p14:tracePt t="2186" x="3179763" y="1855788"/>
          <p14:tracePt t="2193" x="3154363" y="1846263"/>
          <p14:tracePt t="2198" x="3113088" y="1838325"/>
          <p14:tracePt t="2215" x="3113088" y="1820863"/>
          <p14:tracePt t="2222" x="3105150" y="1804988"/>
          <p14:tracePt t="2229" x="3095625" y="1787525"/>
          <p14:tracePt t="2237" x="3087688" y="1754188"/>
          <p14:tracePt t="2244" x="3071813" y="1728788"/>
          <p14:tracePt t="2253" x="3062288" y="1728788"/>
          <p14:tracePt t="2258" x="3054350" y="1728788"/>
          <p14:tracePt t="2617" x="2978150" y="1493838"/>
          <p14:tracePt t="2618" x="2978150" y="1485900"/>
          <p14:tracePt t="2624" x="2978150" y="1468438"/>
          <p14:tracePt t="2641" x="2978150" y="1460500"/>
          <p14:tracePt t="2648" x="2978150" y="1452563"/>
          <p14:tracePt t="2680" x="2978150" y="1443038"/>
          <p14:tracePt t="2722" x="2987675" y="1443038"/>
          <p14:tracePt t="2730" x="2995613" y="1443038"/>
          <p14:tracePt t="2738" x="3003550" y="1443038"/>
          <p14:tracePt t="2744" x="3021013" y="1443038"/>
          <p14:tracePt t="2769" x="3028950" y="1443038"/>
          <p14:tracePt t="2775" x="3028950" y="1452563"/>
          <p14:tracePt t="2805" x="3028950" y="1468438"/>
          <p14:tracePt t="2821" x="3028950" y="1477963"/>
          <p14:tracePt t="2828" x="3028950" y="1485900"/>
          <p14:tracePt t="2842" x="3021013" y="1493838"/>
          <p14:tracePt t="2903" x="3021013" y="1501775"/>
          <p14:tracePt t="2910" x="3013075" y="1501775"/>
          <p14:tracePt t="2925" x="3003550" y="1519238"/>
          <p14:tracePt t="2932" x="2995613" y="1527175"/>
          <p14:tracePt t="2941" x="2987675" y="1527175"/>
          <p14:tracePt t="2948" x="2978150" y="1527175"/>
          <p14:tracePt t="2962" x="2970213" y="1527175"/>
          <p14:tracePt t="2971" x="2962275" y="1527175"/>
          <p14:tracePt t="2978" x="2954338" y="1527175"/>
          <p14:tracePt t="2985" x="2944813" y="1527175"/>
          <p14:tracePt t="3000" x="2928938" y="1527175"/>
          <p14:tracePt t="3008" x="2919413" y="1527175"/>
          <p14:tracePt t="3024" x="2903538" y="1536700"/>
          <p14:tracePt t="3031" x="2895600" y="1536700"/>
          <p14:tracePt t="3039" x="2878138" y="1544638"/>
          <p14:tracePt t="3044" x="2878138" y="1552575"/>
          <p14:tracePt t="3053" x="2852738" y="1552575"/>
          <p14:tracePt t="3061" x="2852738" y="1562100"/>
          <p14:tracePt t="3069" x="2844800" y="1570038"/>
          <p14:tracePt t="3075" x="2827338" y="1585913"/>
          <p14:tracePt t="3084" x="2827338" y="1595438"/>
          <p14:tracePt t="3090" x="2819400" y="1595438"/>
          <p14:tracePt t="3098" x="2811463" y="1595438"/>
          <p14:tracePt t="3104" x="2801938" y="1603375"/>
          <p14:tracePt t="3113" x="2801938" y="1611313"/>
          <p14:tracePt t="3120" x="2794000" y="1620838"/>
          <p14:tracePt t="3129" x="2786063" y="1620838"/>
          <p14:tracePt t="3134" x="2778125" y="1636713"/>
          <p14:tracePt t="3143" x="2778125" y="1644650"/>
          <p14:tracePt t="4193" x="2701925" y="1973263"/>
          <p14:tracePt t="4198" x="2676525" y="1973263"/>
          <p14:tracePt t="4214" x="2651125" y="1973263"/>
          <p14:tracePt t="4493" x="2249488" y="1712913"/>
          <p14:tracePt t="4500" x="2257425" y="1712913"/>
          <p14:tracePt t="4506" x="2265363" y="1703388"/>
          <p14:tracePt t="4515" x="2298700" y="1687513"/>
          <p14:tracePt t="4523" x="2332038" y="1679575"/>
          <p14:tracePt t="4531" x="2382838" y="1636713"/>
          <p14:tracePt t="4539" x="2425700" y="1603375"/>
          <p14:tracePt t="4545" x="2459038" y="1577975"/>
          <p14:tracePt t="4553" x="2492375" y="1552575"/>
          <p14:tracePt t="4561" x="2500313" y="1527175"/>
          <p14:tracePt t="4567" x="2500313" y="1536700"/>
          <p14:tracePt t="4582" x="2500313" y="1527175"/>
          <p14:tracePt t="4591" x="2508250" y="1527175"/>
          <p14:tracePt t="4604" x="2508250" y="1552575"/>
          <p14:tracePt t="4612" x="2517775" y="1585913"/>
          <p14:tracePt t="4621" x="2517775" y="1620838"/>
          <p14:tracePt t="4628" x="2517775" y="1662113"/>
          <p14:tracePt t="4635" x="2517775" y="1695450"/>
          <p14:tracePt t="4643" x="2525713" y="1728788"/>
          <p14:tracePt t="4651" x="2525713" y="1754188"/>
          <p14:tracePt t="4775" x="2165350" y="2014538"/>
          <p14:tracePt t="4777" x="2147888" y="2014538"/>
          <p14:tracePt t="4786" x="2122488" y="2014538"/>
          <p14:tracePt t="4790" x="2114550" y="2014538"/>
          <p14:tracePt t="4799" x="2081213" y="2014538"/>
          <p14:tracePt t="4806" x="2055813" y="2014538"/>
          <p14:tracePt t="4815" x="2063750" y="2014538"/>
          <p14:tracePt t="4820" x="2063750" y="2006600"/>
          <p14:tracePt t="4828" x="2055813" y="1997075"/>
          <p14:tracePt t="4838" x="2055813" y="1981200"/>
          <p14:tracePt t="4842" x="2073275" y="1955800"/>
          <p14:tracePt t="4851" x="2073275" y="1914525"/>
          <p14:tracePt t="4859" x="2073275" y="1855788"/>
          <p14:tracePt t="4867" x="2073275" y="1820863"/>
          <p14:tracePt t="4875" x="2073275" y="1797050"/>
          <p14:tracePt t="4880" x="2073275" y="1779588"/>
          <p14:tracePt t="4890" x="2047875" y="1779588"/>
          <p14:tracePt t="4896" x="2014538" y="1779588"/>
          <p14:tracePt t="4904" x="1979613" y="1787525"/>
          <p14:tracePt t="4910" x="1946275" y="1804988"/>
          <p14:tracePt t="4919" x="1912938" y="1820863"/>
          <p14:tracePt t="4926" x="1871663" y="1846263"/>
          <p14:tracePt t="4936" x="1828800" y="1863725"/>
          <p14:tracePt t="4941" x="1787525" y="1863725"/>
          <p14:tracePt t="4949" x="1744663" y="1863725"/>
          <p14:tracePt t="4956" x="1711325" y="1863725"/>
          <p14:tracePt t="4965" x="1670050" y="1855788"/>
          <p14:tracePt t="4971" x="1636713" y="1820863"/>
          <p14:tracePt t="4979" x="1603375" y="1787525"/>
          <p14:tracePt t="4987" x="1568450" y="1754188"/>
          <p14:tracePt t="4995" x="1535113" y="1720850"/>
          <p14:tracePt t="5001" x="1501775" y="1695450"/>
          <p14:tracePt t="5009" x="1485900" y="1662113"/>
          <p14:tracePt t="5017" x="1460500" y="1636713"/>
          <p14:tracePt t="5026" x="1435100" y="1611313"/>
          <p14:tracePt t="5031" x="1417638" y="1585913"/>
          <p14:tracePt t="5040" x="1401763" y="1562100"/>
          <p14:tracePt t="5048" x="1376363" y="1536700"/>
          <p14:tracePt t="5056" x="1350963" y="1519238"/>
          <p14:tracePt t="5061" x="1325563" y="1501775"/>
          <p14:tracePt t="5069" x="1292225" y="1493838"/>
          <p14:tracePt t="5077" x="1250950" y="1493838"/>
          <p14:tracePt t="5084" x="1216025" y="1477963"/>
          <p14:tracePt t="5090" x="1182688" y="1468438"/>
          <p14:tracePt t="5098" x="1157288" y="1443038"/>
          <p14:tracePt t="5107" x="1123950" y="1419225"/>
          <p14:tracePt t="5116" x="1098550" y="1409700"/>
          <p14:tracePt t="5121" x="1074738" y="1409700"/>
          <p14:tracePt t="5128" x="1057275" y="1384300"/>
          <p14:tracePt t="5138" x="1057275" y="1368425"/>
          <p14:tracePt t="5146" x="1023938" y="1368425"/>
          <p14:tracePt t="5151" x="998538" y="1368425"/>
          <p14:tracePt t="5159" x="981075" y="1360488"/>
          <p14:tracePt t="5166" x="973138" y="1360488"/>
          <p14:tracePt t="5174" x="973138" y="1350963"/>
          <p14:tracePt t="5180" x="973138" y="1343025"/>
          <p14:tracePt t="5189" x="965200" y="1343025"/>
          <p14:tracePt t="5198" x="965200" y="1335088"/>
          <p14:tracePt t="5205" x="957263" y="1335088"/>
          <p14:tracePt t="5211" x="957263" y="1325563"/>
          <p14:tracePt t="5227" x="957263" y="1317625"/>
          <p14:tracePt t="5249" x="947738" y="1317625"/>
          <p14:tracePt t="5265" x="939800" y="1317625"/>
          <p14:tracePt t="5270" x="939800" y="1335088"/>
          <p14:tracePt t="5278" x="931863" y="1335088"/>
          <p14:tracePt t="5287" x="931863" y="1343025"/>
          <p14:tracePt t="5294" x="922338" y="1350963"/>
          <p14:tracePt t="5316" x="922338" y="1360488"/>
          <p14:tracePt t="5325" x="914400" y="1360488"/>
          <p14:tracePt t="5339" x="906463" y="1360488"/>
          <p14:tracePt t="5347" x="889000" y="1350963"/>
          <p14:tracePt t="5355" x="863600" y="1350963"/>
          <p14:tracePt t="5360" x="839788" y="1343025"/>
          <p14:tracePt t="5369" x="822325" y="1343025"/>
          <p14:tracePt t="5376" x="796925" y="1343025"/>
          <p14:tracePt t="5382" x="771525" y="1335088"/>
          <p14:tracePt t="5391" x="746125" y="1335088"/>
          <p14:tracePt t="5399" x="712788" y="1335088"/>
          <p14:tracePt t="5406" x="679450" y="1335088"/>
          <p14:tracePt t="5415" x="638175" y="1335088"/>
          <p14:tracePt t="5421" x="595313" y="1343025"/>
          <p14:tracePt t="5429" x="554038" y="1350963"/>
          <p14:tracePt t="5437" x="520700" y="1350963"/>
          <p14:tracePt t="5444" x="495300" y="1360488"/>
          <p14:tracePt t="5451" x="469900" y="1360488"/>
          <p14:tracePt t="5458" x="444500" y="1360488"/>
          <p14:tracePt t="5466" x="428625" y="1368425"/>
          <p14:tracePt t="5472" x="411163" y="1376363"/>
          <p14:tracePt t="5480" x="385763" y="1401763"/>
          <p14:tracePt t="5489" x="369888" y="1419225"/>
          <p14:tracePt t="5496" x="352425" y="1443038"/>
          <p14:tracePt t="5505" x="344488" y="1477963"/>
          <p14:tracePt t="5511" x="327025" y="1501775"/>
          <p14:tracePt t="5519" x="319088" y="1536700"/>
          <p14:tracePt t="5527" x="311150" y="1570038"/>
          <p14:tracePt t="5535" x="301625" y="1603375"/>
          <p14:tracePt t="5541" x="301625" y="1636713"/>
          <p14:tracePt t="5549" x="301625" y="1687513"/>
          <p14:tracePt t="5556" x="301625" y="1728788"/>
          <p14:tracePt t="5562" x="301625" y="1779588"/>
          <p14:tracePt t="5570" x="327025" y="1838325"/>
          <p14:tracePt t="5579" x="352425" y="1879600"/>
          <p14:tracePt t="5587" x="377825" y="1914525"/>
          <p14:tracePt t="5592" x="419100" y="1938338"/>
          <p14:tracePt t="5602" x="469900" y="1955800"/>
          <p14:tracePt t="5610" x="528638" y="1963738"/>
          <p14:tracePt t="5617" x="604838" y="1973263"/>
          <p14:tracePt t="5623" x="679450" y="1973263"/>
          <p14:tracePt t="5631" x="763588" y="1973263"/>
          <p14:tracePt t="5638" x="839788" y="1973263"/>
          <p14:tracePt t="5646" x="906463" y="1973263"/>
          <p14:tracePt t="5655" x="981075" y="1973263"/>
          <p14:tracePt t="5661" x="1057275" y="1963738"/>
          <p14:tracePt t="5670" x="1141413" y="1955800"/>
          <p14:tracePt t="5676" x="1208088" y="1955800"/>
          <p14:tracePt t="5685" x="1266825" y="1938338"/>
          <p14:tracePt t="5691" x="1333500" y="1938338"/>
          <p14:tracePt t="5699" x="1384300" y="1922463"/>
          <p14:tracePt t="5707" x="1443038" y="1905000"/>
          <p14:tracePt t="5716" x="1501775" y="1879600"/>
          <p14:tracePt t="5721" x="1560513" y="1863725"/>
          <p14:tracePt t="5729" x="1627188" y="1855788"/>
          <p14:tracePt t="5737" x="1685925" y="1838325"/>
          <p14:tracePt t="5745" x="1754188" y="1830388"/>
          <p14:tracePt t="5751" x="1812925" y="1830388"/>
          <p14:tracePt t="5759" x="1879600" y="1830388"/>
          <p14:tracePt t="5767" x="1938338" y="1830388"/>
          <p14:tracePt t="5776" x="2005013" y="1830388"/>
          <p14:tracePt t="5781" x="2073275" y="1830388"/>
          <p14:tracePt t="5788" x="2147888" y="1830388"/>
          <p14:tracePt t="5797" x="2232025" y="1846263"/>
          <p14:tracePt t="5805" x="2332038" y="1871663"/>
          <p14:tracePt t="5812" x="2433638" y="1879600"/>
          <p14:tracePt t="5819" x="2543175" y="1879600"/>
          <p14:tracePt t="5827" x="2643188" y="1889125"/>
          <p14:tracePt t="5835" x="2743200" y="1905000"/>
          <p14:tracePt t="5840" x="2844800" y="1914525"/>
          <p14:tracePt t="5849" x="2944813" y="1914525"/>
          <p14:tracePt t="5857" x="3046413" y="1930400"/>
          <p14:tracePt t="5866" x="3138488" y="1938338"/>
          <p14:tracePt t="5870" x="3230563" y="1947863"/>
          <p14:tracePt t="5879" x="3314700" y="1955800"/>
          <p14:tracePt t="5888" x="3398838" y="1963738"/>
          <p14:tracePt t="5896" x="3482975" y="1981200"/>
          <p14:tracePt t="5901" x="3575050" y="1981200"/>
          <p14:tracePt t="5909" x="3659188" y="1981200"/>
          <p14:tracePt t="5916" x="3741738" y="1989138"/>
          <p14:tracePt t="5924" x="3817938" y="1989138"/>
          <p14:tracePt t="5931" x="3894138" y="1997075"/>
          <p14:tracePt t="5938" x="3968750" y="1997075"/>
          <p14:tracePt t="5947" x="4052888" y="1989138"/>
          <p14:tracePt t="5953" x="4144963" y="1981200"/>
          <p14:tracePt t="5961" x="4229100" y="1973263"/>
          <p14:tracePt t="5969" x="4305300" y="1973263"/>
          <p14:tracePt t="5977" x="4387850" y="1973263"/>
          <p14:tracePt t="5985" x="4456113" y="1963738"/>
          <p14:tracePt t="5991" x="4530725" y="1955800"/>
          <p14:tracePt t="5999" x="4606925" y="1947863"/>
          <p14:tracePt t="6006" x="4681538" y="1947863"/>
          <p14:tracePt t="6013" x="4757738" y="1938338"/>
          <p14:tracePt t="6021" x="4833938" y="1938338"/>
          <p14:tracePt t="6028" x="4900613" y="1938338"/>
          <p14:tracePt t="6037" x="4959350" y="1930400"/>
          <p14:tracePt t="6043" x="5026025" y="1930400"/>
          <p14:tracePt t="6050" x="5084763" y="1930400"/>
          <p14:tracePt t="6058" x="5143500" y="1930400"/>
          <p14:tracePt t="6067" x="5202238" y="1930400"/>
          <p14:tracePt t="6075" x="5260975" y="1930400"/>
          <p14:tracePt t="6081" x="5327650" y="1930400"/>
          <p14:tracePt t="6088" x="5386388" y="1930400"/>
          <p14:tracePt t="6096" x="5445125" y="1930400"/>
          <p14:tracePt t="6105" x="5513388" y="1930400"/>
          <p14:tracePt t="6110" x="5562600" y="1930400"/>
          <p14:tracePt t="6118" x="5613400" y="1930400"/>
          <p14:tracePt t="6126" x="5672138" y="1930400"/>
          <p14:tracePt t="6134" x="5722938" y="1930400"/>
          <p14:tracePt t="6141" x="5781675" y="1930400"/>
          <p14:tracePt t="6149" x="5840413" y="1930400"/>
          <p14:tracePt t="6156" x="5899150" y="1930400"/>
          <p14:tracePt t="6163" x="5965825" y="1930400"/>
          <p14:tracePt t="6170" x="6024563" y="1930400"/>
          <p14:tracePt t="6179" x="6083300" y="1914525"/>
          <p14:tracePt t="6187" x="6142038" y="1897063"/>
          <p14:tracePt t="6195" x="6192838" y="1871663"/>
          <p14:tracePt t="6202" x="6242050" y="1846263"/>
          <p14:tracePt t="6209" x="6284913" y="1812925"/>
          <p14:tracePt t="6217" x="6335713" y="1779588"/>
          <p14:tracePt t="6225" x="6376988" y="1746250"/>
          <p14:tracePt t="6231" x="6418263" y="1703388"/>
          <p14:tracePt t="6239" x="6453188" y="1662113"/>
          <p14:tracePt t="6247" x="6486525" y="1611313"/>
          <p14:tracePt t="6255" x="6519863" y="1570038"/>
          <p14:tracePt t="6261" x="6535738" y="1519238"/>
          <p14:tracePt t="6269" x="6553200" y="1468438"/>
          <p14:tracePt t="6277" x="6561138" y="1419225"/>
          <p14:tracePt t="6285" x="6561138" y="1376363"/>
          <p14:tracePt t="6291" x="6561138" y="1325563"/>
          <p14:tracePt t="6298" x="6553200" y="1284288"/>
          <p14:tracePt t="6307" x="6535738" y="1250950"/>
          <p14:tracePt t="6315" x="6502400" y="1217613"/>
          <p14:tracePt t="6320" x="6469063" y="1184275"/>
          <p14:tracePt t="6329" x="6435725" y="1149350"/>
          <p14:tracePt t="6338" x="6402388" y="1125538"/>
          <p14:tracePt t="6343" x="6369050" y="1100138"/>
          <p14:tracePt t="6352" x="6335713" y="1066800"/>
          <p14:tracePt t="6359" x="6300788" y="1041400"/>
          <p14:tracePt t="6368" x="6259513" y="1023938"/>
          <p14:tracePt t="6375" x="6218238" y="998538"/>
          <p14:tracePt t="6381" x="6175375" y="982663"/>
          <p14:tracePt t="6389" x="6116638" y="965200"/>
          <p14:tracePt t="6397" x="6057900" y="949325"/>
          <p14:tracePt t="6405" x="5983288" y="931863"/>
          <p14:tracePt t="6411" x="5907088" y="923925"/>
          <p14:tracePt t="6419" x="5822950" y="906463"/>
          <p14:tracePt t="6426" x="5738813" y="898525"/>
          <p14:tracePt t="6435" x="5646738" y="881063"/>
          <p14:tracePt t="6441" x="5554663" y="873125"/>
          <p14:tracePt t="6450" x="5445125" y="855663"/>
          <p14:tracePt t="6457" x="5337175" y="839788"/>
          <p14:tracePt t="6465" x="5227638" y="830263"/>
          <p14:tracePt t="6471" x="5110163" y="822325"/>
          <p14:tracePt t="6479" x="4984750" y="814388"/>
          <p14:tracePt t="6487" x="4849813" y="814388"/>
          <p14:tracePt t="6493" x="4716463" y="806450"/>
          <p14:tracePt t="6501" x="4573588" y="796925"/>
          <p14:tracePt t="6509" x="4422775" y="796925"/>
          <p14:tracePt t="6516" x="4262438" y="796925"/>
          <p14:tracePt t="6524" x="4103688" y="806450"/>
          <p14:tracePt t="6531" x="3935413" y="806450"/>
          <p14:tracePt t="6538" x="3759200" y="806450"/>
          <p14:tracePt t="6547" x="3600450" y="806450"/>
          <p14:tracePt t="6552" x="3432175" y="806450"/>
          <p14:tracePt t="6562" x="3263900" y="806450"/>
          <p14:tracePt t="6569" x="3105150" y="806450"/>
          <p14:tracePt t="6577" x="2954338" y="806450"/>
          <p14:tracePt t="6583" x="2794000" y="814388"/>
          <p14:tracePt t="6590" x="2643188" y="822325"/>
          <p14:tracePt t="6599" x="2484438" y="830263"/>
          <p14:tracePt t="6607" x="2332038" y="839788"/>
          <p14:tracePt t="6615" x="2173288" y="865188"/>
          <p14:tracePt t="6621" x="2022475" y="881063"/>
          <p14:tracePt t="6630" x="1871663" y="906463"/>
          <p14:tracePt t="6636" x="1720850" y="931863"/>
          <p14:tracePt t="6646" x="1585913" y="957263"/>
          <p14:tracePt t="6651" x="1460500" y="982663"/>
          <p14:tracePt t="6659" x="1343025" y="1008063"/>
          <p14:tracePt t="6667" x="1225550" y="1031875"/>
          <p14:tracePt t="6675" x="1116013" y="1057275"/>
          <p14:tracePt t="6681" x="1016000" y="1090613"/>
          <p14:tracePt t="6689" x="914400" y="1125538"/>
          <p14:tracePt t="6696" x="814388" y="1166813"/>
          <p14:tracePt t="6706" x="712788" y="1208088"/>
          <p14:tracePt t="6711" x="620713" y="1258888"/>
          <p14:tracePt t="6719" x="520700" y="1309688"/>
          <p14:tracePt t="6727" x="436563" y="1360488"/>
          <p14:tracePt t="6733" x="369888" y="1401763"/>
          <p14:tracePt t="6741" x="293688" y="1452563"/>
          <p14:tracePt t="6750" x="242888" y="1493838"/>
          <p14:tracePt t="6756" x="193675" y="1544638"/>
          <p14:tracePt t="6764" x="150813" y="1595438"/>
          <p14:tracePt t="6771" x="134938" y="1644650"/>
          <p14:tracePt t="6778" x="109538" y="1703388"/>
          <p14:tracePt t="6787" x="84138" y="1762125"/>
          <p14:tracePt t="6792" x="76200" y="1820863"/>
          <p14:tracePt t="6802" x="66675" y="1871663"/>
          <p14:tracePt t="6809" x="66675" y="1922463"/>
          <p14:tracePt t="6817" x="66675" y="1963738"/>
          <p14:tracePt t="6824" x="92075" y="2006600"/>
          <p14:tracePt t="6831" x="117475" y="2039938"/>
          <p14:tracePt t="6840" x="134938" y="2073275"/>
          <p14:tracePt t="6847" x="150813" y="2098675"/>
          <p14:tracePt t="6854" x="184150" y="2124075"/>
          <p14:tracePt t="6861" x="227013" y="2149475"/>
          <p14:tracePt t="6868" x="268288" y="2173288"/>
          <p14:tracePt t="6878" x="311150" y="2198688"/>
          <p14:tracePt t="6885" x="360363" y="2216150"/>
          <p14:tracePt t="6892" x="411163" y="2241550"/>
          <p14:tracePt t="6899" x="469900" y="2257425"/>
          <p14:tracePt t="6907" x="528638" y="2274888"/>
          <p14:tracePt t="6914" x="587375" y="2292350"/>
          <p14:tracePt t="6921" x="654050" y="2308225"/>
          <p14:tracePt t="6929" x="722313" y="2325688"/>
          <p14:tracePt t="6937" x="781050" y="2325688"/>
          <p14:tracePt t="6945" x="847725" y="2333625"/>
          <p14:tracePt t="6951" x="906463" y="2341563"/>
          <p14:tracePt t="6959" x="965200" y="2341563"/>
          <p14:tracePt t="6967" x="1023938" y="2341563"/>
          <p14:tracePt t="6972" x="1098550" y="2351088"/>
          <p14:tracePt t="6981" x="1174750" y="2351088"/>
          <p14:tracePt t="6989" x="1250950" y="2351088"/>
          <p14:tracePt t="6996" x="1325563" y="2351088"/>
          <p14:tracePt t="7004" x="1401763" y="2351088"/>
          <p14:tracePt t="7011" x="1476375" y="2359025"/>
          <p14:tracePt t="7020" x="1560513" y="2359025"/>
          <p14:tracePt t="7027" x="1644650" y="2359025"/>
          <p14:tracePt t="7033" x="1728788" y="2359025"/>
          <p14:tracePt t="7041" x="1812925" y="2359025"/>
          <p14:tracePt t="7048" x="1887538" y="2359025"/>
          <p14:tracePt t="7056" x="1963738" y="2359025"/>
          <p14:tracePt t="7064" x="2038350" y="2359025"/>
          <p14:tracePt t="7071" x="2114550" y="2359025"/>
          <p14:tracePt t="7079" x="2190750" y="2359025"/>
          <p14:tracePt t="7087" x="2257425" y="2359025"/>
          <p14:tracePt t="7093" x="2332038" y="2359025"/>
          <p14:tracePt t="7100" x="2400300" y="2351088"/>
          <p14:tracePt t="7109" x="2459038" y="2351088"/>
          <p14:tracePt t="7117" x="2517775" y="2341563"/>
          <p14:tracePt t="7125" x="2566988" y="2325688"/>
          <p14:tracePt t="7132" x="2617788" y="2325688"/>
          <p14:tracePt t="7139" x="2651125" y="2308225"/>
          <p14:tracePt t="7147" x="2693988" y="2292350"/>
          <p14:tracePt t="7155" x="2727325" y="2292350"/>
          <p14:tracePt t="7160" x="2752725" y="2274888"/>
          <p14:tracePt t="7169" x="2778125" y="2249488"/>
          <p14:tracePt t="7177" x="2794000" y="2224088"/>
          <p14:tracePt t="7186" x="2794000" y="2208213"/>
          <p14:tracePt t="7190" x="2794000" y="2182813"/>
          <p14:tracePt t="7200" x="2794000" y="2165350"/>
          <p14:tracePt t="7207" x="2794000" y="2139950"/>
          <p14:tracePt t="7214" x="2801938" y="2114550"/>
          <p14:tracePt t="7221" x="2801938" y="2090738"/>
          <p14:tracePt t="7228" x="2801938" y="2065338"/>
          <p14:tracePt t="7236" x="2794000" y="2039938"/>
          <p14:tracePt t="7243" x="2778125" y="2014538"/>
          <p14:tracePt t="7251" x="2752725" y="1997075"/>
          <p14:tracePt t="7259" x="2735263" y="1973263"/>
          <p14:tracePt t="7268" x="2709863" y="1947863"/>
          <p14:tracePt t="7274" x="2684463" y="1922463"/>
          <p14:tracePt t="7281" x="2651125" y="1905000"/>
          <p14:tracePt t="7289" x="2625725" y="1871663"/>
          <p14:tracePt t="7298" x="2592388" y="1846263"/>
          <p14:tracePt t="7305" x="2566988" y="1820863"/>
          <p14:tracePt t="7311" x="2543175" y="1797050"/>
          <p14:tracePt t="7319" x="2525713" y="1779588"/>
          <p14:tracePt t="7327" x="2500313" y="1762125"/>
          <p14:tracePt t="7335" x="2474913" y="1746250"/>
          <p14:tracePt t="7341" x="2441575" y="1728788"/>
          <p14:tracePt t="7349" x="2416175" y="1712913"/>
          <p14:tracePt t="7356" x="2374900" y="1687513"/>
          <p14:tracePt t="7366" x="2341563" y="1670050"/>
          <p14:tracePt t="7371" x="2308225" y="1644650"/>
          <p14:tracePt t="7380" x="2273300" y="1628775"/>
          <p14:tracePt t="7387" x="2249488" y="1603375"/>
          <p14:tracePt t="7395" x="2214563" y="1585913"/>
          <p14:tracePt t="7401" x="2198688" y="1570038"/>
          <p14:tracePt t="7409" x="2181225" y="1552575"/>
          <p14:tracePt t="7417" x="2165350" y="1552575"/>
          <p14:tracePt t="7425" x="2147888" y="1544638"/>
          <p14:tracePt t="7447" x="2147888" y="1536700"/>
          <p14:tracePt t="7456" x="2139950" y="1536700"/>
          <p14:tracePt t="7461" x="2147888" y="1536700"/>
          <p14:tracePt t="7469" x="2165350" y="1536700"/>
          <p14:tracePt t="7477" x="2190750" y="1536700"/>
          <p14:tracePt t="7483" x="2214563" y="1536700"/>
          <p14:tracePt t="7491" x="2239963" y="1527175"/>
          <p14:tracePt t="7499" x="2265363" y="1519238"/>
          <p14:tracePt t="7507" x="2290763" y="1501775"/>
          <p14:tracePt t="7515" x="2316163" y="1485900"/>
          <p14:tracePt t="7521" x="2332038" y="1460500"/>
          <p14:tracePt t="7528" x="2332038" y="1443038"/>
          <p14:tracePt t="7537" x="2332038" y="1419225"/>
          <p14:tracePt t="7544" x="2316163" y="1401763"/>
          <p14:tracePt t="7551" x="2282825" y="1376363"/>
          <p14:tracePt t="7559" x="2232025" y="1360488"/>
          <p14:tracePt t="7567" x="2173288" y="1335088"/>
          <p14:tracePt t="7573" x="2089150" y="1301750"/>
          <p14:tracePt t="7581" x="2005013" y="1276350"/>
          <p14:tracePt t="7589" x="1897063" y="1250950"/>
          <p14:tracePt t="7597" x="1779588" y="1217613"/>
          <p14:tracePt t="7605" x="1662113" y="1184275"/>
          <p14:tracePt t="7611" x="1527175" y="1158875"/>
          <p14:tracePt t="7619" x="1401763" y="1133475"/>
          <p14:tracePt t="7627" x="1284288" y="1116013"/>
          <p14:tracePt t="7632" x="1166813" y="1116013"/>
          <p14:tracePt t="7640" x="1065213" y="1116013"/>
          <p14:tracePt t="7649" x="965200" y="1133475"/>
          <p14:tracePt t="7656" x="881063" y="1158875"/>
          <p14:tracePt t="7663" x="804863" y="1200150"/>
          <p14:tracePt t="7671" x="738188" y="1250950"/>
          <p14:tracePt t="7680" x="679450" y="1301750"/>
          <p14:tracePt t="7687" x="628650" y="1360488"/>
          <p14:tracePt t="7693" x="612775" y="1427163"/>
          <p14:tracePt t="7701" x="604838" y="1493838"/>
          <p14:tracePt t="7709" x="612775" y="1552575"/>
          <p14:tracePt t="7993" x="6711950" y="1897063"/>
          <p14:tracePt t="7998" x="6754813" y="1897063"/>
          <p14:tracePt t="8002" x="6821488" y="1889125"/>
          <p14:tracePt t="8012" x="6838950" y="1879600"/>
          <p14:tracePt t="8019" x="6913563" y="1863725"/>
          <p14:tracePt t="8027" x="6989763" y="1838325"/>
          <p14:tracePt t="8033" x="7056438" y="1812925"/>
          <p14:tracePt t="8042" x="7115175" y="1787525"/>
          <p14:tracePt t="8049" x="7165975" y="1754188"/>
          <p14:tracePt t="8057" x="7207250" y="1720850"/>
          <p14:tracePt t="8065" x="7240588" y="1687513"/>
          <p14:tracePt t="8071" x="7265988" y="1654175"/>
          <p14:tracePt t="8078" x="7283450" y="1620838"/>
          <p14:tracePt t="8087" x="7283450" y="1595438"/>
          <p14:tracePt t="8095" x="7283450" y="1570038"/>
          <p14:tracePt t="8100" x="7283450" y="1552575"/>
          <p14:tracePt t="8109" x="7291388" y="1536700"/>
          <p14:tracePt t="8117" x="7291388" y="1519238"/>
          <p14:tracePt t="8124" x="7265988" y="1501775"/>
          <p14:tracePt t="8132" x="7232650" y="1485900"/>
          <p14:tracePt t="8138" x="7199313" y="1460500"/>
          <p14:tracePt t="8147" x="7165975" y="1435100"/>
          <p14:tracePt t="8156" x="7132638" y="1409700"/>
          <p14:tracePt t="8161" x="7099300" y="1376363"/>
          <p14:tracePt t="8169" x="7064375" y="1343025"/>
          <p14:tracePt t="8177" x="7023100" y="1301750"/>
          <p14:tracePt t="8185" x="6981825" y="1266825"/>
          <p14:tracePt t="8191" x="6938963" y="1233488"/>
          <p14:tracePt t="8199" x="6888163" y="1208088"/>
          <p14:tracePt t="8209" x="6838950" y="1184275"/>
          <p14:tracePt t="8212" x="6788150" y="1174750"/>
          <p14:tracePt t="8221" x="6737350" y="1174750"/>
          <p14:tracePt t="8229" x="6688138" y="1174750"/>
          <p14:tracePt t="8236" x="6629400" y="1166813"/>
          <p14:tracePt t="8242" x="6570663" y="1166813"/>
          <p14:tracePt t="8250" x="6511925" y="1149350"/>
          <p14:tracePt t="8259" x="6453188" y="1149350"/>
          <p14:tracePt t="8266" x="6394450" y="1141413"/>
          <p14:tracePt t="8273" x="6335713" y="1133475"/>
          <p14:tracePt t="8281" x="6276975" y="1133475"/>
          <p14:tracePt t="8289" x="6226175" y="1133475"/>
          <p14:tracePt t="8296" x="6167438" y="1133475"/>
          <p14:tracePt t="8305" x="6108700" y="1149350"/>
          <p14:tracePt t="8311" x="6049963" y="1174750"/>
          <p14:tracePt t="8319" x="5991225" y="1208088"/>
          <p14:tracePt t="8327" x="5932488" y="1233488"/>
          <p14:tracePt t="8336" x="5881688" y="1258888"/>
          <p14:tracePt t="8341" x="5832475" y="1284288"/>
          <p14:tracePt t="8349" x="5781675" y="1309688"/>
          <p14:tracePt t="8357" x="5738813" y="1335088"/>
          <p14:tracePt t="8363" x="5697538" y="1350963"/>
          <p14:tracePt t="8373" x="5646738" y="1376363"/>
          <p14:tracePt t="8379" x="5605463" y="1393825"/>
          <p14:tracePt t="8387" x="5554663" y="1409700"/>
          <p14:tracePt t="8393" x="5503863" y="1427163"/>
          <p14:tracePt t="8401" x="5454650" y="1452563"/>
          <p14:tracePt t="8410" x="5395913" y="1468438"/>
          <p14:tracePt t="8416" x="5345113" y="1493838"/>
          <p14:tracePt t="8425" x="5286375" y="1519238"/>
          <p14:tracePt t="8430" x="5235575" y="1544638"/>
          <p14:tracePt t="8439" x="5176838" y="1577975"/>
          <p14:tracePt t="8447" x="5118100" y="1611313"/>
          <p14:tracePt t="8454" x="5059363" y="1644650"/>
          <p14:tracePt t="8461" x="4992688" y="1679575"/>
          <p14:tracePt t="8469" x="4916488" y="1720850"/>
          <p14:tracePt t="8477" x="4833938" y="1771650"/>
          <p14:tracePt t="8483" x="4749800" y="1820863"/>
          <p14:tracePt t="8708" x="1376363" y="2846388"/>
          <p14:tracePt t="8714" x="1368425" y="2846388"/>
          <p14:tracePt t="8721" x="1368425" y="2854325"/>
          <p14:tracePt t="8759" x="1376363" y="2854325"/>
          <p14:tracePt t="8783" x="1384300" y="2854325"/>
          <p14:tracePt t="8788" x="1392238" y="2846388"/>
          <p14:tracePt t="8797" x="1401763" y="2846388"/>
          <p14:tracePt t="8804" x="1409700" y="2836863"/>
          <p14:tracePt t="8813" x="1417638" y="2828925"/>
          <p14:tracePt t="8820" x="1427163" y="2820988"/>
          <p14:tracePt t="8827" x="1427163" y="2803525"/>
          <p14:tracePt t="8834" x="1435100" y="2795588"/>
          <p14:tracePt t="8841" x="1435100" y="2778125"/>
          <p14:tracePt t="8849" x="1443038" y="2752725"/>
          <p14:tracePt t="8859" x="1443038" y="2727325"/>
          <p14:tracePt t="8865" x="1450975" y="2703513"/>
          <p14:tracePt t="8873" x="1450975" y="2686050"/>
          <p14:tracePt t="8879" x="1450975" y="2660650"/>
          <p14:tracePt t="8887" x="1450975" y="2644775"/>
          <p14:tracePt t="8895" x="1450975" y="2619375"/>
          <p14:tracePt t="8901" x="1450975" y="2593975"/>
          <p14:tracePt t="8908" x="1450975" y="2568575"/>
          <p14:tracePt t="8916" x="1450975" y="2543175"/>
          <p14:tracePt t="8924" x="1450975" y="2527300"/>
          <p14:tracePt t="8930" x="1450975" y="2501900"/>
          <p14:tracePt t="8939" x="1443038" y="2476500"/>
          <p14:tracePt t="8947" x="1435100" y="2459038"/>
          <p14:tracePt t="8956" x="1427163" y="2433638"/>
          <p14:tracePt t="8962" x="1417638" y="2417763"/>
          <p14:tracePt t="8970" x="1409700" y="2400300"/>
          <p14:tracePt t="8977" x="1392238" y="2384425"/>
          <p14:tracePt t="8985" x="1376363" y="2366963"/>
          <p14:tracePt t="8993" x="1358900" y="2351088"/>
          <p14:tracePt t="8999" x="1333500" y="2325688"/>
          <p14:tracePt t="9007" x="1309688" y="2308225"/>
          <p14:tracePt t="9015" x="1274763" y="2300288"/>
          <p14:tracePt t="9023" x="1250950" y="2282825"/>
          <p14:tracePt t="9029" x="1233488" y="2282825"/>
          <p14:tracePt t="9037" x="1216025" y="2266950"/>
          <p14:tracePt t="9046" x="1200150" y="2249488"/>
          <p14:tracePt t="9053" x="1182688" y="2241550"/>
          <p14:tracePt t="9059" x="1182688" y="2233613"/>
          <p14:tracePt t="9067" x="1166813" y="2216150"/>
          <p14:tracePt t="9076" x="1166813" y="2198688"/>
          <p14:tracePt t="9082" x="1149350" y="2190750"/>
          <p14:tracePt t="9090" x="1149350" y="2173288"/>
          <p14:tracePt t="9096" x="1133475" y="2165350"/>
          <p14:tracePt t="9105" x="1108075" y="2149475"/>
          <p14:tracePt t="9113" x="1098550" y="2132013"/>
          <p14:tracePt t="9120" x="1074738" y="2124075"/>
          <p14:tracePt t="9127" x="1057275" y="2106613"/>
          <p14:tracePt t="9135" x="1031875" y="2098675"/>
          <p14:tracePt t="9142" x="1006475" y="2090738"/>
          <p14:tracePt t="9149" x="973138" y="2090738"/>
          <p14:tracePt t="9156" x="939800" y="2090738"/>
          <p14:tracePt t="9165" x="898525" y="2090738"/>
          <p14:tracePt t="9173" x="855663" y="2090738"/>
          <p14:tracePt t="9178" x="822325" y="2098675"/>
          <p14:tracePt t="9187" x="788988" y="2124075"/>
          <p14:tracePt t="9196" x="738188" y="2149475"/>
          <p14:tracePt t="9200" x="687388" y="2173288"/>
          <p14:tracePt t="9209" x="638175" y="2208213"/>
          <p14:tracePt t="9220" x="587375" y="2241550"/>
          <p14:tracePt t="9225" x="554038" y="2282825"/>
          <p14:tracePt t="9233" x="520700" y="2316163"/>
          <p14:tracePt t="9239" x="487363" y="2359025"/>
          <p14:tracePt t="9247" x="461963" y="2400300"/>
          <p14:tracePt t="9255" x="444500" y="2443163"/>
          <p14:tracePt t="9261" x="428625" y="2484438"/>
          <p14:tracePt t="9270" x="428625" y="2535238"/>
          <p14:tracePt t="9277" x="428625" y="2586038"/>
          <p14:tracePt t="9285" x="428625" y="2635250"/>
          <p14:tracePt t="9291" x="436563" y="2693988"/>
          <p14:tracePt t="9299" x="469900" y="2752725"/>
          <p14:tracePt t="9307" x="511175" y="2811463"/>
          <p14:tracePt t="9315" x="569913" y="2862263"/>
          <p14:tracePt t="9324" x="654050" y="2913063"/>
          <p14:tracePt t="9329" x="738188" y="2954338"/>
          <p14:tracePt t="9338" x="839788" y="2979738"/>
          <p14:tracePt t="9345" x="931863" y="3005138"/>
          <p14:tracePt t="9351" x="1031875" y="3030538"/>
          <p14:tracePt t="9359" x="1149350" y="3046413"/>
          <p14:tracePt t="9367" x="1274763" y="3063875"/>
          <p14:tracePt t="9376" x="1409700" y="3089275"/>
          <p14:tracePt t="9381" x="1544638" y="3105150"/>
          <p14:tracePt t="9389" x="1685925" y="3130550"/>
          <p14:tracePt t="9397" x="1838325" y="3148013"/>
          <p14:tracePt t="9406" x="1979613" y="3163888"/>
          <p14:tracePt t="9413" x="2132013" y="3181350"/>
          <p14:tracePt t="9419" x="2273300" y="3198813"/>
          <p14:tracePt t="9427" x="2416175" y="3206750"/>
          <p14:tracePt t="9435" x="2559050" y="3214688"/>
          <p14:tracePt t="9440" x="2693988" y="3214688"/>
          <p14:tracePt t="9449" x="2827338" y="3214688"/>
          <p14:tracePt t="9458" x="2962275" y="3214688"/>
          <p14:tracePt t="9465" x="3105150" y="3214688"/>
          <p14:tracePt t="9471" x="3238500" y="3198813"/>
          <p14:tracePt t="9479" x="3373438" y="3189288"/>
          <p14:tracePt t="9487" x="3506788" y="3173413"/>
          <p14:tracePt t="9495" x="3641725" y="3148013"/>
          <p14:tracePt t="9501" x="3767138" y="3130550"/>
          <p14:tracePt t="9509" x="3894138" y="3114675"/>
          <p14:tracePt t="9517" x="4011613" y="3089275"/>
          <p14:tracePt t="9525" x="4129088" y="3071813"/>
          <p14:tracePt t="9532" x="4237038" y="3046413"/>
          <p14:tracePt t="9539" x="4338638" y="3030538"/>
          <p14:tracePt t="9547" x="4430713" y="3022600"/>
          <p14:tracePt t="9555" x="4514850" y="3005138"/>
          <p14:tracePt t="9561" x="4598988" y="2987675"/>
          <p14:tracePt t="9568" x="4681538" y="2979738"/>
          <p14:tracePt t="9577" x="4757738" y="2971800"/>
          <p14:tracePt t="9585" x="4833938" y="2963863"/>
          <p14:tracePt t="9591" x="4900613" y="2954338"/>
          <p14:tracePt t="9599" x="4951413" y="2946400"/>
          <p14:tracePt t="9607" x="5000625" y="2928938"/>
          <p14:tracePt t="9615" x="5051425" y="2921000"/>
          <p14:tracePt t="9621" x="5084763" y="2905125"/>
          <p14:tracePt t="9629" x="5118100" y="2887663"/>
          <p14:tracePt t="9638" x="5143500" y="2879725"/>
          <p14:tracePt t="9645" x="5168900" y="2862263"/>
          <p14:tracePt t="9652" x="5186363" y="2854325"/>
          <p14:tracePt t="9659" x="5202238" y="2836863"/>
          <p14:tracePt t="9667" x="5202238" y="2820988"/>
          <p14:tracePt t="9674" x="5210175" y="2803525"/>
          <p14:tracePt t="9681" x="5210175" y="2786063"/>
          <p14:tracePt t="9689" x="5219700" y="2762250"/>
          <p14:tracePt t="9697" x="5219700" y="2736850"/>
          <p14:tracePt t="9705" x="5227638" y="2711450"/>
          <p14:tracePt t="9711" x="5227638" y="2678113"/>
          <p14:tracePt t="9719" x="5219700" y="2635250"/>
          <p14:tracePt t="9727" x="5202238" y="2593975"/>
          <p14:tracePt t="9736" x="5186363" y="2551113"/>
          <p14:tracePt t="9741" x="5160963" y="2509838"/>
          <p14:tracePt t="9750" x="5135563" y="2459038"/>
          <p14:tracePt t="9757" x="5102225" y="2409825"/>
          <p14:tracePt t="9765" x="5059363" y="2359025"/>
          <p14:tracePt t="9771" x="5018088" y="2316163"/>
          <p14:tracePt t="9779" x="4967288" y="2274888"/>
          <p14:tracePt t="9790" x="4916488" y="2233613"/>
          <p14:tracePt t="9795" x="4857750" y="2198688"/>
          <p14:tracePt t="9804" x="4799013" y="2165350"/>
          <p14:tracePt t="9809" x="4740275" y="2132013"/>
          <p14:tracePt t="9818" x="4673600" y="2106613"/>
          <p14:tracePt t="9826" x="4598988" y="2081213"/>
          <p14:tracePt t="9831" x="4530725" y="2055813"/>
          <p14:tracePt t="9839" x="4456113" y="2039938"/>
          <p14:tracePt t="9847" x="4379913" y="2039938"/>
          <p14:tracePt t="9854" x="4287838" y="2039938"/>
          <p14:tracePt t="9860" x="4195763" y="2032000"/>
          <p14:tracePt t="9869" x="4094163" y="2032000"/>
          <p14:tracePt t="9876" x="4002088" y="2032000"/>
          <p14:tracePt t="9884" x="3910013" y="2047875"/>
          <p14:tracePt t="9891" x="3817938" y="2065338"/>
          <p14:tracePt t="9899" x="3725863" y="2090738"/>
          <p14:tracePt t="9908" x="3633788" y="2114550"/>
          <p14:tracePt t="9915" x="3532188" y="2139950"/>
          <p14:tracePt t="9921" x="3440113" y="2173288"/>
          <p14:tracePt t="9929" x="3348038" y="2216150"/>
          <p14:tracePt t="9938" x="3248025" y="2257425"/>
          <p14:tracePt t="9945" x="3154363" y="2308225"/>
          <p14:tracePt t="9954" x="3054350" y="2359025"/>
          <p14:tracePt t="9959" x="2962275" y="2409825"/>
          <p14:tracePt t="9967" x="2870200" y="2451100"/>
          <p14:tracePt t="9976" x="2794000" y="2492375"/>
          <p14:tracePt t="9981" x="2719388" y="2535238"/>
          <p14:tracePt t="9989" x="2651125" y="2568575"/>
          <p14:tracePt t="9997" x="2592388" y="2609850"/>
          <p14:tracePt t="10005" x="2543175" y="2644775"/>
          <p14:tracePt t="10011" x="2500313" y="2668588"/>
          <p14:tracePt t="10019" x="2459038" y="2693988"/>
          <p14:tracePt t="10027" x="2425700" y="2719388"/>
          <p14:tracePt t="10035" x="2390775" y="2744788"/>
          <p14:tracePt t="10041" x="2357438" y="2762250"/>
          <p14:tracePt t="10049" x="2332038" y="2770188"/>
          <p14:tracePt t="10056" x="2324100" y="2786063"/>
          <p14:tracePt t="10073" x="2316163" y="2786063"/>
          <p14:tracePt t="10078" x="2316163" y="2803525"/>
          <p14:tracePt t="10095" x="2324100" y="2811463"/>
          <p14:tracePt t="10102" x="2357438" y="2820988"/>
          <p14:tracePt t="10108" x="2390775" y="2836863"/>
          <p14:tracePt t="10117" x="2425700" y="2862263"/>
          <p14:tracePt t="10124" x="2466975" y="2887663"/>
          <p14:tracePt t="10133" x="2508250" y="2921000"/>
          <p14:tracePt t="10139" x="2551113" y="2946400"/>
          <p14:tracePt t="10147" x="2601913" y="2979738"/>
          <p14:tracePt t="10156" x="2660650" y="3013075"/>
          <p14:tracePt t="10161" x="2719388" y="3055938"/>
          <p14:tracePt t="10169" x="2778125" y="3105150"/>
          <p14:tracePt t="10178" x="2836863" y="3163888"/>
          <p14:tracePt t="10185" x="2886075" y="3248025"/>
          <p14:tracePt t="10191" x="2928938" y="3340100"/>
          <p14:tracePt t="10421" x="2014538" y="5591175"/>
          <p14:tracePt t="10426" x="2005013" y="5599113"/>
          <p14:tracePt t="10436" x="1997075" y="5599113"/>
          <p14:tracePt t="10444" x="1989138" y="5607050"/>
          <p14:tracePt t="10458" x="1979613" y="5607050"/>
          <p14:tracePt t="10479" x="1971675" y="5599113"/>
          <p14:tracePt t="10504" x="1963738" y="5591175"/>
          <p14:tracePt t="10509" x="1963738" y="5581650"/>
          <p14:tracePt t="10517" x="1955800" y="5573713"/>
          <p14:tracePt t="10534" x="1946275" y="5565775"/>
          <p14:tracePt t="10548" x="1938338" y="5565775"/>
          <p14:tracePt t="10563" x="1930400" y="5565775"/>
          <p14:tracePt t="10577" x="1930400" y="5556250"/>
          <p14:tracePt t="10585" x="1930400" y="5548313"/>
          <p14:tracePt t="10593" x="1930400" y="5540375"/>
          <p14:tracePt t="10598" x="1930400" y="5522913"/>
          <p14:tracePt t="10607" x="1930400" y="5497513"/>
          <p14:tracePt t="10615" x="1938338" y="5489575"/>
          <p14:tracePt t="10624" x="1946275" y="5473700"/>
          <p14:tracePt t="10629" x="1946275" y="5464175"/>
          <p14:tracePt t="10637" x="1955800" y="5456238"/>
          <p14:tracePt t="10645" x="1955800" y="5448300"/>
          <p14:tracePt t="10653" x="1963738" y="5430838"/>
          <p14:tracePt t="10659" x="1963738" y="5422900"/>
          <p14:tracePt t="10666" x="1971675" y="5422900"/>
          <p14:tracePt t="10675" x="1971675" y="5405438"/>
          <p14:tracePt t="10682" x="1979613" y="5405438"/>
          <p14:tracePt t="10691" x="1979613" y="5397500"/>
          <p14:tracePt t="10697" x="1989138" y="5389563"/>
          <p14:tracePt t="10706" x="1989138" y="5380038"/>
          <p14:tracePt t="10735" x="1989138" y="5372100"/>
          <p14:tracePt t="10765" x="1989138" y="5380038"/>
          <p14:tracePt t="10779" x="1979613" y="5380038"/>
          <p14:tracePt t="10817" x="1989138" y="5380038"/>
          <p14:tracePt t="10838" x="1997075" y="5380038"/>
          <p14:tracePt t="10871" x="1997075" y="5389563"/>
          <p14:tracePt t="10885" x="2005013" y="5389563"/>
          <p14:tracePt t="10953" x="2005013" y="5397500"/>
          <p14:tracePt t="10959" x="2014538" y="5405438"/>
          <p14:tracePt t="10967" x="2014538" y="5430838"/>
          <p14:tracePt t="10974" x="2014538" y="5448300"/>
          <p14:tracePt t="10983" x="2022475" y="5464175"/>
          <p14:tracePt t="10992" x="2022475" y="5481638"/>
          <p14:tracePt t="10997" x="2030413" y="5507038"/>
          <p14:tracePt t="11005" x="2030413" y="5522913"/>
          <p14:tracePt t="11013" x="2047875" y="5522913"/>
          <p14:tracePt t="11019" x="2063750" y="5522913"/>
          <p14:tracePt t="11027" x="2081213" y="5548313"/>
          <p14:tracePt t="11035" x="2106613" y="5565775"/>
          <p14:tracePt t="11043" x="2106613" y="5599113"/>
          <p14:tracePt t="11048" x="2132013" y="5649913"/>
          <p14:tracePt t="11057" x="2139950" y="5716588"/>
          <p14:tracePt t="11064" x="2147888" y="5757863"/>
          <p14:tracePt t="11074" x="2147888" y="5808663"/>
          <p14:tracePt t="11189" x="1997075" y="6615113"/>
          <p14:tracePt t="11191" x="1997075" y="6623050"/>
          <p14:tracePt t="11199" x="1979613" y="6640513"/>
          <p14:tracePt t="11207" x="1971675" y="6640513"/>
          <p14:tracePt t="11213" x="1955800" y="6664325"/>
          <p14:tracePt t="11221" x="1920875" y="6681788"/>
          <p14:tracePt t="11229" x="1887538" y="6699250"/>
          <p14:tracePt t="11237" x="1862138" y="6715125"/>
          <p14:tracePt t="11243" x="1828800" y="6732588"/>
          <p14:tracePt t="11251" x="1795463" y="6748463"/>
          <p14:tracePt t="11259" x="1770063" y="6757988"/>
          <p14:tracePt t="11268" x="1754188" y="6773863"/>
          <p14:tracePt t="11273" x="1728788" y="6781800"/>
          <p14:tracePt t="11282" x="1728788" y="6791325"/>
          <p14:tracePt t="11289" x="1720850" y="6799263"/>
          <p14:tracePt t="11303" x="1720850" y="6807200"/>
          <p14:tracePt t="11311" x="1711325" y="6807200"/>
          <p14:tracePt t="11319" x="1703388" y="6816725"/>
          <p14:tracePt t="11363" x="1711325" y="6816725"/>
          <p14:tracePt t="11371" x="1720850" y="6816725"/>
          <p14:tracePt t="11387" x="1728788" y="6807200"/>
          <p14:tracePt t="11394" x="1744663" y="6791325"/>
          <p14:tracePt t="11402" x="1762125" y="6791325"/>
          <p14:tracePt t="11409" x="1770063" y="6773863"/>
          <p14:tracePt t="11418" x="1779588" y="6773863"/>
          <p14:tracePt t="11422" x="1779588" y="6765925"/>
          <p14:tracePt t="11430" x="1779588" y="6757988"/>
          <p14:tracePt t="11439" x="1779588" y="6748463"/>
          <p14:tracePt t="11454" x="1779588" y="6740525"/>
          <p14:tracePt t="11461" x="1770063" y="6740525"/>
          <p14:tracePt t="11477" x="1754188" y="6732588"/>
          <p14:tracePt t="11484" x="1736725" y="6732588"/>
          <p14:tracePt t="11490" x="1720850" y="6723063"/>
          <p14:tracePt t="11499" x="1711325" y="6723063"/>
          <p14:tracePt t="11507" x="1703388" y="6715125"/>
          <p14:tracePt t="11513" x="1695450" y="6699250"/>
          <p14:tracePt t="11537" x="1685925" y="6689725"/>
          <p14:tracePt t="11544" x="1677988" y="6681788"/>
          <p14:tracePt t="11551" x="1670050" y="6673850"/>
          <p14:tracePt t="11560" x="1670050" y="6664325"/>
          <p14:tracePt t="11568" x="1662113" y="6648450"/>
          <p14:tracePt t="11574" x="1662113" y="6640513"/>
          <p14:tracePt t="11581" x="1662113" y="6630988"/>
          <p14:tracePt t="11589" x="1652588" y="6615113"/>
          <p14:tracePt t="11597" x="1652588" y="6597650"/>
          <p14:tracePt t="11603" x="1644650" y="6581775"/>
          <p14:tracePt t="11611" x="1636713" y="6556375"/>
          <p14:tracePt t="11619" x="1619250" y="6538913"/>
          <p14:tracePt t="11627" x="1611313" y="6513513"/>
          <p14:tracePt t="11633" x="1603375" y="6488113"/>
          <p14:tracePt t="11641" x="1603375" y="6462713"/>
          <p14:tracePt t="11649" x="1593850" y="6429375"/>
          <p14:tracePt t="11657" x="1593850" y="6403975"/>
          <p14:tracePt t="11664" x="1593850" y="6380163"/>
          <p14:tracePt t="11671" x="1603375" y="6354763"/>
          <p14:tracePt t="11679" x="1611313" y="6329363"/>
          <p14:tracePt t="11687" x="1627188" y="6286500"/>
          <p14:tracePt t="11693" x="1644650" y="6245225"/>
          <p14:tracePt t="11701" x="1662113" y="6194425"/>
          <p14:tracePt t="11709" x="1677988" y="6135688"/>
          <p14:tracePt t="11717" x="1703388" y="6076950"/>
          <p14:tracePt t="11725" x="1728788" y="6010275"/>
          <p14:tracePt t="11731" x="1762125" y="5943600"/>
          <p14:tracePt t="11739" x="1795463" y="5875338"/>
          <p14:tracePt t="11747" x="1820863" y="5808663"/>
          <p14:tracePt t="11753" x="1854200" y="5732463"/>
          <p14:tracePt t="11762" x="1879600" y="5665788"/>
          <p14:tracePt t="11769" x="1912938" y="5581650"/>
          <p14:tracePt t="11777" x="1946275" y="5497513"/>
          <p14:tracePt t="11784" x="1989138" y="5414963"/>
          <p14:tracePt t="11791" x="2030413" y="5330825"/>
          <p14:tracePt t="11799" x="2063750" y="5254625"/>
          <p14:tracePt t="11807" x="2106613" y="5170488"/>
          <p14:tracePt t="11813" x="2147888" y="5086350"/>
          <p14:tracePt t="11822" x="2181225" y="5002213"/>
          <p14:tracePt t="11829" x="2224088" y="4919663"/>
          <p14:tracePt t="11837" x="2265363" y="4835525"/>
          <p14:tracePt t="11843" x="2308225" y="4759325"/>
          <p14:tracePt t="11851" x="2349500" y="4684713"/>
          <p14:tracePt t="11860" x="2400300" y="4608513"/>
          <p14:tracePt t="11866" x="2441575" y="4532313"/>
          <p14:tracePt t="11874" x="2474913" y="4448175"/>
          <p14:tracePt t="11881" x="2508250" y="4381500"/>
          <p14:tracePt t="11889" x="2543175" y="4314825"/>
          <p14:tracePt t="11898" x="2576513" y="4248150"/>
          <p14:tracePt t="11903" x="2609850" y="4189413"/>
          <p14:tracePt t="11911" x="2651125" y="4130675"/>
          <p14:tracePt t="11919" x="2693988" y="4071938"/>
          <p14:tracePt t="11927" x="2735263" y="4011613"/>
          <p14:tracePt t="11933" x="2778125" y="3970338"/>
          <p14:tracePt t="11940" x="2827338" y="3929063"/>
          <p14:tracePt t="11950" x="2878138" y="3894138"/>
          <p14:tracePt t="11956" x="2928938" y="3860800"/>
          <p14:tracePt t="11964" x="2978150" y="3835400"/>
          <p14:tracePt t="11971" x="3028950" y="3802063"/>
          <p14:tracePt t="11979" x="3079750" y="3776663"/>
          <p14:tracePt t="11987" x="3130550" y="3752850"/>
          <p14:tracePt t="11995" x="3171825" y="3727450"/>
          <p14:tracePt t="12001" x="3222625" y="3694113"/>
          <p14:tracePt t="12010" x="3281363" y="3668713"/>
          <p14:tracePt t="12017" x="3340100" y="3651250"/>
          <p14:tracePt t="12023" x="3398838" y="3625850"/>
          <p14:tracePt t="12032" x="3448050" y="3609975"/>
          <p14:tracePt t="12040" x="3516313" y="3600450"/>
          <p14:tracePt t="12048" x="3575050" y="3584575"/>
          <p14:tracePt t="12053" x="3633788" y="3584575"/>
          <p14:tracePt t="12061" x="3692525" y="3567113"/>
          <p14:tracePt t="12069" x="3733800" y="3559175"/>
          <p14:tracePt t="12077" x="3784600" y="3551238"/>
          <p14:tracePt t="12083" x="3835400" y="3533775"/>
          <p14:tracePt t="12092" x="3884613" y="3517900"/>
          <p14:tracePt t="12099" x="3935413" y="3500438"/>
          <p14:tracePt t="12107" x="3976688" y="3482975"/>
          <p14:tracePt t="12113" x="4019550" y="3467100"/>
          <p14:tracePt t="12121" x="4060825" y="3449638"/>
          <p14:tracePt t="12130" x="4094163" y="3433763"/>
          <p14:tracePt t="12138" x="4119563" y="3408363"/>
          <p14:tracePt t="12142" x="4137025" y="3390900"/>
          <p14:tracePt t="12152" x="4152900" y="3375025"/>
          <p14:tracePt t="12159" x="4170363" y="3357563"/>
          <p14:tracePt t="12167" x="4170363" y="3340100"/>
          <p14:tracePt t="12173" x="4170363" y="3332163"/>
          <p14:tracePt t="12181" x="4170363" y="3316288"/>
          <p14:tracePt t="12189" x="4170363" y="3306763"/>
          <p14:tracePt t="12197" x="4178300" y="3290888"/>
          <p14:tracePt t="12203" x="4187825" y="3290888"/>
          <p14:tracePt t="12227" x="4187825" y="3281363"/>
          <p14:tracePt t="12233" x="4178300" y="3273425"/>
          <p14:tracePt t="12242" x="4170363" y="3265488"/>
          <p14:tracePt t="12249" x="4152900" y="3265488"/>
          <p14:tracePt t="12257" x="4137025" y="3265488"/>
          <p14:tracePt t="12263" x="4119563" y="3265488"/>
          <p14:tracePt t="12279" x="4111625" y="3265488"/>
          <p14:tracePt t="12292" x="4103688" y="3265488"/>
          <p14:tracePt t="12301" x="4094163" y="3265488"/>
          <p14:tracePt t="12317" x="4086225" y="3265488"/>
          <p14:tracePt t="12339" x="4086225" y="3273425"/>
          <p14:tracePt t="12346" x="4094163" y="3273425"/>
          <p14:tracePt t="12353" x="4111625" y="3281363"/>
          <p14:tracePt t="12361" x="4119563" y="3290888"/>
          <p14:tracePt t="12369" x="4137025" y="3306763"/>
          <p14:tracePt t="12378" x="4144963" y="3324225"/>
          <p14:tracePt t="12383" x="4162425" y="3349625"/>
          <p14:tracePt t="12391" x="4178300" y="3375025"/>
          <p14:tracePt t="12399" x="4195763" y="3398838"/>
          <p14:tracePt t="12407" x="4211638" y="3441700"/>
          <p14:tracePt t="12415" x="4237038" y="3482975"/>
          <p14:tracePt t="12422" x="4254500" y="3525838"/>
          <p14:tracePt t="12429" x="4270375" y="3576638"/>
          <p14:tracePt t="12437" x="4279900" y="3625850"/>
          <p14:tracePt t="12443" x="4295775" y="3694113"/>
          <p14:tracePt t="12450" x="4305300" y="3760788"/>
          <p14:tracePt t="12458" x="4313238" y="3827463"/>
          <p14:tracePt t="12466" x="4321175" y="3903663"/>
          <p14:tracePt t="12473" x="4321175" y="3978275"/>
          <p14:tracePt t="12481" x="4321175" y="4054475"/>
          <p14:tracePt t="12490" x="4321175" y="4121150"/>
          <p14:tracePt t="12497" x="4313238" y="4189413"/>
          <p14:tracePt t="12503" x="4287838" y="4238625"/>
          <p14:tracePt t="12512" x="4270375" y="4297363"/>
          <p14:tracePt t="12520" x="4237038" y="4348163"/>
          <p14:tracePt t="12527" x="4211638" y="4389438"/>
          <p14:tracePt t="12534" x="4170363" y="4424363"/>
          <p14:tracePt t="12541" x="4137025" y="4457700"/>
          <p14:tracePt t="12548" x="4094163" y="4491038"/>
          <p14:tracePt t="12558" x="4052888" y="4516438"/>
          <p14:tracePt t="12563" x="4019550" y="4549775"/>
          <p14:tracePt t="12571" x="3976688" y="4575175"/>
          <p14:tracePt t="12580" x="3952875" y="4608513"/>
          <p14:tracePt t="12587" x="3917950" y="4624388"/>
          <p14:tracePt t="12594" x="3894138" y="4649788"/>
          <p14:tracePt t="12601" x="3876675" y="4675188"/>
          <p14:tracePt t="12610" x="3851275" y="4692650"/>
          <p14:tracePt t="12618" x="3835400" y="4700588"/>
          <p14:tracePt t="12624" x="3817938" y="4718050"/>
          <p14:tracePt t="12631" x="3800475" y="4725988"/>
          <p14:tracePt t="12639" x="3792538" y="4733925"/>
          <p14:tracePt t="12647" x="3792538" y="4743450"/>
          <p14:tracePt t="12652" x="3784600" y="4751388"/>
          <p14:tracePt t="12660" x="3776663" y="4767263"/>
          <p14:tracePt t="12670" x="3776663" y="4784725"/>
          <p14:tracePt t="12677" x="3776663" y="4802188"/>
          <p14:tracePt t="12682" x="3776663" y="4818063"/>
          <p14:tracePt t="12691" x="3776663" y="4843463"/>
          <p14:tracePt t="12699" x="3776663" y="4860925"/>
          <p14:tracePt t="12707" x="3776663" y="4884738"/>
          <p14:tracePt t="12713" x="3776663" y="4894263"/>
          <p14:tracePt t="12721" x="3776663" y="4902200"/>
          <p14:tracePt t="12743" x="3776663" y="4894263"/>
          <p14:tracePt t="12751" x="3776663" y="4876800"/>
          <p14:tracePt t="12759" x="3792538" y="4860925"/>
          <p14:tracePt t="12767" x="3800475" y="4826000"/>
          <p14:tracePt t="12773" x="3817938" y="4802188"/>
          <p14:tracePt t="12781" x="3835400" y="4767263"/>
          <p14:tracePt t="12790" x="3859213" y="4725988"/>
          <p14:tracePt t="12797" x="3884613" y="4675188"/>
          <p14:tracePt t="12803" x="3917950" y="4616450"/>
          <p14:tracePt t="12811" x="3952875" y="4549775"/>
          <p14:tracePt t="12819" x="3994150" y="4483100"/>
          <p14:tracePt t="12826" x="4035425" y="4398963"/>
          <p14:tracePt t="12833" x="4086225" y="4314825"/>
          <p14:tracePt t="12841" x="4137025" y="4230688"/>
          <p14:tracePt t="12849" x="4195763" y="4138613"/>
          <p14:tracePt t="12857" x="4246563" y="4037013"/>
          <p14:tracePt t="12863" x="4287838" y="3944938"/>
          <p14:tracePt t="12872" x="4321175" y="3852863"/>
          <p14:tracePt t="12879" x="4354513" y="3768725"/>
          <p14:tracePt t="12887" x="4379913" y="3684588"/>
          <p14:tracePt t="12894" x="4397375" y="3600450"/>
          <p14:tracePt t="12901" x="4413250" y="3517900"/>
          <p14:tracePt t="12909" x="4413250" y="3441700"/>
          <p14:tracePt t="12917" x="4413250" y="3357563"/>
          <p14:tracePt t="12922" x="4413250" y="3281363"/>
          <p14:tracePt t="12931" x="4397375" y="3214688"/>
          <p14:tracePt t="12939" x="4371975" y="3148013"/>
          <p14:tracePt t="12948" x="4338638" y="3089275"/>
          <p14:tracePt t="12952" x="4287838" y="3038475"/>
          <p14:tracePt t="12961" x="4237038" y="2987675"/>
          <p14:tracePt t="12969" x="4170363" y="2954338"/>
          <p14:tracePt t="12977" x="4103688" y="2913063"/>
          <p14:tracePt t="12983" x="4035425" y="2887663"/>
          <p14:tracePt t="12992" x="3976688" y="2862263"/>
          <p14:tracePt t="12999" x="3927475" y="2836863"/>
          <p14:tracePt t="13007" x="3884613" y="2828925"/>
          <p14:tracePt t="13012" x="3851275" y="2811463"/>
          <p14:tracePt t="13021" x="3825875" y="2803525"/>
          <p14:tracePt t="13029" x="3800475" y="2803525"/>
          <p14:tracePt t="13037" x="3784600" y="2803525"/>
          <p14:tracePt t="13042" x="3767138" y="2820988"/>
          <p14:tracePt t="13051" x="3759200" y="2846388"/>
          <p14:tracePt t="13059" x="3759200" y="2879725"/>
          <p14:tracePt t="13068" x="3759200" y="2921000"/>
          <p14:tracePt t="13073" x="3759200" y="2971800"/>
          <p14:tracePt t="13082" x="3776663" y="3022600"/>
          <p14:tracePt t="13089" x="3792538" y="3071813"/>
          <p14:tracePt t="13097" x="3817938" y="3130550"/>
          <p14:tracePt t="13103" x="3843338" y="3189288"/>
          <p14:tracePt t="13111" x="3868738" y="3257550"/>
          <p14:tracePt t="13120" x="3894138" y="3332163"/>
          <p14:tracePt t="13127" x="3917950" y="3416300"/>
          <p14:tracePt t="13133" x="3935413" y="3500438"/>
          <p14:tracePt t="13141" x="3943350" y="3584575"/>
          <p14:tracePt t="13149" x="3943350" y="3676650"/>
          <p14:tracePt t="13157" x="3943350" y="3768725"/>
          <p14:tracePt t="13164" x="3943350" y="3870325"/>
          <p14:tracePt t="13171" x="3917950" y="3970338"/>
          <p14:tracePt t="13179" x="3884613" y="4071938"/>
          <p14:tracePt t="13188" x="3843338" y="4171950"/>
          <p14:tracePt t="13193" x="3792538" y="4264025"/>
          <p14:tracePt t="13201" x="3751263" y="4348163"/>
          <p14:tracePt t="13210" x="3700463" y="4424363"/>
          <p14:tracePt t="13217" x="3659188" y="4498975"/>
          <p14:tracePt t="13223" x="3616325" y="4557713"/>
          <p14:tracePt t="13232" x="3575050" y="4616450"/>
          <p14:tracePt t="13240" x="3541713" y="4667250"/>
          <p14:tracePt t="13247" x="3516313" y="4708525"/>
          <p14:tracePt t="13253" x="3498850" y="4743450"/>
          <p14:tracePt t="13261" x="3498850" y="4759325"/>
          <p14:tracePt t="13268" x="3506788" y="4759325"/>
          <p14:tracePt t="13276" x="3532188" y="4767263"/>
          <p14:tracePt t="13284" x="3590925" y="4759325"/>
          <p14:tracePt t="13290" x="3659188" y="4725988"/>
          <p14:tracePt t="13299" x="3741738" y="4675188"/>
          <p14:tracePt t="13307" x="3851275" y="4616450"/>
          <p14:tracePt t="13313" x="3986213" y="4541838"/>
          <p14:tracePt t="13321" x="4137025" y="4448175"/>
          <p14:tracePt t="13330" x="4329113" y="4365625"/>
          <p14:tracePt t="13337" x="4540250" y="4264025"/>
          <p14:tracePt t="13343" x="4757738" y="4171950"/>
          <p14:tracePt t="13351" x="5010150" y="4071938"/>
          <p14:tracePt t="13359" x="5268913" y="3970338"/>
          <p14:tracePt t="13367" x="5546725" y="3870325"/>
          <p14:tracePt t="13374" x="5832475" y="3768725"/>
          <p14:tracePt t="13381" x="6116638" y="3668713"/>
          <p14:tracePt t="13389" x="6410325" y="3576638"/>
          <p14:tracePt t="13397" x="6704013" y="3475038"/>
          <p14:tracePt t="13403" x="6997700" y="3375025"/>
          <p14:tracePt t="13411" x="7291388" y="3273425"/>
          <p14:tracePt t="13420" x="7577138" y="3181350"/>
          <p14:tracePt t="13427" x="7862888" y="3089275"/>
          <p14:tracePt t="13434" x="8147050" y="2997200"/>
          <p14:tracePt t="13441" x="8407400" y="2905125"/>
          <p14:tracePt t="13450" x="8659813" y="2811463"/>
          <p14:tracePt t="13457" x="8894763" y="2727325"/>
          <p14:tracePt t="13464" x="9112250" y="2644775"/>
          <p14:tracePt t="13471" x="9313863" y="2560638"/>
          <p14:tracePt t="13479" x="9498013" y="2476500"/>
          <p14:tracePt t="13487" x="9658350" y="2400300"/>
          <p14:tracePt t="13492" x="9801225" y="2316163"/>
          <p14:tracePt t="13501" x="9918700" y="2241550"/>
          <p14:tracePt t="13509" x="10018713" y="2165350"/>
          <p14:tracePt t="13517" x="10094913" y="2098675"/>
          <p14:tracePt t="13523" x="10161588" y="2039938"/>
          <p14:tracePt t="13530" x="10202863" y="1989138"/>
          <p14:tracePt t="13540" x="10202863" y="1947863"/>
          <p14:tracePt t="13547" x="10220325" y="1914525"/>
          <p14:tracePt t="13554" x="10202863" y="1897063"/>
          <p14:tracePt t="13561" x="10177463" y="1889125"/>
          <p14:tracePt t="13569" x="10144125" y="1889125"/>
          <p14:tracePt t="13576" x="10118725" y="1879600"/>
          <p14:tracePt t="13583" x="10102850" y="1871663"/>
          <p14:tracePt t="13591" x="10085388" y="1871663"/>
          <p14:tracePt t="13599" x="10069513" y="1871663"/>
          <p14:tracePt t="13608" x="10052050" y="1863725"/>
          <p14:tracePt t="13614" x="10036175" y="1863725"/>
          <p14:tracePt t="13622" x="10018713" y="1863725"/>
          <p14:tracePt t="13630" x="10001250" y="1855788"/>
          <p14:tracePt t="13637" x="9985375" y="1846263"/>
          <p14:tracePt t="13644" x="9967913" y="1830388"/>
          <p14:tracePt t="13651" x="9959975" y="1812925"/>
          <p14:tracePt t="13659" x="9952038" y="1797050"/>
          <p14:tracePt t="13667" x="9952038" y="1779588"/>
          <p14:tracePt t="13672" x="9942513" y="1762125"/>
          <p14:tracePt t="13681" x="9942513" y="1746250"/>
          <p14:tracePt t="13689" x="9942513" y="1738313"/>
          <p14:tracePt t="13697" x="9942513" y="1728788"/>
          <p14:tracePt t="13702" x="9952038" y="1712913"/>
          <p14:tracePt t="13712" x="9952038" y="1703388"/>
          <p14:tracePt t="13719" x="9959975" y="1687513"/>
          <p14:tracePt t="13728" x="9959975" y="1679575"/>
          <p14:tracePt t="13733" x="9959975" y="1670050"/>
          <p14:tracePt t="13741" x="9959975" y="1662113"/>
          <p14:tracePt t="13757" x="9959975" y="1654175"/>
          <p14:tracePt t="13779" x="9952038" y="1654175"/>
          <p14:tracePt t="13817" x="9942513" y="1654175"/>
          <p14:tracePt t="13853" x="9952038" y="1662113"/>
          <p14:tracePt t="13861" x="9952038" y="1670050"/>
          <p14:tracePt t="13869" x="9952038" y="1687513"/>
          <p14:tracePt t="13877" x="9959975" y="1712913"/>
          <p14:tracePt t="13883" x="9959975" y="1746250"/>
          <p14:tracePt t="13891" x="9959975" y="1787525"/>
          <p14:tracePt t="13899" x="9959975" y="1846263"/>
          <p14:tracePt t="13908" x="9959975" y="1905000"/>
          <p14:tracePt t="13913" x="9959975" y="1981200"/>
          <p14:tracePt t="13921" x="9959975" y="2055813"/>
          <p14:tracePt t="13929" x="9959975" y="2149475"/>
          <p14:tracePt t="13936" x="9959975" y="2257425"/>
          <p14:tracePt t="13942" x="9952038" y="2366963"/>
          <p14:tracePt t="13952" x="9942513" y="2484438"/>
          <p14:tracePt t="13960" x="9942513" y="2609850"/>
          <p14:tracePt t="13967" x="9942513" y="2736850"/>
          <p14:tracePt t="13972" x="9934575" y="2862263"/>
          <p14:tracePt t="13981" x="9934575" y="2987675"/>
          <p14:tracePt t="13990" x="9918700" y="3122613"/>
          <p14:tracePt t="13997" x="9909175" y="3248025"/>
          <p14:tracePt t="14003" x="9883775" y="3382963"/>
          <p14:tracePt t="14012" x="9850438" y="3500438"/>
          <p14:tracePt t="14020" x="9834563" y="3617913"/>
          <p14:tracePt t="14027" x="9809163" y="3727450"/>
          <p14:tracePt t="14033" x="9775825" y="3819525"/>
          <p14:tracePt t="14041" x="9742488" y="3903663"/>
          <p14:tracePt t="14049" x="9707563" y="3978275"/>
          <p14:tracePt t="14057" x="9666288" y="4037013"/>
          <p14:tracePt t="14062" x="9632950" y="4087813"/>
          <p14:tracePt t="14071" x="9599613" y="4113213"/>
          <p14:tracePt t="14080" x="9574213" y="4130675"/>
          <p14:tracePt t="14087" x="9556750" y="4130675"/>
          <p14:tracePt t="14094" x="9548813" y="4130675"/>
          <p14:tracePt t="14109" x="9548813" y="4121150"/>
          <p14:tracePt t="14117" x="9540875" y="4113213"/>
          <p14:tracePt t="14123" x="9531350" y="4095750"/>
          <p14:tracePt t="14131" x="9531350" y="4087813"/>
          <p14:tracePt t="14138" x="9531350" y="4071938"/>
          <p14:tracePt t="14147" x="9540875" y="4062413"/>
          <p14:tracePt t="14153" x="9556750" y="4046538"/>
          <p14:tracePt t="14160" x="9566275" y="4037013"/>
          <p14:tracePt t="14183" x="9574213" y="4029075"/>
          <p14:tracePt t="14191" x="9574213" y="4021138"/>
          <p14:tracePt t="14200" x="9582150" y="4011613"/>
          <p14:tracePt t="14213" x="9582150" y="4003675"/>
          <p14:tracePt t="14229" x="9590088" y="3995738"/>
          <p14:tracePt t="14242" x="9599613" y="3987800"/>
          <p14:tracePt t="14252" x="9599613" y="3970338"/>
          <p14:tracePt t="14259" x="9607550" y="3962400"/>
          <p14:tracePt t="14267" x="9615488" y="3952875"/>
          <p14:tracePt t="14273" x="9625013" y="3937000"/>
          <p14:tracePt t="14281" x="9632950" y="3929063"/>
          <p14:tracePt t="14298" x="9640888" y="3919538"/>
          <p14:tracePt t="14310" x="9648825" y="3903663"/>
          <p14:tracePt t="14319" x="9658350" y="3903663"/>
          <p14:tracePt t="14327" x="9666288" y="3894138"/>
          <p14:tracePt t="14334" x="9666288" y="3886200"/>
          <p14:tracePt t="14341" x="9674225" y="3878263"/>
          <p14:tracePt t="14349" x="9683750" y="3878263"/>
          <p14:tracePt t="14357" x="9683750" y="3870325"/>
          <p14:tracePt t="14401" x="9683750" y="3878263"/>
          <p14:tracePt t="14408" x="9683750" y="3886200"/>
          <p14:tracePt t="14425" x="9683750" y="3894138"/>
          <p14:tracePt t="14469" x="9683750" y="3903663"/>
          <p14:tracePt t="14573" x="9691688" y="3903663"/>
          <p14:tracePt t="14679" x="9691688" y="3894138"/>
          <p14:tracePt t="14693" x="9683750" y="3894138"/>
          <p14:tracePt t="14717" x="9674225" y="3894138"/>
          <p14:tracePt t="14784" x="9666288" y="3894138"/>
          <p14:tracePt t="14821" x="9658350" y="3894138"/>
          <p14:tracePt t="14843" x="9648825" y="3894138"/>
          <p14:tracePt t="14933" x="9640888" y="3894138"/>
          <p14:tracePt t="14957" x="9632950" y="3894138"/>
          <p14:tracePt t="14963" x="9632950" y="3903663"/>
          <p14:tracePt t="14971" x="9625013" y="3903663"/>
          <p14:tracePt t="14979" x="9615488" y="3903663"/>
          <p14:tracePt t="14987" x="9607550" y="3903663"/>
          <p14:tracePt t="14992" x="9599613" y="3903663"/>
          <p14:tracePt t="15001" x="9590088" y="3903663"/>
          <p14:tracePt t="15009" x="9574213" y="3911600"/>
          <p14:tracePt t="15018" x="9566275" y="3911600"/>
          <p14:tracePt t="15022" x="9548813" y="3911600"/>
          <p14:tracePt t="15032" x="9531350" y="3919538"/>
          <p14:tracePt t="15040" x="9515475" y="3919538"/>
          <p14:tracePt t="15047" x="9507538" y="3919538"/>
          <p14:tracePt t="15054" x="9490075" y="3919538"/>
          <p14:tracePt t="15062" x="9472613" y="3911600"/>
          <p14:tracePt t="15068" x="9456738" y="3911600"/>
          <p14:tracePt t="15077" x="9439275" y="3894138"/>
          <p14:tracePt t="15083" x="9423400" y="3886200"/>
          <p14:tracePt t="15091" x="9398000" y="3878263"/>
          <p14:tracePt t="15101" x="9372600" y="3860800"/>
          <p14:tracePt t="15108" x="9347200" y="3844925"/>
          <p14:tracePt t="15113" x="9313863" y="3827463"/>
          <p14:tracePt t="15121" x="9280525" y="3811588"/>
          <p14:tracePt t="15129" x="9247188" y="3794125"/>
          <p14:tracePt t="15136" x="9196388" y="3776663"/>
          <p14:tracePt t="15144" x="9137650" y="3752850"/>
          <p14:tracePt t="15151" x="9053513" y="3735388"/>
          <p14:tracePt t="15159" x="8953500" y="3717925"/>
          <p14:tracePt t="15168" x="8843963" y="3709988"/>
          <p14:tracePt t="15173" x="8718550" y="3702050"/>
          <p14:tracePt t="15181" x="8575675" y="3702050"/>
          <p14:tracePt t="15189" x="8424863" y="3702050"/>
          <p14:tracePt t="15197" x="8264525" y="3702050"/>
          <p14:tracePt t="15203" x="8105775" y="3702050"/>
          <p14:tracePt t="15212" x="7937500" y="3727450"/>
          <p14:tracePt t="15220" x="7778750" y="3743325"/>
          <p14:tracePt t="15227" x="7618413" y="3768725"/>
          <p14:tracePt t="15234" x="7451725" y="3802063"/>
          <p14:tracePt t="15241" x="7283450" y="3827463"/>
          <p14:tracePt t="15250" x="7107238" y="3860800"/>
          <p14:tracePt t="15256" x="6923088" y="3894138"/>
          <p14:tracePt t="15262" x="6721475" y="3937000"/>
          <p14:tracePt t="15272" x="6511925" y="3987800"/>
          <p14:tracePt t="15279" x="6292850" y="4029075"/>
          <p14:tracePt t="15288" x="6075363" y="4071938"/>
          <p14:tracePt t="15293" x="5856288" y="4105275"/>
          <p14:tracePt t="15302" x="5646738" y="4138613"/>
          <p14:tracePt t="15309" x="5445125" y="4179888"/>
          <p14:tracePt t="15318" x="5253038" y="4222750"/>
          <p14:tracePt t="15323" x="5059363" y="4281488"/>
          <p14:tracePt t="15332" x="4867275" y="4340225"/>
          <p14:tracePt t="15339" x="4665663" y="4406900"/>
          <p14:tracePt t="15347" x="4464050" y="4483100"/>
          <p14:tracePt t="15353" x="4270375" y="4557713"/>
          <p14:tracePt t="15361" x="4086225" y="4624388"/>
          <p14:tracePt t="15369" x="3910013" y="4684713"/>
          <p14:tracePt t="15378" x="3733800" y="4743450"/>
          <p14:tracePt t="15382" x="3575050" y="4792663"/>
          <p14:tracePt t="15391" x="3414713" y="4843463"/>
          <p14:tracePt t="15400" x="3263900" y="4927600"/>
          <p14:tracePt t="15408" x="3113088" y="5019675"/>
          <p14:tracePt t="15414" x="2962275" y="5129213"/>
          <p14:tracePt t="15421" x="2827338" y="5237163"/>
          <p14:tracePt t="15430" x="2701925" y="5338763"/>
          <p14:tracePt t="15438" x="2584450" y="5422900"/>
          <p14:tracePt t="15442" x="2492375" y="5497513"/>
          <p14:tracePt t="15451" x="2400300" y="5573713"/>
          <p14:tracePt t="15460" x="2324100" y="5649913"/>
          <p14:tracePt t="15469" x="2265363" y="5708650"/>
          <p14:tracePt t="15473" x="2214563" y="5775325"/>
          <p14:tracePt t="15481" x="2165350" y="5826125"/>
          <p14:tracePt t="15489" x="2122488" y="5875338"/>
          <p14:tracePt t="15498" x="2089150" y="5926138"/>
          <p14:tracePt t="15503" x="2055813" y="5959475"/>
          <p14:tracePt t="15511" x="2022475" y="5992813"/>
          <p14:tracePt t="15519" x="1989138" y="6027738"/>
          <p14:tracePt t="15527" x="1963738" y="6043613"/>
          <p14:tracePt t="15533" x="1938338" y="6061075"/>
          <p14:tracePt t="15541" x="1912938" y="6086475"/>
          <p14:tracePt t="15549" x="1897063" y="6110288"/>
          <p14:tracePt t="15557" x="1887538" y="6135688"/>
          <p14:tracePt t="15563" x="1887538" y="6169025"/>
          <p14:tracePt t="15571" x="1879600" y="6194425"/>
          <p14:tracePt t="15580" x="1871663" y="6211888"/>
          <p14:tracePt t="15587" x="1862138" y="6227763"/>
          <p14:tracePt t="15593" x="1854200" y="6245225"/>
          <p14:tracePt t="15602" x="1846263" y="6253163"/>
          <p14:tracePt t="15609" x="1828800" y="6270625"/>
          <p14:tracePt t="15617" x="1812925" y="6286500"/>
          <p14:tracePt t="15623" x="1795463" y="6303963"/>
          <p14:tracePt t="15631" x="1779588" y="6329363"/>
          <p14:tracePt t="15639" x="1762125" y="6362700"/>
          <p14:tracePt t="15648" x="1744663" y="6388100"/>
          <p14:tracePt t="15653" x="1728788" y="6421438"/>
          <p14:tracePt t="15662" x="1703388" y="6454775"/>
          <p14:tracePt t="15670" x="1685925" y="6497638"/>
          <p14:tracePt t="15678" x="1662113" y="6530975"/>
          <p14:tracePt t="15684" x="1644650" y="6572250"/>
          <p14:tracePt t="15691" x="1627188" y="6605588"/>
          <p14:tracePt t="15699" x="1611313" y="6640513"/>
          <p14:tracePt t="15708" x="1593850" y="6673850"/>
          <p14:tracePt t="15713" x="1577975" y="6707188"/>
          <p14:tracePt t="15721" x="1568450" y="6732588"/>
          <p14:tracePt t="15729" x="1552575" y="6757988"/>
          <p14:tracePt t="15737" x="1544638" y="6773863"/>
          <p14:tracePt t="15743" x="1535113" y="6791325"/>
          <p14:tracePt t="15752" x="1519238" y="6799263"/>
          <p14:tracePt t="15759" x="1509713" y="6807200"/>
          <p14:tracePt t="15768" x="1501775" y="6824663"/>
          <p14:tracePt t="15774" x="1493838" y="6832600"/>
          <p14:tracePt t="15782" x="1485900" y="6840538"/>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047956E-422B-4B45-8597-64C3AB738218}"/>
              </a:ext>
            </a:extLst>
          </p:cNvPr>
          <p:cNvSpPr txBox="1"/>
          <p:nvPr/>
        </p:nvSpPr>
        <p:spPr>
          <a:xfrm flipH="1">
            <a:off x="291390" y="222486"/>
            <a:ext cx="8222881" cy="584775"/>
          </a:xfrm>
          <a:prstGeom prst="rect">
            <a:avLst/>
          </a:prstGeom>
          <a:noFill/>
        </p:spPr>
        <p:txBody>
          <a:bodyPr wrap="square" rtlCol="0">
            <a:spAutoFit/>
          </a:bodyPr>
          <a:lstStyle/>
          <a:p>
            <a:r>
              <a:rPr lang="en-GB" sz="3200" dirty="0">
                <a:latin typeface="Source Sans Pro SemiBold" panose="020B0604020202020204" pitchFamily="34" charset="0"/>
              </a:rPr>
              <a:t>Drying of slender cylinders</a:t>
            </a:r>
          </a:p>
        </p:txBody>
      </p:sp>
      <p:cxnSp>
        <p:nvCxnSpPr>
          <p:cNvPr id="3" name="Straight Connector 2">
            <a:extLst>
              <a:ext uri="{FF2B5EF4-FFF2-40B4-BE49-F238E27FC236}">
                <a16:creationId xmlns:a16="http://schemas.microsoft.com/office/drawing/2014/main" id="{FA1328AB-B9B2-437A-B2C2-DACB782E9A98}"/>
              </a:ext>
            </a:extLst>
          </p:cNvPr>
          <p:cNvCxnSpPr/>
          <p:nvPr/>
        </p:nvCxnSpPr>
        <p:spPr>
          <a:xfrm>
            <a:off x="381000" y="845361"/>
            <a:ext cx="11811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6168F0A-CF85-4714-A017-569DAA8A49ED}"/>
              </a:ext>
            </a:extLst>
          </p:cNvPr>
          <p:cNvGrpSpPr/>
          <p:nvPr/>
        </p:nvGrpSpPr>
        <p:grpSpPr>
          <a:xfrm>
            <a:off x="8514271" y="1269507"/>
            <a:ext cx="3410674" cy="5257379"/>
            <a:chOff x="8091495" y="457870"/>
            <a:chExt cx="3939396" cy="6317592"/>
          </a:xfrm>
        </p:grpSpPr>
        <p:pic>
          <p:nvPicPr>
            <p:cNvPr id="5" name="Picture 4">
              <a:extLst>
                <a:ext uri="{FF2B5EF4-FFF2-40B4-BE49-F238E27FC236}">
                  <a16:creationId xmlns:a16="http://schemas.microsoft.com/office/drawing/2014/main" id="{25F42DA6-923B-4215-9814-A791333B9199}"/>
                </a:ext>
              </a:extLst>
            </p:cNvPr>
            <p:cNvPicPr>
              <a:picLocks noChangeAspect="1"/>
            </p:cNvPicPr>
            <p:nvPr/>
          </p:nvPicPr>
          <p:blipFill rotWithShape="1">
            <a:blip r:embed="rId3"/>
            <a:srcRect l="5590" t="13836" r="54084" b="15220"/>
            <a:stretch/>
          </p:blipFill>
          <p:spPr>
            <a:xfrm>
              <a:off x="8226642" y="457870"/>
              <a:ext cx="3216675" cy="3183147"/>
            </a:xfrm>
            <a:prstGeom prst="rect">
              <a:avLst/>
            </a:prstGeom>
          </p:spPr>
        </p:pic>
        <p:pic>
          <p:nvPicPr>
            <p:cNvPr id="8" name="Picture 7">
              <a:extLst>
                <a:ext uri="{FF2B5EF4-FFF2-40B4-BE49-F238E27FC236}">
                  <a16:creationId xmlns:a16="http://schemas.microsoft.com/office/drawing/2014/main" id="{C54DC4F5-4CCB-4018-A801-346EBC9B543C}"/>
                </a:ext>
              </a:extLst>
            </p:cNvPr>
            <p:cNvPicPr>
              <a:picLocks noChangeAspect="1"/>
            </p:cNvPicPr>
            <p:nvPr/>
          </p:nvPicPr>
          <p:blipFill rotWithShape="1">
            <a:blip r:embed="rId3"/>
            <a:srcRect l="49953" t="13836" r="661" b="15220"/>
            <a:stretch/>
          </p:blipFill>
          <p:spPr>
            <a:xfrm>
              <a:off x="8091495" y="3592315"/>
              <a:ext cx="3939396" cy="3183147"/>
            </a:xfrm>
            <a:prstGeom prst="rect">
              <a:avLst/>
            </a:prstGeom>
          </p:spPr>
        </p:pic>
      </p:grpSp>
      <p:sp>
        <p:nvSpPr>
          <p:cNvPr id="7" name="Rectangle 6">
            <a:extLst>
              <a:ext uri="{FF2B5EF4-FFF2-40B4-BE49-F238E27FC236}">
                <a16:creationId xmlns:a16="http://schemas.microsoft.com/office/drawing/2014/main" id="{CAA332E3-6115-4D46-96CC-34DC0EA9F70A}"/>
              </a:ext>
            </a:extLst>
          </p:cNvPr>
          <p:cNvSpPr/>
          <p:nvPr/>
        </p:nvSpPr>
        <p:spPr>
          <a:xfrm>
            <a:off x="8758238" y="1471613"/>
            <a:ext cx="328612" cy="319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11B38B0-5B75-452B-B02A-9B6209FAA059}"/>
              </a:ext>
            </a:extLst>
          </p:cNvPr>
          <p:cNvSpPr/>
          <p:nvPr/>
        </p:nvSpPr>
        <p:spPr>
          <a:xfrm>
            <a:off x="8696326" y="4113423"/>
            <a:ext cx="328612" cy="319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0D84DC60-C19F-46B0-A790-42363B7F62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81000" y="1250727"/>
            <a:ext cx="4308125" cy="1049256"/>
          </a:xfrm>
          <a:prstGeom prst="rect">
            <a:avLst/>
          </a:prstGeom>
        </p:spPr>
      </p:pic>
      <p:pic>
        <p:nvPicPr>
          <p:cNvPr id="24" name="Graphic 23">
            <a:extLst>
              <a:ext uri="{FF2B5EF4-FFF2-40B4-BE49-F238E27FC236}">
                <a16:creationId xmlns:a16="http://schemas.microsoft.com/office/drawing/2014/main" id="{963B937F-D5BE-4F4B-9F90-E7C02A2A85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322893" y="1287496"/>
            <a:ext cx="2872183" cy="975718"/>
          </a:xfrm>
          <a:prstGeom prst="rect">
            <a:avLst/>
          </a:prstGeom>
        </p:spPr>
      </p:pic>
      <p:sp>
        <p:nvSpPr>
          <p:cNvPr id="12" name="Right Brace 11">
            <a:extLst>
              <a:ext uri="{FF2B5EF4-FFF2-40B4-BE49-F238E27FC236}">
                <a16:creationId xmlns:a16="http://schemas.microsoft.com/office/drawing/2014/main" id="{097EBAA4-7E96-4550-A324-BA359C86A4A2}"/>
              </a:ext>
            </a:extLst>
          </p:cNvPr>
          <p:cNvSpPr/>
          <p:nvPr/>
        </p:nvSpPr>
        <p:spPr>
          <a:xfrm>
            <a:off x="4723508" y="1250727"/>
            <a:ext cx="150417" cy="1049253"/>
          </a:xfrm>
          <a:prstGeom prst="rightBrace">
            <a:avLst>
              <a:gd name="adj1" fmla="val 92765"/>
              <a:gd name="adj2" fmla="val 5000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Right Brace 25">
            <a:extLst>
              <a:ext uri="{FF2B5EF4-FFF2-40B4-BE49-F238E27FC236}">
                <a16:creationId xmlns:a16="http://schemas.microsoft.com/office/drawing/2014/main" id="{57A14961-267D-42E8-AD93-722A0D8AA26C}"/>
              </a:ext>
            </a:extLst>
          </p:cNvPr>
          <p:cNvSpPr/>
          <p:nvPr/>
        </p:nvSpPr>
        <p:spPr>
          <a:xfrm flipH="1">
            <a:off x="5125328" y="1250726"/>
            <a:ext cx="150417" cy="1049253"/>
          </a:xfrm>
          <a:prstGeom prst="rightBrace">
            <a:avLst>
              <a:gd name="adj1" fmla="val 92765"/>
              <a:gd name="adj2" fmla="val 5000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7" name="TextBox 26">
            <a:extLst>
              <a:ext uri="{FF2B5EF4-FFF2-40B4-BE49-F238E27FC236}">
                <a16:creationId xmlns:a16="http://schemas.microsoft.com/office/drawing/2014/main" id="{12643AD6-6C4A-4738-B341-3F6243DB3632}"/>
              </a:ext>
            </a:extLst>
          </p:cNvPr>
          <p:cNvSpPr txBox="1"/>
          <p:nvPr/>
        </p:nvSpPr>
        <p:spPr>
          <a:xfrm flipH="1">
            <a:off x="291390" y="2593984"/>
            <a:ext cx="7731175" cy="2308324"/>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Importantly, these results also show that the curvature of the top and bottom surfaces arises from gradients in polymer fraction.</a:t>
            </a:r>
          </a:p>
          <a:p>
            <a:pPr marL="342900" indent="-342900">
              <a:buFont typeface="Arial" panose="020B0604020202020204" pitchFamily="34" charset="0"/>
              <a:buChar char="•"/>
            </a:pPr>
            <a:endParaRPr lang="en-GB" sz="24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These results match those of experiments which show the formation of a convex base and concave top.</a:t>
            </a:r>
          </a:p>
        </p:txBody>
      </p:sp>
      <p:pic>
        <p:nvPicPr>
          <p:cNvPr id="29" name="Picture 28" descr="A picture containing cup, indoor, glass&#10;&#10;Description automatically generated">
            <a:extLst>
              <a:ext uri="{FF2B5EF4-FFF2-40B4-BE49-F238E27FC236}">
                <a16:creationId xmlns:a16="http://schemas.microsoft.com/office/drawing/2014/main" id="{BED05565-9C09-43A3-9893-219C4A5299A2}"/>
              </a:ext>
            </a:extLst>
          </p:cNvPr>
          <p:cNvPicPr>
            <a:picLocks noChangeAspect="1"/>
          </p:cNvPicPr>
          <p:nvPr/>
        </p:nvPicPr>
        <p:blipFill rotWithShape="1">
          <a:blip r:embed="rId8">
            <a:extLst>
              <a:ext uri="{28A0092B-C50C-407E-A947-70E740481C1C}">
                <a14:useLocalDpi xmlns:a14="http://schemas.microsoft.com/office/drawing/2010/main" val="0"/>
              </a:ext>
            </a:extLst>
          </a:blip>
          <a:srcRect l="13838" t="16586" r="10348" b="4326"/>
          <a:stretch/>
        </p:blipFill>
        <p:spPr>
          <a:xfrm>
            <a:off x="2745213" y="4965184"/>
            <a:ext cx="2309865" cy="1595963"/>
          </a:xfrm>
          <a:prstGeom prst="rect">
            <a:avLst/>
          </a:prstGeom>
        </p:spPr>
      </p:pic>
      <p:pic>
        <p:nvPicPr>
          <p:cNvPr id="19" name="Picture 18">
            <a:extLst>
              <a:ext uri="{FF2B5EF4-FFF2-40B4-BE49-F238E27FC236}">
                <a16:creationId xmlns:a16="http://schemas.microsoft.com/office/drawing/2014/main" id="{484D85E5-6163-4190-832B-7508D8F0C736}"/>
              </a:ext>
            </a:extLst>
          </p:cNvPr>
          <p:cNvPicPr>
            <a:picLocks noChangeAspect="1"/>
          </p:cNvPicPr>
          <p:nvPr/>
        </p:nvPicPr>
        <p:blipFill rotWithShape="1">
          <a:blip r:embed="rId9">
            <a:extLst>
              <a:ext uri="{28A0092B-C50C-407E-A947-70E740481C1C}">
                <a14:useLocalDpi xmlns:a14="http://schemas.microsoft.com/office/drawing/2010/main" val="0"/>
              </a:ext>
            </a:extLst>
          </a:blip>
          <a:srcRect l="9596" t="8303" r="11081" b="9056"/>
          <a:stretch/>
        </p:blipFill>
        <p:spPr>
          <a:xfrm>
            <a:off x="381000" y="4965186"/>
            <a:ext cx="2120661" cy="1595962"/>
          </a:xfrm>
          <a:prstGeom prst="rect">
            <a:avLst/>
          </a:prstGeom>
        </p:spPr>
      </p:pic>
      <p:pic>
        <p:nvPicPr>
          <p:cNvPr id="33" name="Picture 32" descr="Chart, bar chart&#10;&#10;Description automatically generated">
            <a:extLst>
              <a:ext uri="{FF2B5EF4-FFF2-40B4-BE49-F238E27FC236}">
                <a16:creationId xmlns:a16="http://schemas.microsoft.com/office/drawing/2014/main" id="{22E69FB1-5851-4299-96D5-CE6B1368734E}"/>
              </a:ext>
            </a:extLst>
          </p:cNvPr>
          <p:cNvPicPr>
            <a:picLocks noChangeAspect="1"/>
          </p:cNvPicPr>
          <p:nvPr/>
        </p:nvPicPr>
        <p:blipFill rotWithShape="1">
          <a:blip r:embed="rId10">
            <a:extLst>
              <a:ext uri="{28A0092B-C50C-407E-A947-70E740481C1C}">
                <a14:useLocalDpi xmlns:a14="http://schemas.microsoft.com/office/drawing/2010/main" val="0"/>
              </a:ext>
            </a:extLst>
          </a:blip>
          <a:srcRect l="6385" t="17748" r="4103" b="19258"/>
          <a:stretch/>
        </p:blipFill>
        <p:spPr>
          <a:xfrm>
            <a:off x="5125327" y="4965184"/>
            <a:ext cx="3164657" cy="1669705"/>
          </a:xfrm>
          <a:prstGeom prst="rect">
            <a:avLst/>
          </a:prstGeom>
        </p:spPr>
      </p:pic>
    </p:spTree>
    <p:extLst>
      <p:ext uri="{BB962C8B-B14F-4D97-AF65-F5344CB8AC3E}">
        <p14:creationId xmlns:p14="http://schemas.microsoft.com/office/powerpoint/2010/main" val="1788045334"/>
      </p:ext>
    </p:extLst>
  </p:cSld>
  <p:clrMapOvr>
    <a:masterClrMapping/>
  </p:clrMapOvr>
  <p:extLst>
    <p:ext uri="{3A86A75C-4F4B-4683-9AE1-C65F6400EC91}">
      <p14:laserTraceLst xmlns:p14="http://schemas.microsoft.com/office/powerpoint/2010/main">
        <p14:tracePtLst>
          <p14:tracePt t="403" x="1577975" y="6807200"/>
          <p14:tracePt t="411" x="1577975" y="6791325"/>
          <p14:tracePt t="417" x="1577975" y="6765925"/>
          <p14:tracePt t="426" x="1585913" y="6740525"/>
          <p14:tracePt t="433" x="1603375" y="6707188"/>
          <p14:tracePt t="442" x="1611313" y="6673850"/>
          <p14:tracePt t="448" x="1636713" y="6640513"/>
          <p14:tracePt t="456" x="1652588" y="6615113"/>
          <p14:tracePt t="464" x="1677988" y="6581775"/>
          <p14:tracePt t="472" x="1703388" y="6564313"/>
          <p14:tracePt t="478" x="1720850" y="6538913"/>
          <p14:tracePt t="486" x="1744663" y="6521450"/>
          <p14:tracePt t="494" x="1770063" y="6505575"/>
          <p14:tracePt t="502" x="1787525" y="6488113"/>
          <p14:tracePt t="508" x="1803400" y="6488113"/>
          <p14:tracePt t="516" x="1812925" y="6472238"/>
          <p14:tracePt t="524" x="1812925" y="6462713"/>
          <p14:tracePt t="531" x="1828800" y="6462713"/>
          <p14:tracePt t="537" x="1838325" y="6446838"/>
          <p14:tracePt t="546" x="1846263" y="6438900"/>
          <p14:tracePt t="554" x="1846263" y="6421438"/>
          <p14:tracePt t="561" x="1854200" y="6403975"/>
          <p14:tracePt t="568" x="1854200" y="6388100"/>
          <p14:tracePt t="575" x="1862138" y="6370638"/>
          <p14:tracePt t="583" x="1871663" y="6354763"/>
          <p14:tracePt t="592" x="1871663" y="6329363"/>
          <p14:tracePt t="597" x="1879600" y="6303963"/>
          <p14:tracePt t="606" x="1887538" y="6278563"/>
          <p14:tracePt t="945" x="2836863" y="4289425"/>
          <p14:tracePt t="950" x="2811463" y="4238625"/>
          <p14:tracePt t="956" x="2801938" y="4213225"/>
          <p14:tracePt t="964" x="2768600" y="4138613"/>
          <p14:tracePt t="972" x="2727325" y="4054475"/>
          <p14:tracePt t="980" x="2693988" y="3970338"/>
          <p14:tracePt t="986" x="2643188" y="3878263"/>
          <p14:tracePt t="994" x="2601913" y="3794125"/>
          <p14:tracePt t="1002" x="2551113" y="3709988"/>
          <p14:tracePt t="1010" x="2508250" y="3625850"/>
          <p14:tracePt t="1015" x="2459038" y="3541713"/>
          <p14:tracePt t="1024" x="2416175" y="3459163"/>
          <p14:tracePt t="1032" x="2366963" y="3365500"/>
          <p14:tracePt t="1039" x="2316163" y="3273425"/>
          <p14:tracePt t="1046" x="2273300" y="3189288"/>
          <p14:tracePt t="1054" x="2232025" y="3097213"/>
          <p14:tracePt t="1062" x="2190750" y="3005138"/>
          <p14:tracePt t="1069" x="2155825" y="2905125"/>
          <p14:tracePt t="1075" x="2114550" y="2803525"/>
          <p14:tracePt t="1084" x="2089150" y="2703513"/>
          <p14:tracePt t="1091" x="2055813" y="2609850"/>
          <p14:tracePt t="1099" x="2038350" y="2517775"/>
          <p14:tracePt t="1105" x="2014538" y="2433638"/>
          <p14:tracePt t="1114" x="1997075" y="2359025"/>
          <p14:tracePt t="1122" x="1971675" y="2282825"/>
          <p14:tracePt t="1130" x="1955800" y="2216150"/>
          <p14:tracePt t="1136" x="1938338" y="2157413"/>
          <p14:tracePt t="1144" x="1920875" y="2106613"/>
          <p14:tracePt t="1151" x="1897063" y="2055813"/>
          <p14:tracePt t="1159" x="1879600" y="2006600"/>
          <p14:tracePt t="1167" x="1862138" y="1963738"/>
          <p14:tracePt t="1173" x="1846263" y="1922463"/>
          <p14:tracePt t="1182" x="1820863" y="1879600"/>
          <p14:tracePt t="1190" x="1795463" y="1838325"/>
          <p14:tracePt t="1195" x="1779588" y="1804988"/>
          <p14:tracePt t="1204" x="1754188" y="1771650"/>
          <p14:tracePt t="1212" x="1736725" y="1746250"/>
          <p14:tracePt t="1220" x="1720850" y="1712913"/>
          <p14:tracePt t="1226" x="1703388" y="1695450"/>
          <p14:tracePt t="1234" x="1695450" y="1670050"/>
          <p14:tracePt t="1242" x="1677988" y="1654175"/>
          <p14:tracePt t="1249" x="1670050" y="1636713"/>
          <p14:tracePt t="1257" x="1662113" y="1628775"/>
          <p14:tracePt t="1264" x="1644650" y="1603375"/>
          <p14:tracePt t="1271" x="1636713" y="1585913"/>
          <p14:tracePt t="1280" x="1627188" y="1562100"/>
          <p14:tracePt t="1285" x="1611313" y="1536700"/>
          <p14:tracePt t="1293" x="1603375" y="1511300"/>
          <p14:tracePt t="1302" x="1593850" y="1485900"/>
          <p14:tracePt t="1310" x="1577975" y="1468438"/>
          <p14:tracePt t="1315" x="1568450" y="1443038"/>
          <p14:tracePt t="1325" x="1552575" y="1427163"/>
          <p14:tracePt t="1332" x="1535113" y="1409700"/>
          <p14:tracePt t="1340" x="1527175" y="1393825"/>
          <p14:tracePt t="1346" x="1501775" y="1376363"/>
          <p14:tracePt t="1353" x="1485900" y="1360488"/>
          <p14:tracePt t="1362" x="1468438" y="1343025"/>
          <p14:tracePt t="1370" x="1450975" y="1317625"/>
          <p14:tracePt t="1376" x="1435100" y="1292225"/>
          <p14:tracePt t="1384" x="1417638" y="1276350"/>
          <p14:tracePt t="1393" x="1401763" y="1250950"/>
          <p14:tracePt t="1400" x="1392238" y="1233488"/>
          <p14:tracePt t="1407" x="1376363" y="1225550"/>
          <p14:tracePt t="1413" x="1358900" y="1217613"/>
          <p14:tracePt t="1423" x="1343025" y="1217613"/>
          <p14:tracePt t="1429" x="1325563" y="1217613"/>
          <p14:tracePt t="1436" x="1300163" y="1208088"/>
          <p14:tracePt t="1444" x="1274763" y="1208088"/>
          <p14:tracePt t="1452" x="1250950" y="1200150"/>
          <p14:tracePt t="1459" x="1225550" y="1200150"/>
          <p14:tracePt t="1465" x="1192213" y="1192213"/>
          <p14:tracePt t="1473" x="1166813" y="1192213"/>
          <p14:tracePt t="1482" x="1133475" y="1184275"/>
          <p14:tracePt t="1490" x="1098550" y="1184275"/>
          <p14:tracePt t="1495" x="1065213" y="1174750"/>
          <p14:tracePt t="1505" x="1031875" y="1174750"/>
          <p14:tracePt t="1511" x="990600" y="1174750"/>
          <p14:tracePt t="1520" x="947738" y="1174750"/>
          <p14:tracePt t="1525" x="898525" y="1192213"/>
          <p14:tracePt t="1534" x="855663" y="1208088"/>
          <p14:tracePt t="1541" x="814388" y="1217613"/>
          <p14:tracePt t="1550" x="771525" y="1233488"/>
          <p14:tracePt t="1555" x="730250" y="1243013"/>
          <p14:tracePt t="1564" x="696913" y="1250950"/>
          <p14:tracePt t="1572" x="663575" y="1258888"/>
          <p14:tracePt t="1580" x="620713" y="1266825"/>
          <p14:tracePt t="1586" x="579438" y="1284288"/>
          <p14:tracePt t="1594" x="536575" y="1301750"/>
          <p14:tracePt t="1602" x="503238" y="1325563"/>
          <p14:tracePt t="1610" x="469900" y="1350963"/>
          <p14:tracePt t="1616" x="436563" y="1376363"/>
          <p14:tracePt t="1624" x="411163" y="1401763"/>
          <p14:tracePt t="1632" x="385763" y="1427163"/>
          <p14:tracePt t="1640" x="360363" y="1452563"/>
          <p14:tracePt t="1645" x="344488" y="1485900"/>
          <p14:tracePt t="1654" x="327025" y="1511300"/>
          <p14:tracePt t="1662" x="319088" y="1544638"/>
          <p14:tracePt t="1669" x="319088" y="1577975"/>
          <p14:tracePt t="1675" x="311150" y="1611313"/>
          <p14:tracePt t="1684" x="311150" y="1644650"/>
          <p14:tracePt t="1691" x="311150" y="1679575"/>
          <p14:tracePt t="1699" x="319088" y="1712913"/>
          <p14:tracePt t="1706" x="334963" y="1746250"/>
          <p14:tracePt t="1713" x="360363" y="1779588"/>
          <p14:tracePt t="1721" x="385763" y="1804988"/>
          <p14:tracePt t="1730" x="428625" y="1830388"/>
          <p14:tracePt t="1735" x="477838" y="1846263"/>
          <p14:tracePt t="1744" x="546100" y="1863725"/>
          <p14:tracePt t="1752" x="612775" y="1871663"/>
          <p14:tracePt t="1760" x="687388" y="1889125"/>
          <p14:tracePt t="1766" x="763588" y="1897063"/>
          <p14:tracePt t="1774" x="830263" y="1905000"/>
          <p14:tracePt t="1781" x="898525" y="1914525"/>
          <p14:tracePt t="1791" x="965200" y="1930400"/>
          <p14:tracePt t="1795" x="1039813" y="1938338"/>
          <p14:tracePt t="1805" x="1116013" y="1947863"/>
          <p14:tracePt t="1811" x="1192213" y="1955800"/>
          <p14:tracePt t="1819" x="1266825" y="1955800"/>
          <p14:tracePt t="1826" x="1343025" y="1963738"/>
          <p14:tracePt t="1833" x="1417638" y="1963738"/>
          <p14:tracePt t="1841" x="1493838" y="1963738"/>
          <p14:tracePt t="1850" x="1577975" y="1963738"/>
          <p14:tracePt t="1856" x="1662113" y="1963738"/>
          <p14:tracePt t="1864" x="1744663" y="1963738"/>
          <p14:tracePt t="1872" x="1820863" y="1963738"/>
          <p14:tracePt t="1880" x="1897063" y="1963738"/>
          <p14:tracePt t="1885" x="1963738" y="1947863"/>
          <p14:tracePt t="1894" x="2030413" y="1938338"/>
          <p14:tracePt t="1902" x="2089150" y="1922463"/>
          <p14:tracePt t="1910" x="2155825" y="1905000"/>
          <p14:tracePt t="1915" x="2214563" y="1889125"/>
          <p14:tracePt t="1923" x="2273300" y="1863725"/>
          <p14:tracePt t="1932" x="2332038" y="1838325"/>
          <p14:tracePt t="1940" x="2390775" y="1812925"/>
          <p14:tracePt t="1945" x="2441575" y="1787525"/>
          <p14:tracePt t="1953" x="2484438" y="1762125"/>
          <p14:tracePt t="1962" x="2517775" y="1738313"/>
          <p14:tracePt t="1971" x="2551113" y="1712913"/>
          <p14:tracePt t="1976" x="2566988" y="1679575"/>
          <p14:tracePt t="1983" x="2592388" y="1654175"/>
          <p14:tracePt t="1992" x="2601913" y="1628775"/>
          <p14:tracePt t="1999" x="2609850" y="1595438"/>
          <p14:tracePt t="2006" x="2609850" y="1562100"/>
          <p14:tracePt t="2013" x="2617788" y="1527175"/>
          <p14:tracePt t="2021" x="2617788" y="1493838"/>
          <p14:tracePt t="2029" x="2617788" y="1452563"/>
          <p14:tracePt t="2035" x="2617788" y="1401763"/>
          <p14:tracePt t="2043" x="2601913" y="1360488"/>
          <p14:tracePt t="2051" x="2592388" y="1309688"/>
          <p14:tracePt t="2060" x="2576513" y="1266825"/>
          <p14:tracePt t="2066" x="2551113" y="1225550"/>
          <p14:tracePt t="2073" x="2525713" y="1192213"/>
          <p14:tracePt t="2081" x="2492375" y="1158875"/>
          <p14:tracePt t="2089" x="2449513" y="1133475"/>
          <p14:tracePt t="2096" x="2408238" y="1100138"/>
          <p14:tracePt t="2103" x="2366963" y="1074738"/>
          <p14:tracePt t="2112" x="2316163" y="1041400"/>
          <p14:tracePt t="2119" x="2273300" y="1016000"/>
          <p14:tracePt t="2126" x="2224088" y="982663"/>
          <p14:tracePt t="2134" x="2173288" y="957263"/>
          <p14:tracePt t="2142" x="2122488" y="939800"/>
          <p14:tracePt t="2150" x="2073275" y="923925"/>
          <p14:tracePt t="2156" x="2014538" y="906463"/>
          <p14:tracePt t="2164" x="1955800" y="898525"/>
          <p14:tracePt t="2172" x="1897063" y="898525"/>
          <p14:tracePt t="2180" x="1838325" y="898525"/>
          <p14:tracePt t="2186" x="1770063" y="889000"/>
          <p14:tracePt t="2194" x="1703388" y="889000"/>
          <p14:tracePt t="2201" x="1636713" y="898525"/>
          <p14:tracePt t="2210" x="1577975" y="906463"/>
          <p14:tracePt t="2216" x="1519238" y="914400"/>
          <p14:tracePt t="2224" x="1460500" y="931863"/>
          <p14:tracePt t="2232" x="1401763" y="939800"/>
          <p14:tracePt t="2240" x="1350963" y="957263"/>
          <p14:tracePt t="2245" x="1292225" y="973138"/>
          <p14:tracePt t="2254" x="1233488" y="998538"/>
          <p14:tracePt t="2261" x="1182688" y="1016000"/>
          <p14:tracePt t="2270" x="1123950" y="1041400"/>
          <p14:tracePt t="2276" x="1074738" y="1066800"/>
          <p14:tracePt t="2284" x="1031875" y="1100138"/>
          <p14:tracePt t="2291" x="990600" y="1133475"/>
          <p14:tracePt t="2299" x="947738" y="1166813"/>
          <p14:tracePt t="2305" x="914400" y="1200150"/>
          <p14:tracePt t="2314" x="881063" y="1233488"/>
          <p14:tracePt t="2322" x="847725" y="1266825"/>
          <p14:tracePt t="2330" x="822325" y="1301750"/>
          <p14:tracePt t="2337" x="796925" y="1325563"/>
          <p14:tracePt t="2344" x="781050" y="1360488"/>
          <p14:tracePt t="2351" x="763588" y="1401763"/>
          <p14:tracePt t="2361" x="738188" y="1435100"/>
          <p14:tracePt t="2367" x="712788" y="1477963"/>
          <p14:tracePt t="2374" x="696913" y="1519238"/>
          <p14:tracePt t="2382" x="671513" y="1577975"/>
          <p14:tracePt t="2390" x="638175" y="1636713"/>
          <p14:tracePt t="2395" x="612775" y="1695450"/>
          <p14:tracePt t="2404" x="579438" y="1754188"/>
          <p14:tracePt t="2412" x="546100" y="1820863"/>
          <p14:tracePt t="2420" x="528638" y="1889125"/>
          <p14:tracePt t="2426" x="503238" y="1947863"/>
          <p14:tracePt t="2434" x="495300" y="2006600"/>
          <p14:tracePt t="2442" x="487363" y="2065338"/>
          <p14:tracePt t="2450" x="487363" y="2124075"/>
          <p14:tracePt t="2456" x="487363" y="2173288"/>
          <p14:tracePt t="2464" x="487363" y="2233613"/>
          <p14:tracePt t="2471" x="503238" y="2282825"/>
          <p14:tracePt t="2480" x="528638" y="2333625"/>
          <p14:tracePt t="2485" x="554038" y="2384425"/>
          <p14:tracePt t="2494" x="587375" y="2433638"/>
          <p14:tracePt t="2502" x="628650" y="2476500"/>
          <p14:tracePt t="2510" x="679450" y="2517775"/>
          <p14:tracePt t="2515" x="722313" y="2560638"/>
          <p14:tracePt t="2524" x="763588" y="2593975"/>
          <p14:tracePt t="2532" x="804863" y="2627313"/>
          <p14:tracePt t="2540" x="855663" y="2652713"/>
          <p14:tracePt t="2545" x="906463" y="2678113"/>
          <p14:tracePt t="2554" x="965200" y="2693988"/>
          <p14:tracePt t="2562" x="1031875" y="2719388"/>
          <p14:tracePt t="2569" x="1098550" y="2727325"/>
          <p14:tracePt t="2576" x="1166813" y="2744788"/>
          <p14:tracePt t="2583" x="1241425" y="2752725"/>
          <p14:tracePt t="2592" x="1309688" y="2752725"/>
          <p14:tracePt t="2600" x="1384300" y="2762250"/>
          <p14:tracePt t="2606" x="1450975" y="2762250"/>
          <p14:tracePt t="2614" x="1527175" y="2770188"/>
          <p14:tracePt t="2622" x="1593850" y="2770188"/>
          <p14:tracePt t="2630" x="1670050" y="2770188"/>
          <p14:tracePt t="2635" x="1744663" y="2752725"/>
          <p14:tracePt t="2644" x="1820863" y="2744788"/>
          <p14:tracePt t="2651" x="1897063" y="2727325"/>
          <p14:tracePt t="2659" x="1971675" y="2711450"/>
          <p14:tracePt t="2665" x="2047875" y="2686050"/>
          <p14:tracePt t="2673" x="2122488" y="2660650"/>
          <p14:tracePt t="2682" x="2206625" y="2627313"/>
          <p14:tracePt t="2690" x="2282825" y="2586038"/>
          <p14:tracePt t="2695" x="2366963" y="2551113"/>
          <p14:tracePt t="2704" x="2441575" y="2509838"/>
          <p14:tracePt t="2712" x="2508250" y="2468563"/>
          <p14:tracePt t="2720" x="2576513" y="2417763"/>
          <p14:tracePt t="2725" x="2635250" y="2366963"/>
          <p14:tracePt t="2734" x="2684463" y="2316163"/>
          <p14:tracePt t="2741" x="2743200" y="2266950"/>
          <p14:tracePt t="2750" x="2786063" y="2216150"/>
          <p14:tracePt t="2755" x="2836863" y="2157413"/>
          <p14:tracePt t="2764" x="2878138" y="2098675"/>
          <p14:tracePt t="2771" x="2911475" y="2039938"/>
          <p14:tracePt t="2780" x="2936875" y="1981200"/>
          <p14:tracePt t="2785" x="2962275" y="1922463"/>
          <p14:tracePt t="2794" x="2970213" y="1863725"/>
          <p14:tracePt t="2802" x="2970213" y="1804988"/>
          <p14:tracePt t="2810" x="2970213" y="1746250"/>
          <p14:tracePt t="2816" x="2970213" y="1687513"/>
          <p14:tracePt t="2824" x="2954338" y="1636713"/>
          <p14:tracePt t="2831" x="2936875" y="1595438"/>
          <p14:tracePt t="2839" x="2903538" y="1544638"/>
          <p14:tracePt t="2845" x="2878138" y="1501775"/>
          <p14:tracePt t="2853" x="2836863" y="1460500"/>
          <p14:tracePt t="2862" x="2801938" y="1419225"/>
          <p14:tracePt t="2870" x="2760663" y="1384300"/>
          <p14:tracePt t="2875" x="2709863" y="1343025"/>
          <p14:tracePt t="2884" x="2660650" y="1309688"/>
          <p14:tracePt t="2892" x="2601913" y="1276350"/>
          <p14:tracePt t="2900" x="2543175" y="1243013"/>
          <p14:tracePt t="2907" x="2474913" y="1217613"/>
          <p14:tracePt t="2913" x="2408238" y="1192213"/>
          <p14:tracePt t="2922" x="2324100" y="1166813"/>
          <p14:tracePt t="2930" x="2249488" y="1141413"/>
          <p14:tracePt t="2936" x="2173288" y="1125538"/>
          <p14:tracePt t="2943" x="2089150" y="1100138"/>
          <p14:tracePt t="2952" x="2014538" y="1082675"/>
          <p14:tracePt t="2959" x="1938338" y="1066800"/>
          <p14:tracePt t="2966" x="1862138" y="1057275"/>
          <p14:tracePt t="2974" x="1779588" y="1049338"/>
          <p14:tracePt t="2982" x="1695450" y="1049338"/>
          <p14:tracePt t="2990" x="1619250" y="1049338"/>
          <p14:tracePt t="2995" x="1544638" y="1074738"/>
          <p14:tracePt t="3005" x="1468438" y="1090613"/>
          <p14:tracePt t="3012" x="1392238" y="1116013"/>
          <p14:tracePt t="3019" x="1317625" y="1141413"/>
          <p14:tracePt t="3026" x="1241425" y="1166813"/>
          <p14:tracePt t="3034" x="1166813" y="1192213"/>
          <p14:tracePt t="3041" x="1098550" y="1225550"/>
          <p14:tracePt t="3050" x="1031875" y="1258888"/>
          <p14:tracePt t="3055" x="981075" y="1301750"/>
          <p14:tracePt t="3064" x="922338" y="1343025"/>
          <p14:tracePt t="3072" x="873125" y="1384300"/>
          <p14:tracePt t="3080" x="822325" y="1435100"/>
          <p14:tracePt t="3086" x="771525" y="1477963"/>
          <p14:tracePt t="3095" x="738188" y="1519238"/>
          <p14:tracePt t="3101" x="704850" y="1562100"/>
          <p14:tracePt t="3110" x="679450" y="1595438"/>
          <p14:tracePt t="3116" x="671513" y="1620838"/>
          <p14:tracePt t="3124" x="671513" y="1644650"/>
          <p14:tracePt t="3131" x="671513" y="1662113"/>
          <p14:tracePt t="3139" x="663575" y="1679575"/>
          <p14:tracePt t="3146" x="663575" y="1695450"/>
          <p14:tracePt t="3154" x="671513" y="1712913"/>
          <p14:tracePt t="3162" x="679450" y="1720850"/>
          <p14:tracePt t="3170" x="704850" y="1728788"/>
          <p14:tracePt t="3175" x="722313" y="1738313"/>
          <p14:tracePt t="3185" x="738188" y="1754188"/>
          <p14:tracePt t="3191" x="755650" y="1762125"/>
          <p14:tracePt t="3200" x="771525" y="1771650"/>
          <p14:tracePt t="3205" x="788988" y="1779588"/>
          <p14:tracePt t="3213" x="804863" y="1787525"/>
          <p14:tracePt t="3221" x="814388" y="1804988"/>
          <p14:tracePt t="3229" x="830263" y="1820863"/>
          <p14:tracePt t="3236" x="839788" y="1846263"/>
          <p14:tracePt t="3244" x="847725" y="1871663"/>
          <p14:tracePt t="3251" x="847725" y="1897063"/>
          <p14:tracePt t="3259" x="847725" y="1922463"/>
          <p14:tracePt t="3266" x="855663" y="1947863"/>
          <p14:tracePt t="3274" x="855663" y="1973263"/>
          <p14:tracePt t="3282" x="863600" y="1997075"/>
          <p14:tracePt t="3289" x="863600" y="2014538"/>
          <p14:tracePt t="3296" x="863600" y="2039938"/>
          <p14:tracePt t="3304" x="863600" y="2055813"/>
          <p14:tracePt t="3311" x="863600" y="2065338"/>
          <p14:tracePt t="3319" x="863600" y="2081213"/>
          <p14:tracePt t="3363" x="873125" y="2081213"/>
          <p14:tracePt t="3372" x="873125" y="2073275"/>
          <p14:tracePt t="3379" x="881063" y="2073275"/>
          <p14:tracePt t="3386" x="881063" y="2065338"/>
          <p14:tracePt t="3394" x="889000" y="2055813"/>
          <p14:tracePt t="3410" x="898525" y="2047875"/>
          <p14:tracePt t="3415" x="898525" y="2039938"/>
          <p14:tracePt t="3432" x="906463" y="2032000"/>
          <p14:tracePt t="3446" x="906463" y="2022475"/>
          <p14:tracePt t="3506" x="898525" y="2022475"/>
          <p14:tracePt t="3529" x="898525" y="2032000"/>
          <p14:tracePt t="3535" x="889000" y="2032000"/>
          <p14:tracePt t="3649" x="889000" y="2022475"/>
          <p14:tracePt t="3664" x="898525" y="2022475"/>
          <p14:tracePt t="3731" x="906463" y="2022475"/>
          <p14:tracePt t="3762" x="906463" y="2014538"/>
          <p14:tracePt t="4076" x="906463" y="2022475"/>
          <p14:tracePt t="4099" x="906463" y="2032000"/>
          <p14:tracePt t="4113" x="906463" y="2039938"/>
          <p14:tracePt t="4129" x="906463" y="2047875"/>
          <p14:tracePt t="4143" x="906463" y="2055813"/>
          <p14:tracePt t="4152" x="906463" y="2065338"/>
          <p14:tracePt t="4159" x="906463" y="2073275"/>
          <p14:tracePt t="4165" x="906463" y="2090738"/>
          <p14:tracePt t="4174" x="906463" y="2106613"/>
          <p14:tracePt t="4181" x="906463" y="2124075"/>
          <p14:tracePt t="4190" x="914400" y="2139950"/>
          <p14:tracePt t="4196" x="914400" y="2157413"/>
          <p14:tracePt t="4204" x="922338" y="2173288"/>
          <p14:tracePt t="4212" x="931863" y="2190750"/>
          <p14:tracePt t="4220" x="931863" y="2208213"/>
          <p14:tracePt t="4225" x="939800" y="2216150"/>
          <p14:tracePt t="4234" x="947738" y="2224088"/>
          <p14:tracePt t="4241" x="957263" y="2224088"/>
          <p14:tracePt t="4249" x="965200" y="2224088"/>
          <p14:tracePt t="4255" x="965200" y="2233613"/>
          <p14:tracePt t="4263" x="973138" y="2241550"/>
          <p14:tracePt t="4280" x="981075" y="2241550"/>
          <p14:tracePt t="4309" x="990600" y="2241550"/>
          <p14:tracePt t="4324" x="990600" y="2233613"/>
          <p14:tracePt t="4353" x="990600" y="2224088"/>
          <p14:tracePt t="4406" x="990600" y="2233613"/>
          <p14:tracePt t="4421" x="990600" y="2241550"/>
          <p14:tracePt t="4444" x="990600" y="2249488"/>
          <p14:tracePt t="4465" x="998538" y="2249488"/>
          <p14:tracePt t="4490" x="1006475" y="2249488"/>
          <p14:tracePt t="4496" x="1006475" y="2257425"/>
          <p14:tracePt t="4520" x="1006475" y="2266950"/>
          <p14:tracePt t="4533" x="1016000" y="2266950"/>
          <p14:tracePt t="4555" x="1016000" y="2274888"/>
          <p14:tracePt t="4579" x="1023938" y="2282825"/>
          <p14:tracePt t="4602" x="1023938" y="2292350"/>
          <p14:tracePt t="4615" x="1023938" y="2300288"/>
          <p14:tracePt t="4631" x="1023938" y="2308225"/>
          <p14:tracePt t="4645" x="1023938" y="2316163"/>
          <p14:tracePt t="4653" x="1023938" y="2325688"/>
          <p14:tracePt t="4670" x="1023938" y="2333625"/>
          <p14:tracePt t="4675" x="1031875" y="2333625"/>
          <p14:tracePt t="4684" x="1031875" y="2341563"/>
          <p14:tracePt t="4691" x="1049338" y="2351088"/>
          <p14:tracePt t="4706" x="1065213" y="2359025"/>
          <p14:tracePt t="4714" x="1082675" y="2359025"/>
          <p14:tracePt t="4721" x="1098550" y="2366963"/>
          <p14:tracePt t="4730" x="1108075" y="2366963"/>
          <p14:tracePt t="4735" x="1133475" y="2374900"/>
          <p14:tracePt t="4743" x="1149350" y="2384425"/>
          <p14:tracePt t="4751" x="1182688" y="2392363"/>
          <p14:tracePt t="4760" x="1208088" y="2409825"/>
          <p14:tracePt t="4766" x="1241425" y="2425700"/>
          <p14:tracePt t="4773" x="1284288" y="2433638"/>
          <p14:tracePt t="4782" x="1317625" y="2451100"/>
          <p14:tracePt t="4790" x="1358900" y="2459038"/>
          <p14:tracePt t="4796" x="1409700" y="2468563"/>
          <p14:tracePt t="4804" x="1460500" y="2476500"/>
          <p14:tracePt t="4811" x="1509713" y="2476500"/>
          <p14:tracePt t="4819" x="1568450" y="2484438"/>
          <p14:tracePt t="4826" x="1627188" y="2484438"/>
          <p14:tracePt t="4834" x="1685925" y="2484438"/>
          <p14:tracePt t="4842" x="1744663" y="2492375"/>
          <p14:tracePt t="4849" x="1812925" y="2501900"/>
          <p14:tracePt t="4856" x="1871663" y="2501900"/>
          <p14:tracePt t="4864" x="1938338" y="2509838"/>
          <p14:tracePt t="4872" x="1989138" y="2509838"/>
          <p14:tracePt t="4879" x="2055813" y="2509838"/>
          <p14:tracePt t="4886" x="2114550" y="2517775"/>
          <p14:tracePt t="4895" x="2173288" y="2517775"/>
          <p14:tracePt t="4902" x="2224088" y="2527300"/>
          <p14:tracePt t="4910" x="2290763" y="2527300"/>
          <p14:tracePt t="4915" x="2349500" y="2527300"/>
          <p14:tracePt t="4923" x="2400300" y="2527300"/>
          <p14:tracePt t="4931" x="2449513" y="2527300"/>
          <p14:tracePt t="4940" x="2500313" y="2527300"/>
          <p14:tracePt t="4945" x="2543175" y="2527300"/>
          <p14:tracePt t="4954" x="2584450" y="2527300"/>
          <p14:tracePt t="4961" x="2625725" y="2527300"/>
          <p14:tracePt t="4970" x="2668588" y="2527300"/>
          <p14:tracePt t="4975" x="2701925" y="2527300"/>
          <p14:tracePt t="4984" x="2743200" y="2527300"/>
          <p14:tracePt t="4991" x="2786063" y="2517775"/>
          <p14:tracePt t="5000" x="2819400" y="2517775"/>
          <p14:tracePt t="5005" x="2860675" y="2517775"/>
          <p14:tracePt t="5014" x="2895600" y="2509838"/>
          <p14:tracePt t="5022" x="2919413" y="2492375"/>
          <p14:tracePt t="5031" x="2954338" y="2476500"/>
          <p14:tracePt t="5036" x="2978150" y="2451100"/>
          <p14:tracePt t="5044" x="3003550" y="2433638"/>
          <p14:tracePt t="5052" x="3036888" y="2417763"/>
          <p14:tracePt t="5060" x="3062288" y="2392363"/>
          <p14:tracePt t="5065" x="3079750" y="2374900"/>
          <p14:tracePt t="5074" x="3105150" y="2359025"/>
          <p14:tracePt t="5082" x="3121025" y="2341563"/>
          <p14:tracePt t="5089" x="3146425" y="2333625"/>
          <p14:tracePt t="5096" x="3163888" y="2316163"/>
          <p14:tracePt t="5104" x="3189288" y="2316163"/>
          <p14:tracePt t="5111" x="3205163" y="2308225"/>
          <p14:tracePt t="5120" x="3222625" y="2300288"/>
          <p14:tracePt t="5125" x="3238500" y="2292350"/>
          <p14:tracePt t="5135" x="3263900" y="2292350"/>
          <p14:tracePt t="5142" x="3289300" y="2274888"/>
          <p14:tracePt t="5150" x="3306763" y="2274888"/>
          <p14:tracePt t="5156" x="3330575" y="2274888"/>
          <p14:tracePt t="5163" x="3355975" y="2266950"/>
          <p14:tracePt t="5171" x="3381375" y="2257425"/>
          <p14:tracePt t="5181" x="3406775" y="2257425"/>
          <p14:tracePt t="5185" x="3432175" y="2249488"/>
          <p14:tracePt t="5194" x="3457575" y="2249488"/>
          <p14:tracePt t="5201" x="3473450" y="2249488"/>
          <p14:tracePt t="5209" x="3473450" y="2241550"/>
          <p14:tracePt t="5215" x="3498850" y="2241550"/>
          <p14:tracePt t="5232" x="3524250" y="2241550"/>
          <p14:tracePt t="5240" x="3532188" y="2233613"/>
          <p14:tracePt t="5254" x="3541713" y="2233613"/>
          <p14:tracePt t="5270" x="3549650" y="2233613"/>
          <p14:tracePt t="5276" x="3557588" y="2233613"/>
          <p14:tracePt t="5292" x="3565525" y="2233613"/>
          <p14:tracePt t="5329" x="3557588" y="2241550"/>
          <p14:tracePt t="5344" x="3549650" y="2249488"/>
          <p14:tracePt t="5353" x="3541713" y="2249488"/>
          <p14:tracePt t="5360" x="3524250" y="2249488"/>
          <p14:tracePt t="5366" x="3516313" y="2249488"/>
          <p14:tracePt t="5373" x="3498850" y="2249488"/>
          <p14:tracePt t="5381" x="3482975" y="2249488"/>
          <p14:tracePt t="5411" x="3473450" y="2241550"/>
          <p14:tracePt t="5426" x="3465513" y="2241550"/>
          <p14:tracePt t="5434" x="3465513" y="2233613"/>
          <p14:tracePt t="5455" x="3473450" y="2233613"/>
          <p14:tracePt t="5464" x="3482975" y="2224088"/>
          <p14:tracePt t="5480" x="3498850" y="2216150"/>
          <p14:tracePt t="5486" x="3524250" y="2208213"/>
          <p14:tracePt t="5494" x="3549650" y="2208213"/>
          <p14:tracePt t="5502" x="3575050" y="2198688"/>
          <p14:tracePt t="5510" x="3616325" y="2182813"/>
          <p14:tracePt t="5516" x="3649663" y="2173288"/>
          <p14:tracePt t="5524" x="3683000" y="2165350"/>
          <p14:tracePt t="5531" x="3708400" y="2157413"/>
          <p14:tracePt t="5540" x="3733800" y="2149475"/>
          <p14:tracePt t="5546" x="3759200" y="2132013"/>
          <p14:tracePt t="5554" x="3784600" y="2114550"/>
          <p14:tracePt t="5562" x="3817938" y="2098675"/>
          <p14:tracePt t="5570" x="3843338" y="2081213"/>
          <p14:tracePt t="5576" x="3876675" y="2055813"/>
          <p14:tracePt t="5584" x="3910013" y="2022475"/>
          <p14:tracePt t="5593" x="3943350" y="2006600"/>
          <p14:tracePt t="5600" x="3976688" y="1981200"/>
          <p14:tracePt t="5606" x="4011613" y="1963738"/>
          <p14:tracePt t="5615" x="4044950" y="1947863"/>
          <p14:tracePt t="5622" x="4070350" y="1930400"/>
          <p14:tracePt t="5630" x="4103688" y="1930400"/>
          <p14:tracePt t="5636" x="4129088" y="1914525"/>
          <p14:tracePt t="5644" x="4144963" y="1914525"/>
          <p14:tracePt t="5651" x="4170363" y="1914525"/>
          <p14:tracePt t="5660" x="4178300" y="1905000"/>
          <p14:tracePt t="5666" x="4195763" y="1905000"/>
          <p14:tracePt t="5673" x="4195763" y="1889125"/>
          <p14:tracePt t="5681" x="4195763" y="1871663"/>
          <p14:tracePt t="5689" x="4195763" y="1855788"/>
          <p14:tracePt t="5695" x="4203700" y="1838325"/>
          <p14:tracePt t="5704" x="4203700" y="1820863"/>
          <p14:tracePt t="5712" x="4195763" y="1797050"/>
          <p14:tracePt t="5720" x="4162425" y="1771650"/>
          <p14:tracePt t="5726" x="4137025" y="1754188"/>
          <p14:tracePt t="5734" x="4111625" y="1738313"/>
          <p14:tracePt t="5742" x="4078288" y="1720850"/>
          <p14:tracePt t="5750" x="4052888" y="1703388"/>
          <p14:tracePt t="5755" x="4019550" y="1703388"/>
          <p14:tracePt t="5763" x="3994150" y="1703388"/>
          <p14:tracePt t="5771" x="3960813" y="1703388"/>
          <p14:tracePt t="5779" x="3935413" y="1703388"/>
          <p14:tracePt t="5785" x="3902075" y="1695450"/>
          <p14:tracePt t="5795" x="3876675" y="1687513"/>
          <p14:tracePt t="5802" x="3843338" y="1687513"/>
          <p14:tracePt t="5810" x="3810000" y="1679575"/>
          <p14:tracePt t="5815" x="3776663" y="1679575"/>
          <p14:tracePt t="5824" x="3751263" y="1679575"/>
          <p14:tracePt t="5832" x="3717925" y="1679575"/>
          <p14:tracePt t="5839" x="3683000" y="1679575"/>
          <p14:tracePt t="5845" x="3659188" y="1695450"/>
          <p14:tracePt t="5854" x="3633788" y="1728788"/>
          <p14:tracePt t="5861" x="3608388" y="1787525"/>
          <p14:tracePt t="5869" x="3582988" y="1846263"/>
          <p14:tracePt t="5876" x="3565525" y="1905000"/>
          <p14:tracePt t="5885" x="3549650" y="1963738"/>
          <p14:tracePt t="5892" x="3549650" y="2032000"/>
          <p14:tracePt t="5900" x="3549650" y="2090738"/>
          <p14:tracePt t="5906" x="3565525" y="2149475"/>
          <p14:tracePt t="5915" x="3600450" y="2198688"/>
          <p14:tracePt t="5922" x="3641725" y="2241550"/>
          <p14:tracePt t="5930" x="3692525" y="2266950"/>
          <p14:tracePt t="5935" x="3741738" y="2300288"/>
          <p14:tracePt t="5943" x="3792538" y="2316163"/>
          <p14:tracePt t="5952" x="3843338" y="2341563"/>
          <p14:tracePt t="5960" x="3894138" y="2359025"/>
          <p14:tracePt t="5966" x="3943350" y="2366963"/>
          <p14:tracePt t="5974" x="3994150" y="2366963"/>
          <p14:tracePt t="5982" x="4044950" y="2366963"/>
          <p14:tracePt t="5990" x="4094163" y="2374900"/>
          <p14:tracePt t="5996" x="4137025" y="2366963"/>
          <p14:tracePt t="6003" x="4178300" y="2341563"/>
          <p14:tracePt t="6012" x="4211638" y="2308225"/>
          <p14:tracePt t="6020" x="4246563" y="2266950"/>
          <p14:tracePt t="6026" x="4270375" y="2224088"/>
          <p14:tracePt t="6034" x="4279900" y="2182813"/>
          <p14:tracePt t="6042" x="4279900" y="2132013"/>
          <p14:tracePt t="6049" x="4279900" y="2081213"/>
          <p14:tracePt t="6055" x="4295775" y="2022475"/>
          <p14:tracePt t="6063" x="4295775" y="1963738"/>
          <p14:tracePt t="6072" x="4270375" y="1905000"/>
          <p14:tracePt t="6080" x="4237038" y="1846263"/>
          <p14:tracePt t="6085" x="4203700" y="1787525"/>
          <p14:tracePt t="6095" x="4162425" y="1738313"/>
          <p14:tracePt t="6102" x="4119563" y="1703388"/>
          <p14:tracePt t="6109" x="4070350" y="1687513"/>
          <p14:tracePt t="6115" x="4027488" y="1687513"/>
          <p14:tracePt t="6123" x="3976688" y="1679575"/>
          <p14:tracePt t="6131" x="3927475" y="1687513"/>
          <p14:tracePt t="6140" x="3868738" y="1712913"/>
          <p14:tracePt t="6145" x="3825875" y="1746250"/>
          <p14:tracePt t="6154" x="3776663" y="1787525"/>
          <p14:tracePt t="6163" x="3741738" y="1846263"/>
          <p14:tracePt t="6170" x="3708400" y="1897063"/>
          <p14:tracePt t="6178" x="3692525" y="1955800"/>
          <p14:tracePt t="6184" x="3683000" y="2022475"/>
          <p14:tracePt t="6192" x="3683000" y="2081213"/>
          <p14:tracePt t="6200" x="3683000" y="2132013"/>
          <p14:tracePt t="6206" x="3692525" y="2173288"/>
          <p14:tracePt t="6214" x="3708400" y="2216150"/>
          <p14:tracePt t="6221" x="3733800" y="2249488"/>
          <p14:tracePt t="6230" x="3767138" y="2274888"/>
          <p14:tracePt t="6236" x="3800475" y="2292350"/>
          <p14:tracePt t="6244" x="3835400" y="2300288"/>
          <p14:tracePt t="6253" x="3876675" y="2300288"/>
          <p14:tracePt t="6260" x="3917950" y="2300288"/>
          <p14:tracePt t="6266" x="3968750" y="2292350"/>
          <p14:tracePt t="6274" x="4011613" y="2266950"/>
          <p14:tracePt t="6282" x="4052888" y="2241550"/>
          <p14:tracePt t="6291" x="4094163" y="2208213"/>
          <p14:tracePt t="6296" x="4137025" y="2165350"/>
          <p14:tracePt t="6305" x="4170363" y="2124075"/>
          <p14:tracePt t="6312" x="4187825" y="2073275"/>
          <p14:tracePt t="6320" x="4195763" y="2022475"/>
          <p14:tracePt t="6326" x="4195763" y="1973263"/>
          <p14:tracePt t="6333" x="4195763" y="1914525"/>
          <p14:tracePt t="6342" x="4187825" y="1855788"/>
          <p14:tracePt t="6351" x="4162425" y="1804988"/>
          <p14:tracePt t="6355" x="4137025" y="1762125"/>
          <p14:tracePt t="6364" x="4094163" y="1738313"/>
          <p14:tracePt t="6372" x="4060825" y="1720850"/>
          <p14:tracePt t="6380" x="4011613" y="1720850"/>
          <p14:tracePt t="6385" x="3960813" y="1720850"/>
          <p14:tracePt t="6394" x="3910013" y="1738313"/>
          <p14:tracePt t="6402" x="3851275" y="1771650"/>
          <p14:tracePt t="6410" x="3792538" y="1812925"/>
          <p14:tracePt t="6416" x="3733800" y="1863725"/>
          <p14:tracePt t="6424" x="3692525" y="1922463"/>
          <p14:tracePt t="6432" x="3649663" y="1989138"/>
          <p14:tracePt t="6440" x="3616325" y="2047875"/>
          <p14:tracePt t="6446" x="3600450" y="2114550"/>
          <p14:tracePt t="6454" x="3600450" y="2173288"/>
          <p14:tracePt t="6461" x="3608388" y="2216150"/>
          <p14:tracePt t="6470" x="3633788" y="2257425"/>
          <p14:tracePt t="6476" x="3667125" y="2292350"/>
          <p14:tracePt t="6484" x="3708400" y="2316163"/>
          <p14:tracePt t="6492" x="3751263" y="2325688"/>
          <p14:tracePt t="6500" x="3800475" y="2333625"/>
          <p14:tracePt t="6505" x="3843338" y="2333625"/>
          <p14:tracePt t="6514" x="3894138" y="2333625"/>
          <p14:tracePt t="6521" x="3943350" y="2316163"/>
          <p14:tracePt t="6530" x="3994150" y="2292350"/>
          <p14:tracePt t="6536" x="4044950" y="2266950"/>
          <p14:tracePt t="6544" x="4086225" y="2224088"/>
          <p14:tracePt t="6553" x="4119563" y="2190750"/>
          <p14:tracePt t="6561" x="4144963" y="2139950"/>
          <p14:tracePt t="6566" x="4144963" y="2098675"/>
          <p14:tracePt t="6574" x="4144963" y="2055813"/>
          <p14:tracePt t="6581" x="4152900" y="2006600"/>
          <p14:tracePt t="6590" x="4137025" y="1963738"/>
          <p14:tracePt t="6596" x="4119563" y="1930400"/>
          <p14:tracePt t="6604" x="4094163" y="1905000"/>
          <p14:tracePt t="6612" x="4060825" y="1897063"/>
          <p14:tracePt t="6620" x="4035425" y="1897063"/>
          <p14:tracePt t="6625" x="4002088" y="1889125"/>
          <p14:tracePt t="6635" x="3968750" y="1879600"/>
          <p14:tracePt t="6642" x="3943350" y="1879600"/>
          <p14:tracePt t="6649" x="3917950" y="1879600"/>
          <p14:tracePt t="6656" x="3902075" y="1879600"/>
          <p14:tracePt t="6664" x="3884613" y="1897063"/>
          <p14:tracePt t="6671" x="3884613" y="1914525"/>
          <p14:tracePt t="6679" x="3876675" y="1922463"/>
          <p14:tracePt t="6686" x="3876675" y="1930400"/>
          <p14:tracePt t="6693" x="3876675" y="1938338"/>
          <p14:tracePt t="6716" x="3876675" y="1947863"/>
          <p14:tracePt t="6732" x="3876675" y="1955800"/>
          <p14:tracePt t="6746" x="3884613" y="1955800"/>
          <p14:tracePt t="6792" x="3884613" y="1947863"/>
          <p14:tracePt t="6806" x="3876675" y="1947863"/>
          <p14:tracePt t="6822" x="3876675" y="1955800"/>
          <p14:tracePt t="6830" x="3876675" y="1963738"/>
          <p14:tracePt t="6835" x="3868738" y="1973263"/>
          <p14:tracePt t="6852" x="3868738" y="1981200"/>
          <p14:tracePt t="6859" x="3868738" y="1989138"/>
          <p14:tracePt t="6881" x="3868738" y="1997075"/>
          <p14:tracePt t="6890" x="3876675" y="1997075"/>
          <p14:tracePt t="6904" x="3884613" y="1997075"/>
          <p14:tracePt t="6913" x="3884613" y="2006600"/>
          <p14:tracePt t="6926" x="3894138" y="2014538"/>
          <p14:tracePt t="6935" x="3894138" y="2022475"/>
          <p14:tracePt t="6941" x="3894138" y="2032000"/>
          <p14:tracePt t="6950" x="3894138" y="2047875"/>
          <p14:tracePt t="6955" x="3902075" y="2047875"/>
          <p14:tracePt t="6963" x="3902075" y="2055813"/>
          <p14:tracePt t="6971" x="3902075" y="2065338"/>
          <p14:tracePt t="6979" x="3902075" y="2073275"/>
          <p14:tracePt t="6986" x="3902075" y="2081213"/>
          <p14:tracePt t="6993" x="3902075" y="2090738"/>
          <p14:tracePt t="7002" x="3902075" y="2098675"/>
          <p14:tracePt t="7015" x="3910013" y="2106613"/>
          <p14:tracePt t="7040" x="3917950" y="2106613"/>
          <p14:tracePt t="7054" x="3927475" y="2098675"/>
          <p14:tracePt t="7070" x="3935413" y="2090738"/>
          <p14:tracePt t="7076" x="3943350" y="2090738"/>
          <p14:tracePt t="7084" x="3952875" y="2081213"/>
          <p14:tracePt t="7092" x="3952875" y="2073275"/>
          <p14:tracePt t="7100" x="3960813" y="2073275"/>
          <p14:tracePt t="7105" x="3968750" y="2065338"/>
          <p14:tracePt t="7123" x="3976688" y="2065338"/>
          <p14:tracePt t="7130" x="3986213" y="2065338"/>
          <p14:tracePt t="7152" x="3986213" y="2073275"/>
          <p14:tracePt t="7160" x="3994150" y="2073275"/>
          <p14:tracePt t="7165" x="3994150" y="2081213"/>
          <p14:tracePt t="7174" x="4002088" y="2081213"/>
          <p14:tracePt t="7184" x="4011613" y="2090738"/>
          <p14:tracePt t="7190" x="4019550" y="2090738"/>
          <p14:tracePt t="7196" x="4027488" y="2098675"/>
          <p14:tracePt t="7204" x="4044950" y="2098675"/>
          <p14:tracePt t="7211" x="4044950" y="2106613"/>
          <p14:tracePt t="7225" x="4052888" y="2106613"/>
          <p14:tracePt t="7234" x="4060825" y="2114550"/>
          <p14:tracePt t="7256" x="4060825" y="2124075"/>
          <p14:tracePt t="7310" x="4052888" y="2124075"/>
          <p14:tracePt t="7324" x="4052888" y="2132013"/>
          <p14:tracePt t="7332" x="4044950" y="2132013"/>
          <p14:tracePt t="7345" x="4035425" y="2132013"/>
          <p14:tracePt t="7370" x="4027488" y="2139950"/>
          <p14:tracePt t="7384" x="4019550" y="2139950"/>
          <p14:tracePt t="7405" x="4011613" y="2139950"/>
          <p14:tracePt t="7435" x="4002088" y="2139950"/>
          <p14:tracePt t="7465" x="3994150" y="2139950"/>
          <p14:tracePt t="7490" x="3986213" y="2139950"/>
          <p14:tracePt t="7503" x="3976688" y="2139950"/>
          <p14:tracePt t="7511" x="3976688" y="2149475"/>
          <p14:tracePt t="7526" x="3968750" y="2149475"/>
          <p14:tracePt t="7594" x="3968750" y="2139950"/>
          <p14:tracePt t="7623" x="3968750" y="2132013"/>
          <p14:tracePt t="7646" x="3968750" y="2124075"/>
          <p14:tracePt t="7684" x="3960813" y="2124075"/>
          <p14:tracePt t="7713" x="3952875" y="2124075"/>
          <p14:tracePt t="7820" x="3952875" y="2132013"/>
          <p14:tracePt t="7915" x="3943350" y="2132013"/>
          <p14:tracePt t="7954" x="3935413" y="2124075"/>
          <p14:tracePt t="7984" x="3927475" y="2124075"/>
          <p14:tracePt t="7991" x="3927475" y="2114550"/>
          <p14:tracePt t="8005" x="3927475" y="2106613"/>
          <p14:tracePt t="8022" x="3927475" y="2098675"/>
          <p14:tracePt t="8030" x="3927475" y="2090738"/>
          <p14:tracePt t="8043" x="3927475" y="2081213"/>
          <p14:tracePt t="8060" x="3927475" y="2073275"/>
          <p14:tracePt t="8065" x="3927475" y="2065338"/>
          <p14:tracePt t="8074" x="3927475" y="2055813"/>
          <p14:tracePt t="8095" x="3927475" y="2047875"/>
          <p14:tracePt t="8111" x="3927475" y="2039938"/>
          <p14:tracePt t="8164" x="3935413" y="2039938"/>
          <p14:tracePt t="8171" x="3935413" y="2047875"/>
          <p14:tracePt t="8181" x="3943350" y="2055813"/>
          <p14:tracePt t="8194" x="3952875" y="2065338"/>
          <p14:tracePt t="8210" x="3952875" y="2073275"/>
          <p14:tracePt t="8223" x="3952875" y="2081213"/>
          <p14:tracePt t="8239" x="3952875" y="2090738"/>
          <p14:tracePt t="8253" x="3952875" y="2098675"/>
          <p14:tracePt t="8330" x="3952875" y="2090738"/>
          <p14:tracePt t="8510" x="3943350" y="2090738"/>
          <p14:tracePt t="8546" x="3935413" y="2090738"/>
          <p14:tracePt t="8562" x="3935413" y="2081213"/>
          <p14:tracePt t="8584" x="3935413" y="2073275"/>
          <p14:tracePt t="8629" x="3935413" y="2081213"/>
          <p14:tracePt t="8652" x="3935413" y="2090738"/>
          <p14:tracePt t="8696" x="3935413" y="2098675"/>
          <p14:tracePt t="8734" x="3943350" y="2106613"/>
          <p14:tracePt t="8764" x="3943350" y="2114550"/>
          <p14:tracePt t="8786" x="3943350" y="2124075"/>
          <p14:tracePt t="8816" x="3943350" y="2132013"/>
          <p14:tracePt t="8922" x="3943350" y="2124075"/>
          <p14:tracePt t="8936" x="3943350" y="2114550"/>
          <p14:tracePt t="8952" x="3943350" y="2106613"/>
          <p14:tracePt t="8960" x="3943350" y="2098675"/>
          <p14:tracePt t="8973" x="3943350" y="2090738"/>
          <p14:tracePt t="8982" x="3943350" y="2081213"/>
          <p14:tracePt t="8990" x="3943350" y="2073275"/>
          <p14:tracePt t="9003" x="3943350" y="2065338"/>
          <p14:tracePt t="9020" x="3952875" y="2055813"/>
          <p14:tracePt t="9047" x="3960813" y="2055813"/>
          <p14:tracePt t="9086" x="3960813" y="2065338"/>
          <p14:tracePt t="9101" x="3960813" y="2073275"/>
          <p14:tracePt t="9132" x="3960813" y="2081213"/>
          <p14:tracePt t="9154" x="3960813" y="2090738"/>
          <p14:tracePt t="9186" x="3960813" y="2098675"/>
          <p14:tracePt t="9214" x="3960813" y="2106613"/>
          <p14:tracePt t="9230" x="3968750" y="2106613"/>
          <p14:tracePt t="9258" x="3968750" y="2114550"/>
          <p14:tracePt t="9266" x="3976688" y="2114550"/>
          <p14:tracePt t="9304" x="3976688" y="2124075"/>
          <p14:tracePt t="9319" x="3986213" y="2124075"/>
          <p14:tracePt t="9566" x="3986213" y="2132013"/>
          <p14:tracePt t="9581" x="3986213" y="2139950"/>
          <p14:tracePt t="9596" x="3986213" y="2149475"/>
          <p14:tracePt t="9611" x="3986213" y="2157413"/>
          <p14:tracePt t="9626" x="3986213" y="2165350"/>
          <p14:tracePt t="9642" x="3986213" y="2173288"/>
          <p14:tracePt t="9672" x="3986213" y="2182813"/>
          <p14:tracePt t="9723" x="3986213" y="2173288"/>
          <p14:tracePt t="9746" x="3986213" y="2165350"/>
          <p14:tracePt t="9754" x="3994150" y="2165350"/>
          <p14:tracePt t="9768" x="3994150" y="2157413"/>
          <p14:tracePt t="9972" x="3994150" y="2165350"/>
          <p14:tracePt t="10024" x="3986213" y="2173288"/>
          <p14:tracePt t="10053" x="3986213" y="2182813"/>
          <p14:tracePt t="10062" x="3976688" y="2182813"/>
          <p14:tracePt t="10076" x="3976688" y="2190750"/>
          <p14:tracePt t="10098" x="3976688" y="2198688"/>
          <p14:tracePt t="10113" x="3976688" y="2208213"/>
          <p14:tracePt t="10130" x="3976688" y="2216150"/>
          <p14:tracePt t="10144" x="3976688" y="2224088"/>
          <p14:tracePt t="10152" x="3976688" y="2233613"/>
          <p14:tracePt t="10166" x="3976688" y="2241550"/>
          <p14:tracePt t="10175" x="3986213" y="2241550"/>
          <p14:tracePt t="10184" x="3986213" y="2249488"/>
          <p14:tracePt t="10190" x="3994150" y="2249488"/>
          <p14:tracePt t="10212" x="4002088" y="2249488"/>
          <p14:tracePt t="10226" x="4011613" y="2249488"/>
          <p14:tracePt t="10250" x="4019550" y="2241550"/>
          <p14:tracePt t="10264" x="4019550" y="2233613"/>
          <p14:tracePt t="10271" x="4019550" y="2224088"/>
          <p14:tracePt t="10285" x="4019550" y="2216150"/>
          <p14:tracePt t="10294" x="4019550" y="2208213"/>
          <p14:tracePt t="10310" x="4019550" y="2198688"/>
          <p14:tracePt t="10323" x="4019550" y="2190750"/>
          <p14:tracePt t="10347" x="4019550" y="2182813"/>
          <p14:tracePt t="10354" x="4011613" y="2182813"/>
          <p14:tracePt t="10370" x="4002088" y="2182813"/>
          <p14:tracePt t="10376" x="4002088" y="2173288"/>
          <p14:tracePt t="10384" x="3994150" y="2173288"/>
          <p14:tracePt t="10406" x="3986213" y="2173288"/>
          <p14:tracePt t="10496" x="3986213" y="2182813"/>
          <p14:tracePt t="10586" x="3986213" y="2190750"/>
          <p14:tracePt t="10706" x="3994150" y="2190750"/>
          <p14:tracePt t="10796" x="4002088" y="2190750"/>
          <p14:tracePt t="10945" x="4002088" y="2182813"/>
          <p14:tracePt t="10992" x="3994150" y="2182813"/>
          <p14:tracePt t="11036" x="3986213" y="2182813"/>
          <p14:tracePt t="11134" x="3986213" y="2190750"/>
          <p14:tracePt t="11156" x="3986213" y="2198688"/>
          <p14:tracePt t="11164" x="3986213" y="2208213"/>
          <p14:tracePt t="11180" x="3986213" y="2216150"/>
          <p14:tracePt t="11186" x="3986213" y="2224088"/>
          <p14:tracePt t="11202" x="3986213" y="2233613"/>
          <p14:tracePt t="11208" x="3986213" y="2241550"/>
          <p14:tracePt t="11216" x="3986213" y="2249488"/>
          <p14:tracePt t="11225" x="3986213" y="2257425"/>
          <p14:tracePt t="11232" x="3986213" y="2266950"/>
          <p14:tracePt t="11238" x="3994150" y="2274888"/>
          <p14:tracePt t="11254" x="3994150" y="2282825"/>
          <p14:tracePt t="11262" x="3994150" y="2292350"/>
          <p14:tracePt t="11276" x="4002088" y="2300288"/>
          <p14:tracePt t="11301" x="4011613" y="2308225"/>
          <p14:tracePt t="11337" x="4019550" y="2308225"/>
          <p14:tracePt t="11351" x="4019550" y="2300288"/>
          <p14:tracePt t="11382" x="4019550" y="2292350"/>
          <p14:tracePt t="11433" x="4011613" y="2292350"/>
          <p14:tracePt t="11442" x="4011613" y="2282825"/>
          <p14:tracePt t="11464" x="4002088" y="2282825"/>
          <p14:tracePt t="11486" x="3994150" y="2292350"/>
          <p14:tracePt t="11508" x="3986213" y="2292350"/>
          <p14:tracePt t="11524" x="3976688" y="2300288"/>
          <p14:tracePt t="11541" x="3968750" y="2300288"/>
          <p14:tracePt t="11562" x="3960813" y="2300288"/>
          <p14:tracePt t="11630" x="3960813" y="2308225"/>
          <p14:tracePt t="11756" x="3952875" y="2308225"/>
          <p14:tracePt t="11794" x="3943350" y="2308225"/>
          <p14:tracePt t="11846" x="3935413" y="2300288"/>
          <p14:tracePt t="11899" x="3927475" y="2300288"/>
          <p14:tracePt t="11928" x="3917950" y="2300288"/>
          <p14:tracePt t="11935" x="3917950" y="2292350"/>
          <p14:tracePt t="11952" x="3910013" y="2292350"/>
          <p14:tracePt t="12055" x="3910013" y="2282825"/>
          <p14:tracePt t="12132" x="3917950" y="2282825"/>
          <p14:tracePt t="12410" x="3917950" y="2292350"/>
          <p14:tracePt t="12514" x="3910013" y="2292350"/>
          <p14:tracePt t="12536" x="3910013" y="2300288"/>
          <p14:tracePt t="12671" x="3910013" y="2308225"/>
          <p14:tracePt t="12739" x="3910013" y="2316163"/>
          <p14:tracePt t="12792" x="3910013" y="2325688"/>
          <p14:tracePt t="12912" x="3917950" y="2325688"/>
          <p14:tracePt t="12926" x="3917950" y="2333625"/>
          <p14:tracePt t="12956" x="3927475" y="2333625"/>
          <p14:tracePt t="13152" x="3927475" y="2325688"/>
          <p14:tracePt t="13174" x="3917950" y="2325688"/>
          <p14:tracePt t="13212" x="3910013" y="2325688"/>
          <p14:tracePt t="13220" x="3910013" y="2316163"/>
          <p14:tracePt t="13273" x="3902075" y="2308225"/>
          <p14:tracePt t="13341" x="3902075" y="2300288"/>
          <p14:tracePt t="13384" x="3902075" y="2292350"/>
          <p14:tracePt t="13414" x="3902075" y="2282825"/>
          <p14:tracePt t="13445" x="3902075" y="2274888"/>
          <p14:tracePt t="13466" x="3902075" y="2266950"/>
          <p14:tracePt t="13482" x="3894138" y="2266950"/>
          <p14:tracePt t="13496" x="3884613" y="2266950"/>
          <p14:tracePt t="13512" x="3876675" y="2266950"/>
          <p14:tracePt t="13518" x="3868738" y="2266950"/>
          <p14:tracePt t="13534" x="3859213" y="2266950"/>
          <p14:tracePt t="13550" x="3851275" y="2266950"/>
          <p14:tracePt t="13556" x="3843338" y="2266950"/>
          <p14:tracePt t="13564" x="3835400" y="2266950"/>
          <p14:tracePt t="13572" x="3825875" y="2266950"/>
          <p14:tracePt t="13586" x="3817938" y="2266950"/>
          <p14:tracePt t="14891" x="1006475" y="1997075"/>
          <p14:tracePt t="14898" x="1023938" y="1989138"/>
          <p14:tracePt t="14907" x="1031875" y="1989138"/>
          <p14:tracePt t="14911" x="1039813" y="1989138"/>
          <p14:tracePt t="14920" x="1065213" y="1989138"/>
          <p14:tracePt t="14927" x="1074738" y="1997075"/>
          <p14:tracePt t="14936" x="1108075" y="1997075"/>
          <p14:tracePt t="14942" x="1108075" y="2006600"/>
          <p14:tracePt t="14949" x="1141413" y="2006600"/>
          <p14:tracePt t="14958" x="1174750" y="2022475"/>
          <p14:tracePt t="14967" x="1208088" y="2032000"/>
          <p14:tracePt t="14972" x="1233488" y="2047875"/>
          <p14:tracePt t="14980" x="1266825" y="2065338"/>
          <p14:tracePt t="14989" x="1292225" y="2073275"/>
          <p14:tracePt t="14997" x="1317625" y="2081213"/>
          <p14:tracePt t="15003" x="1343025" y="2081213"/>
          <p14:tracePt t="15010" x="1376363" y="2090738"/>
          <p14:tracePt t="15018" x="1409700" y="2098675"/>
          <p14:tracePt t="15026" x="1450975" y="2114550"/>
          <p14:tracePt t="15032" x="1485900" y="2124075"/>
          <p14:tracePt t="15040" x="1519238" y="2124075"/>
          <p14:tracePt t="15048" x="1560513" y="2132013"/>
          <p14:tracePt t="15056" x="1585913" y="2139950"/>
          <p14:tracePt t="15062" x="1619250" y="2139950"/>
          <p14:tracePt t="15070" x="1652588" y="2149475"/>
          <p14:tracePt t="15078" x="1685925" y="2157413"/>
          <p14:tracePt t="15086" x="1711325" y="2173288"/>
          <p14:tracePt t="15092" x="1744663" y="2182813"/>
          <p14:tracePt t="15100" x="1779588" y="2198688"/>
          <p14:tracePt t="15108" x="1803400" y="2208213"/>
          <p14:tracePt t="15116" x="1838325" y="2208213"/>
          <p14:tracePt t="15121" x="1871663" y="2216150"/>
          <p14:tracePt t="15130" x="1905000" y="2224088"/>
          <p14:tracePt t="15138" x="1930400" y="2233613"/>
          <p14:tracePt t="15146" x="1955800" y="2241550"/>
          <p14:tracePt t="15152" x="1971675" y="2249488"/>
          <p14:tracePt t="15161" x="1997075" y="2257425"/>
          <p14:tracePt t="15168" x="2014538" y="2257425"/>
          <p14:tracePt t="15177" x="2030413" y="2266950"/>
          <p14:tracePt t="15184" x="2030413" y="2274888"/>
          <p14:tracePt t="15190" x="2030413" y="2282825"/>
          <p14:tracePt t="15206" x="2038350" y="2292350"/>
          <p14:tracePt t="15220" x="2047875" y="2300288"/>
          <p14:tracePt t="15228" x="2063750" y="2300288"/>
          <p14:tracePt t="15244" x="2073275" y="2300288"/>
          <p14:tracePt t="15258" x="2081213" y="2292350"/>
          <p14:tracePt t="15272" x="2081213" y="2274888"/>
          <p14:tracePt t="15280" x="2081213" y="2266950"/>
          <p14:tracePt t="15287" x="2063750" y="2249488"/>
          <p14:tracePt t="15296" x="2047875" y="2233613"/>
          <p14:tracePt t="15302" x="2014538" y="2216150"/>
          <p14:tracePt t="15310" x="1971675" y="2208213"/>
          <p14:tracePt t="15317" x="1930400" y="2190750"/>
          <p14:tracePt t="15327" x="1897063" y="2190750"/>
          <p14:tracePt t="15331" x="1846263" y="2182813"/>
          <p14:tracePt t="15340" x="1795463" y="2182813"/>
          <p14:tracePt t="15347" x="1736725" y="2165350"/>
          <p14:tracePt t="15356" x="1677988" y="2157413"/>
          <p14:tracePt t="15363" x="1627188" y="2157413"/>
          <p14:tracePt t="15370" x="1568450" y="2139950"/>
          <p14:tracePt t="15378" x="1509713" y="2124075"/>
          <p14:tracePt t="15387" x="1450975" y="2106613"/>
          <p14:tracePt t="15394" x="1384300" y="2090738"/>
          <p14:tracePt t="15400" x="1317625" y="2073275"/>
          <p14:tracePt t="15408" x="1241425" y="2073275"/>
          <p14:tracePt t="15416" x="1157288" y="2055813"/>
          <p14:tracePt t="15422" x="1074738" y="2055813"/>
          <p14:tracePt t="15430" x="1006475" y="2055813"/>
          <p14:tracePt t="15439" x="931863" y="2055813"/>
          <p14:tracePt t="15446" x="863600" y="2055813"/>
          <p14:tracePt t="15454" x="814388" y="2055813"/>
          <p14:tracePt t="15460" x="755650" y="2047875"/>
          <p14:tracePt t="15469" x="696913" y="2047875"/>
          <p14:tracePt t="15476" x="646113" y="2047875"/>
          <p14:tracePt t="15483" x="595313" y="2047875"/>
          <p14:tracePt t="15489" x="561975" y="2047875"/>
          <p14:tracePt t="15498" x="528638" y="2055813"/>
          <p14:tracePt t="15506" x="511175" y="2065338"/>
          <p14:tracePt t="15512" x="495300" y="2065338"/>
          <p14:tracePt t="15520" x="495300" y="2073275"/>
          <p14:tracePt t="15529" x="495300" y="2081213"/>
          <p14:tracePt t="15536" x="495300" y="2090738"/>
          <p14:tracePt t="15544" x="495300" y="2098675"/>
          <p14:tracePt t="15551" x="487363" y="2106613"/>
          <p14:tracePt t="15559" x="487363" y="2114550"/>
          <p14:tracePt t="15572" x="495300" y="2124075"/>
          <p14:tracePt t="15581" x="503238" y="2124075"/>
          <p14:tracePt t="15588" x="520700" y="2132013"/>
          <p14:tracePt t="15597" x="546100" y="2132013"/>
          <p14:tracePt t="15602" x="561975" y="2132013"/>
          <p14:tracePt t="15609" x="579438" y="2132013"/>
          <p14:tracePt t="15618" x="595313" y="2132013"/>
          <p14:tracePt t="15626" x="628650" y="2132013"/>
          <p14:tracePt t="15631" x="663575" y="2132013"/>
          <p14:tracePt t="15640" x="696913" y="2132013"/>
          <p14:tracePt t="15648" x="738188" y="2124075"/>
          <p14:tracePt t="15657" x="788988" y="2124075"/>
          <p14:tracePt t="15662" x="839788" y="2114550"/>
          <p14:tracePt t="15670" x="914400" y="2106613"/>
          <p14:tracePt t="15678" x="1006475" y="2106613"/>
          <p14:tracePt t="15686" x="1116013" y="2090738"/>
          <p14:tracePt t="15694" x="1241425" y="2081213"/>
          <p14:tracePt t="15700" x="1376363" y="2081213"/>
          <p14:tracePt t="15708" x="1519238" y="2081213"/>
          <p14:tracePt t="15716" x="1662113" y="2081213"/>
          <p14:tracePt t="15825" x="3633788" y="2400300"/>
          <p14:tracePt t="15831" x="3641725" y="2400300"/>
          <p14:tracePt t="15862" x="3633788" y="2400300"/>
          <p14:tracePt t="15870" x="3600450" y="2400300"/>
          <p14:tracePt t="15877" x="3582988" y="2400300"/>
          <p14:tracePt t="15885" x="3557588" y="2400300"/>
          <p14:tracePt t="15894" x="3532188" y="2392363"/>
          <p14:tracePt t="15899" x="3516313" y="2392363"/>
          <p14:tracePt t="15914" x="3516313" y="2384425"/>
          <p14:tracePt t="15930" x="3506788" y="2374900"/>
          <p14:tracePt t="15939" x="3516313" y="2366963"/>
          <p14:tracePt t="15944" x="3532188" y="2359025"/>
          <p14:tracePt t="15953" x="3565525" y="2351088"/>
          <p14:tracePt t="15961" x="3582988" y="2333625"/>
          <p14:tracePt t="15969" x="3600450" y="2316163"/>
          <p14:tracePt t="15974" x="3616325" y="2300288"/>
          <p14:tracePt t="15982" x="3633788" y="2282825"/>
          <p14:tracePt t="15990" x="3659188" y="2274888"/>
          <p14:tracePt t="15998" x="3675063" y="2257425"/>
          <p14:tracePt t="16004" x="3700463" y="2241550"/>
          <p14:tracePt t="16012" x="3725863" y="2233613"/>
          <p14:tracePt t="16020" x="3751263" y="2216150"/>
          <p14:tracePt t="16029" x="3767138" y="2208213"/>
          <p14:tracePt t="16033" x="3792538" y="2190750"/>
          <p14:tracePt t="16043" x="3817938" y="2173288"/>
          <p14:tracePt t="16050" x="3843338" y="2157413"/>
          <p14:tracePt t="16059" x="3859213" y="2149475"/>
          <p14:tracePt t="16065" x="3884613" y="2132013"/>
          <p14:tracePt t="16073" x="3902075" y="2114550"/>
          <p14:tracePt t="16080" x="3917950" y="2098675"/>
          <p14:tracePt t="16088" x="3943350" y="2090738"/>
          <p14:tracePt t="16094" x="3960813" y="2073275"/>
          <p14:tracePt t="16101" x="3986213" y="2055813"/>
          <p14:tracePt t="16110" x="4011613" y="2047875"/>
          <p14:tracePt t="16118" x="4044950" y="2032000"/>
          <p14:tracePt t="16123" x="4070350" y="2022475"/>
          <p14:tracePt t="16132" x="4103688" y="2006600"/>
          <p14:tracePt t="16140" x="4129088" y="1997075"/>
          <p14:tracePt t="16148" x="4162425" y="1981200"/>
          <p14:tracePt t="16154" x="4195763" y="1973263"/>
          <p14:tracePt t="16163" x="4221163" y="1973263"/>
          <p14:tracePt t="16170" x="4254500" y="1955800"/>
          <p14:tracePt t="16178" x="4270375" y="1938338"/>
          <p14:tracePt t="16185" x="4287838" y="1922463"/>
          <p14:tracePt t="16192" x="4287838" y="1914525"/>
          <p14:tracePt t="16200" x="4295775" y="1897063"/>
          <p14:tracePt t="16208" x="4295775" y="1879600"/>
          <p14:tracePt t="16214" x="4305300" y="1863725"/>
          <p14:tracePt t="16222" x="4313238" y="1846263"/>
          <p14:tracePt t="16230" x="4321175" y="1820863"/>
          <p14:tracePt t="16239" x="4321175" y="1804988"/>
          <p14:tracePt t="16244" x="4321175" y="1787525"/>
          <p14:tracePt t="16252" x="4321175" y="1771650"/>
          <p14:tracePt t="16259" x="4321175" y="1754188"/>
          <p14:tracePt t="16268" x="4321175" y="1738313"/>
          <p14:tracePt t="16274" x="4313238" y="1720850"/>
          <p14:tracePt t="16284" x="4305300" y="1703388"/>
          <p14:tracePt t="16290" x="4287838" y="1687513"/>
          <p14:tracePt t="16299" x="4270375" y="1679575"/>
          <p14:tracePt t="16304" x="4237038" y="1662113"/>
          <p14:tracePt t="16313" x="4211638" y="1654175"/>
          <p14:tracePt t="16320" x="4187825" y="1636713"/>
          <p14:tracePt t="16329" x="4162425" y="1620838"/>
          <p14:tracePt t="16334" x="4137025" y="1611313"/>
          <p14:tracePt t="16343" x="4119563" y="1595438"/>
          <p14:tracePt t="16350" x="4094163" y="1595438"/>
          <p14:tracePt t="16358" x="4078288" y="1577975"/>
          <p14:tracePt t="16365" x="4052888" y="1577975"/>
          <p14:tracePt t="16371" x="4035425" y="1570038"/>
          <p14:tracePt t="16380" x="4011613" y="1570038"/>
          <p14:tracePt t="16388" x="3986213" y="1562100"/>
          <p14:tracePt t="16393" x="3960813" y="1552575"/>
          <p14:tracePt t="16402" x="3935413" y="1552575"/>
          <p14:tracePt t="16410" x="3910013" y="1544638"/>
          <p14:tracePt t="16418" x="3884613" y="1544638"/>
          <p14:tracePt t="16424" x="3851275" y="1544638"/>
          <p14:tracePt t="16432" x="3825875" y="1544638"/>
          <p14:tracePt t="16440" x="3800475" y="1536700"/>
          <p14:tracePt t="16448" x="3767138" y="1536700"/>
          <p14:tracePt t="16455" x="3741738" y="1536700"/>
          <p14:tracePt t="16462" x="3708400" y="1536700"/>
          <p14:tracePt t="16470" x="3675063" y="1544638"/>
          <p14:tracePt t="16478" x="3641725" y="1544638"/>
          <p14:tracePt t="16484" x="3608388" y="1552575"/>
          <p14:tracePt t="16492" x="3575050" y="1562100"/>
          <p14:tracePt t="16500" x="3541713" y="1570038"/>
          <p14:tracePt t="16509" x="3506788" y="1570038"/>
          <p14:tracePt t="16514" x="3482975" y="1577975"/>
          <p14:tracePt t="16523" x="3448050" y="1585913"/>
          <p14:tracePt t="16531" x="3424238" y="1595438"/>
          <p14:tracePt t="16539" x="3398838" y="1595438"/>
          <p14:tracePt t="16544" x="3373438" y="1603375"/>
          <p14:tracePt t="16553" x="3348038" y="1611313"/>
          <p14:tracePt t="16560" x="3314700" y="1620838"/>
          <p14:tracePt t="16568" x="3289300" y="1628775"/>
          <p14:tracePt t="16574" x="3255963" y="1636713"/>
          <p14:tracePt t="16582" x="3230563" y="1644650"/>
          <p14:tracePt t="16590" x="3197225" y="1662113"/>
          <p14:tracePt t="16598" x="3163888" y="1670050"/>
          <p14:tracePt t="16604" x="3138488" y="1679575"/>
          <p14:tracePt t="16612" x="3105150" y="1687513"/>
          <p14:tracePt t="16621" x="3079750" y="1703388"/>
          <p14:tracePt t="16627" x="3054350" y="1712913"/>
          <p14:tracePt t="16634" x="3036888" y="1720850"/>
          <p14:tracePt t="16643" x="3021013" y="1738313"/>
          <p14:tracePt t="16650" x="2995613" y="1746250"/>
          <p14:tracePt t="16658" x="2978150" y="1762125"/>
          <p14:tracePt t="16664" x="2962275" y="1779588"/>
          <p14:tracePt t="16673" x="2944813" y="1797050"/>
          <p14:tracePt t="16680" x="2928938" y="1820863"/>
          <p14:tracePt t="16688" x="2919413" y="1838325"/>
          <p14:tracePt t="16694" x="2919413" y="1863725"/>
          <p14:tracePt t="16703" x="2911475" y="1889125"/>
          <p14:tracePt t="16710" x="2911475" y="1914525"/>
          <p14:tracePt t="16718" x="2903538" y="1938338"/>
          <p14:tracePt t="16725" x="2886075" y="1973263"/>
          <p14:tracePt t="16733" x="2886075" y="1997075"/>
          <p14:tracePt t="16740" x="2878138" y="2032000"/>
          <p14:tracePt t="16748" x="2878138" y="2065338"/>
          <p14:tracePt t="16753" x="2870200" y="2098675"/>
          <p14:tracePt t="16762" x="2870200" y="2124075"/>
          <p14:tracePt t="16770" x="2870200" y="2157413"/>
          <p14:tracePt t="16779" x="2870200" y="2190750"/>
          <p14:tracePt t="16783" x="2878138" y="2224088"/>
          <p14:tracePt t="16793" x="2895600" y="2249488"/>
          <p14:tracePt t="16800" x="2911475" y="2282825"/>
          <p14:tracePt t="16809" x="2936875" y="2308225"/>
          <p14:tracePt t="16814" x="2962275" y="2333625"/>
          <p14:tracePt t="16823" x="2987675" y="2366963"/>
          <p14:tracePt t="16830" x="3013075" y="2392363"/>
          <p14:tracePt t="16839" x="3046413" y="2425700"/>
          <p14:tracePt t="16844" x="3071813" y="2451100"/>
          <p14:tracePt t="16851" x="3095625" y="2476500"/>
          <p14:tracePt t="16860" x="3121025" y="2492375"/>
          <p14:tracePt t="16869" x="3154363" y="2509838"/>
          <p14:tracePt t="16875" x="3189288" y="2527300"/>
          <p14:tracePt t="16882" x="3222625" y="2543175"/>
          <p14:tracePt t="16892" x="3255963" y="2560638"/>
          <p14:tracePt t="16899" x="3297238" y="2568575"/>
          <p14:tracePt t="16904" x="3340100" y="2576513"/>
          <p14:tracePt t="16913" x="3389313" y="2593975"/>
          <p14:tracePt t="16920" x="3432175" y="2601913"/>
          <p14:tracePt t="16928" x="3473450" y="2601913"/>
          <p14:tracePt t="16934" x="3524250" y="2601913"/>
          <p14:tracePt t="16942" x="3575050" y="2609850"/>
          <p14:tracePt t="16950" x="3616325" y="2609850"/>
          <p14:tracePt t="16959" x="3667125" y="2609850"/>
          <p14:tracePt t="16964" x="3700463" y="2609850"/>
          <p14:tracePt t="16972" x="3733800" y="2609850"/>
          <p14:tracePt t="16980" x="3776663" y="2609850"/>
          <p14:tracePt t="16989" x="3810000" y="2601913"/>
          <p14:tracePt t="16995" x="3843338" y="2593975"/>
          <p14:tracePt t="17002" x="3884613" y="2576513"/>
          <p14:tracePt t="17010" x="3917950" y="2568575"/>
          <p14:tracePt t="17018" x="3952875" y="2560638"/>
          <p14:tracePt t="17024" x="3994150" y="2543175"/>
          <p14:tracePt t="17032" x="4035425" y="2535238"/>
          <p14:tracePt t="17040" x="4078288" y="2517775"/>
          <p14:tracePt t="17049" x="4119563" y="2509838"/>
          <p14:tracePt t="17057" x="4170363" y="2492375"/>
          <p14:tracePt t="17061" x="4211638" y="2476500"/>
          <p14:tracePt t="17071" x="4246563" y="2459038"/>
          <p14:tracePt t="17079" x="4279900" y="2443163"/>
          <p14:tracePt t="17084" x="4313238" y="2425700"/>
          <p14:tracePt t="17092" x="4338638" y="2409825"/>
          <p14:tracePt t="17100" x="4371975" y="2392363"/>
          <p14:tracePt t="17108" x="4397375" y="2366963"/>
          <p14:tracePt t="17115" x="4422775" y="2351088"/>
          <p14:tracePt t="17122" x="4446588" y="2333625"/>
          <p14:tracePt t="17130" x="4471988" y="2316163"/>
          <p14:tracePt t="17138" x="4497388" y="2300288"/>
          <p14:tracePt t="17144" x="4522788" y="2274888"/>
          <p14:tracePt t="17152" x="4548188" y="2257425"/>
          <p14:tracePt t="17161" x="4573588" y="2241550"/>
          <p14:tracePt t="17168" x="4598988" y="2216150"/>
          <p14:tracePt t="17174" x="4614863" y="2198688"/>
          <p14:tracePt t="17183" x="4640263" y="2173288"/>
          <p14:tracePt t="17190" x="4657725" y="2157413"/>
          <p14:tracePt t="17198" x="4673600" y="2132013"/>
          <p14:tracePt t="17204" x="4699000" y="2106613"/>
          <p14:tracePt t="17211" x="4716463" y="2081213"/>
          <p14:tracePt t="17220" x="4724400" y="2055813"/>
          <p14:tracePt t="17228" x="4740275" y="2032000"/>
          <p14:tracePt t="17234" x="4749800" y="2006600"/>
          <p14:tracePt t="17243" x="4757738" y="1981200"/>
          <p14:tracePt t="17251" x="4757738" y="1955800"/>
          <p14:tracePt t="17258" x="4757738" y="1922463"/>
          <p14:tracePt t="17264" x="4757738" y="1889125"/>
          <p14:tracePt t="17272" x="4765675" y="1846263"/>
          <p14:tracePt t="17281" x="4765675" y="1804988"/>
          <p14:tracePt t="17288" x="4765675" y="1771650"/>
          <p14:tracePt t="17294" x="4749800" y="1738313"/>
          <p14:tracePt t="17302" x="4732338" y="1695450"/>
          <p14:tracePt t="17310" x="4706938" y="1670050"/>
          <p14:tracePt t="17318" x="4691063" y="1636713"/>
          <p14:tracePt t="17324" x="4665663" y="1611313"/>
          <p14:tracePt t="17333" x="4632325" y="1585913"/>
          <p14:tracePt t="17340" x="4606925" y="1562100"/>
          <p14:tracePt t="17348" x="4573588" y="1544638"/>
          <p14:tracePt t="17355" x="4530725" y="1527175"/>
          <p14:tracePt t="17363" x="4497388" y="1511300"/>
          <p14:tracePt t="17371" x="4464050" y="1501775"/>
          <p14:tracePt t="17378" x="4422775" y="1493838"/>
          <p14:tracePt t="17384" x="4387850" y="1477963"/>
          <p14:tracePt t="17392" x="4346575" y="1468438"/>
          <p14:tracePt t="17400" x="4313238" y="1460500"/>
          <p14:tracePt t="17408" x="4270375" y="1460500"/>
          <p14:tracePt t="17414" x="4229100" y="1452563"/>
          <p14:tracePt t="17423" x="4187825" y="1452563"/>
          <p14:tracePt t="17429" x="4144963" y="1452563"/>
          <p14:tracePt t="17439" x="4094163" y="1452563"/>
          <p14:tracePt t="17444" x="4052888" y="1452563"/>
          <p14:tracePt t="17452" x="4011613" y="1452563"/>
          <p14:tracePt t="17460" x="3968750" y="1452563"/>
          <p14:tracePt t="17468" x="3935413" y="1452563"/>
          <p14:tracePt t="17474" x="3894138" y="1460500"/>
          <p14:tracePt t="17483" x="3851275" y="1468438"/>
          <p14:tracePt t="17490" x="3810000" y="1485900"/>
          <p14:tracePt t="17498" x="3767138" y="1501775"/>
          <p14:tracePt t="17504" x="3725863" y="1519238"/>
          <p14:tracePt t="17512" x="3683000" y="1536700"/>
          <p14:tracePt t="17520" x="3641725" y="1552575"/>
          <p14:tracePt t="17529" x="3600450" y="1570038"/>
          <p14:tracePt t="17534" x="3557588" y="1585913"/>
          <p14:tracePt t="17543" x="3524250" y="1603375"/>
          <p14:tracePt t="17550" x="3490913" y="1620838"/>
          <p14:tracePt t="17558" x="3465513" y="1644650"/>
          <p14:tracePt t="17565" x="3432175" y="1662113"/>
          <p14:tracePt t="17572" x="3398838" y="1687513"/>
          <p14:tracePt t="17580" x="3373438" y="1712913"/>
          <p14:tracePt t="17588" x="3340100" y="1738313"/>
          <p14:tracePt t="17594" x="3306763" y="1771650"/>
          <p14:tracePt t="17603" x="3271838" y="1804988"/>
          <p14:tracePt t="17610" x="3238500" y="1846263"/>
          <p14:tracePt t="17618" x="3213100" y="1879600"/>
          <p14:tracePt t="17624" x="3179763" y="1922463"/>
          <p14:tracePt t="17632" x="3154363" y="1955800"/>
          <p14:tracePt t="17641" x="3138488" y="1997075"/>
          <p14:tracePt t="17648" x="3138488" y="2032000"/>
          <p14:tracePt t="17654" x="3130550" y="2073275"/>
          <p14:tracePt t="17663" x="3130550" y="2114550"/>
          <p14:tracePt t="17670" x="3121025" y="2149475"/>
          <p14:tracePt t="17678" x="3121025" y="2190750"/>
          <p14:tracePt t="17684" x="3113088" y="2233613"/>
          <p14:tracePt t="17692" x="3113088" y="2274888"/>
          <p14:tracePt t="17699" x="3113088" y="2316163"/>
          <p14:tracePt t="17708" x="3113088" y="2359025"/>
          <p14:tracePt t="17714" x="3121025" y="2400300"/>
          <p14:tracePt t="17722" x="3130550" y="2443163"/>
          <p14:tracePt t="17730" x="3154363" y="2476500"/>
          <p14:tracePt t="17739" x="3179763" y="2509838"/>
          <p14:tracePt t="17744" x="3205163" y="2535238"/>
          <p14:tracePt t="17753" x="3230563" y="2560638"/>
          <p14:tracePt t="17760" x="3271838" y="2586038"/>
          <p14:tracePt t="17769" x="3314700" y="2609850"/>
          <p14:tracePt t="17774" x="3365500" y="2627313"/>
          <p14:tracePt t="17782" x="3424238" y="2644775"/>
          <p14:tracePt t="17790" x="3482975" y="2652713"/>
          <p14:tracePt t="17798" x="3549650" y="2668588"/>
          <p14:tracePt t="17804" x="3608388" y="2668588"/>
          <p14:tracePt t="17812" x="3667125" y="2678113"/>
          <p14:tracePt t="17820" x="3725863" y="2678113"/>
          <p14:tracePt t="17828" x="3767138" y="2678113"/>
          <p14:tracePt t="17834" x="3817938" y="2686050"/>
          <p14:tracePt t="17843" x="3859213" y="2686050"/>
          <p14:tracePt t="17850" x="3902075" y="2686050"/>
          <p14:tracePt t="17858" x="3952875" y="2686050"/>
          <p14:tracePt t="17865" x="3986213" y="2678113"/>
          <p14:tracePt t="17872" x="4027488" y="2668588"/>
          <p14:tracePt t="17881" x="4060825" y="2660650"/>
          <p14:tracePt t="17888" x="4086225" y="2644775"/>
          <p14:tracePt t="17894" x="4119563" y="2635250"/>
          <p14:tracePt t="17903" x="4144963" y="2627313"/>
          <p14:tracePt t="17911" x="4170363" y="2609850"/>
          <p14:tracePt t="17919" x="4203700" y="2593975"/>
          <p14:tracePt t="17925" x="4229100" y="2576513"/>
          <p14:tracePt t="17932" x="4246563" y="2551113"/>
          <p14:tracePt t="17940" x="4270375" y="2535238"/>
          <p14:tracePt t="17948" x="4287838" y="2517775"/>
          <p14:tracePt t="17955" x="4313238" y="2492375"/>
          <p14:tracePt t="17962" x="4329113" y="2476500"/>
          <p14:tracePt t="17970" x="4346575" y="2451100"/>
          <p14:tracePt t="17978" x="4364038" y="2417763"/>
          <p14:tracePt t="17984" x="4379913" y="2392363"/>
          <p14:tracePt t="17993" x="4397375" y="2359025"/>
          <p14:tracePt t="18000" x="4413250" y="2333625"/>
          <p14:tracePt t="18009" x="4413250" y="2308225"/>
          <p14:tracePt t="18015" x="4422775" y="2282825"/>
          <p14:tracePt t="18022" x="4422775" y="2257425"/>
          <p14:tracePt t="18031" x="4430713" y="2233613"/>
          <p14:tracePt t="18039" x="4438650" y="2208213"/>
          <p14:tracePt t="18045" x="4438650" y="2182813"/>
          <p14:tracePt t="18051" x="4446588" y="2157413"/>
          <p14:tracePt t="18060" x="4446588" y="2124075"/>
          <p14:tracePt t="18068" x="4446588" y="2098675"/>
          <p14:tracePt t="18073" x="4446588" y="2065338"/>
          <p14:tracePt t="18083" x="4456113" y="2032000"/>
          <p14:tracePt t="18091" x="4456113" y="2006600"/>
          <p14:tracePt t="18098" x="4456113" y="1973263"/>
          <p14:tracePt t="18104" x="4456113" y="1938338"/>
          <p14:tracePt t="18112" x="4456113" y="1914525"/>
          <p14:tracePt t="18120" x="4446588" y="1879600"/>
          <p14:tracePt t="18129" x="4430713" y="1855788"/>
          <p14:tracePt t="18135" x="4413250" y="1820863"/>
          <p14:tracePt t="18142" x="4397375" y="1797050"/>
          <p14:tracePt t="18150" x="4379913" y="1771650"/>
          <p14:tracePt t="18158" x="4364038" y="1746250"/>
          <p14:tracePt t="18164" x="4338638" y="1728788"/>
          <p14:tracePt t="18173" x="4321175" y="1703388"/>
          <p14:tracePt t="18180" x="4305300" y="1679575"/>
          <p14:tracePt t="18188" x="4279900" y="1662113"/>
          <p14:tracePt t="18195" x="4262438" y="1644650"/>
          <p14:tracePt t="18203" x="4237038" y="1628775"/>
          <p14:tracePt t="18211" x="4211638" y="1611313"/>
          <p14:tracePt t="18219" x="4187825" y="1603375"/>
          <p14:tracePt t="18224" x="4170363" y="1603375"/>
          <p14:tracePt t="18232" x="4144963" y="1595438"/>
          <p14:tracePt t="18240" x="4119563" y="1595438"/>
          <p14:tracePt t="18248" x="4103688" y="1585913"/>
          <p14:tracePt t="18254" x="4078288" y="1585913"/>
          <p14:tracePt t="18262" x="4044950" y="1585913"/>
          <p14:tracePt t="18270" x="4019550" y="1577975"/>
          <p14:tracePt t="18279" x="3986213" y="1577975"/>
          <p14:tracePt t="18284" x="3943350" y="1577975"/>
          <p14:tracePt t="18291" x="3902075" y="1577975"/>
          <p14:tracePt t="18300" x="3868738" y="1577975"/>
          <p14:tracePt t="18308" x="3825875" y="1585913"/>
          <p14:tracePt t="18314" x="3784600" y="1595438"/>
          <p14:tracePt t="18323" x="3751263" y="1611313"/>
          <p14:tracePt t="18330" x="3725863" y="1620838"/>
          <p14:tracePt t="18338" x="3700463" y="1628775"/>
          <p14:tracePt t="18344" x="3675063" y="1636713"/>
          <p14:tracePt t="18352" x="3659188" y="1654175"/>
          <p14:tracePt t="18360" x="3633788" y="1662113"/>
          <p14:tracePt t="18368" x="3608388" y="1679575"/>
          <p14:tracePt t="18374" x="3582988" y="1687513"/>
          <p14:tracePt t="18381" x="3557588" y="1703388"/>
          <p14:tracePt t="18390" x="3532188" y="1720850"/>
          <p14:tracePt t="18398" x="3506788" y="1738313"/>
          <p14:tracePt t="18405" x="3482975" y="1762125"/>
          <p14:tracePt t="18412" x="3457575" y="1779588"/>
          <p14:tracePt t="18420" x="3432175" y="1804988"/>
          <p14:tracePt t="18428" x="3414713" y="1830388"/>
          <p14:tracePt t="18435" x="3398838" y="1855788"/>
          <p14:tracePt t="18442" x="3398838" y="1871663"/>
          <p14:tracePt t="18450" x="3389313" y="1897063"/>
          <p14:tracePt t="18457" x="3389313" y="1922463"/>
          <p14:tracePt t="18464" x="3381375" y="1938338"/>
          <p14:tracePt t="18473" x="3373438" y="1963738"/>
          <p14:tracePt t="18480" x="3373438" y="1989138"/>
          <p14:tracePt t="18488" x="3365500" y="2022475"/>
          <p14:tracePt t="18495" x="3365500" y="2055813"/>
          <p14:tracePt t="18502" x="3355975" y="2090738"/>
          <p14:tracePt t="18511" x="3355975" y="2132013"/>
          <p14:tracePt t="18518" x="3355975" y="2165350"/>
          <p14:tracePt t="18524" x="3355975" y="2198688"/>
          <p14:tracePt t="18531" x="3355975" y="2233613"/>
          <p14:tracePt t="18540" x="3355975" y="2266950"/>
          <p14:tracePt t="18548" x="3365500" y="2292350"/>
          <p14:tracePt t="18554" x="3389313" y="2316163"/>
          <p14:tracePt t="18563" x="3414713" y="2341563"/>
          <p14:tracePt t="18571" x="3440113" y="2366963"/>
          <p14:tracePt t="18579" x="3465513" y="2392363"/>
          <p14:tracePt t="18585" x="3498850" y="2417763"/>
          <p14:tracePt t="18593" x="3532188" y="2433638"/>
          <p14:tracePt t="18600" x="3565525" y="2451100"/>
          <p14:tracePt t="18608" x="3600450" y="2468563"/>
          <p14:tracePt t="18614" x="3641725" y="2484438"/>
          <p14:tracePt t="18622" x="3675063" y="2492375"/>
          <p14:tracePt t="18630" x="3700463" y="2492375"/>
          <p14:tracePt t="18639" x="3733800" y="2501900"/>
          <p14:tracePt t="18644" x="3767138" y="2501900"/>
          <p14:tracePt t="18652" x="3792538" y="2501900"/>
          <p14:tracePt t="18660" x="3835400" y="2501900"/>
          <p14:tracePt t="18668" x="3868738" y="2501900"/>
          <p14:tracePt t="18675" x="3902075" y="2501900"/>
          <p14:tracePt t="18682" x="3935413" y="2484438"/>
          <p14:tracePt t="18690" x="3968750" y="2468563"/>
          <p14:tracePt t="18699" x="3994150" y="2451100"/>
          <p14:tracePt t="18704" x="4027488" y="2433638"/>
          <p14:tracePt t="18712" x="4060825" y="2417763"/>
          <p14:tracePt t="18720" x="4086225" y="2392363"/>
          <p14:tracePt t="18729" x="4111625" y="2374900"/>
          <p14:tracePt t="18734" x="4129088" y="2359025"/>
          <p14:tracePt t="18742" x="4144963" y="2341563"/>
          <p14:tracePt t="18751" x="4162425" y="2325688"/>
          <p14:tracePt t="18758" x="4170363" y="2316163"/>
          <p14:tracePt t="18765" x="4178300" y="2308225"/>
          <p14:tracePt t="18773" x="4187825" y="2292350"/>
          <p14:tracePt t="18780" x="4187825" y="2282825"/>
          <p14:tracePt t="18788" x="4187825" y="2274888"/>
          <p14:tracePt t="18794" x="4187825" y="2257425"/>
          <p14:tracePt t="18801" x="4187825" y="2249488"/>
          <p14:tracePt t="18809" x="4187825" y="2233613"/>
          <p14:tracePt t="18818" x="4170363" y="2224088"/>
          <p14:tracePt t="18824" x="4144963" y="2208213"/>
          <p14:tracePt t="18832" x="4129088" y="2208213"/>
          <p14:tracePt t="18840" x="4103688" y="2190750"/>
          <p14:tracePt t="18848" x="4086225" y="2182813"/>
          <p14:tracePt t="18854" x="4060825" y="2173288"/>
          <p14:tracePt t="18862" x="4044950" y="2157413"/>
          <p14:tracePt t="18870" x="4019550" y="2149475"/>
          <p14:tracePt t="18878" x="4002088" y="2139950"/>
          <p14:tracePt t="18884" x="3976688" y="2132013"/>
          <p14:tracePt t="18893" x="3952875" y="2124075"/>
          <p14:tracePt t="18900" x="3935413" y="2124075"/>
          <p14:tracePt t="18907" x="3910013" y="2114550"/>
          <p14:tracePt t="18914" x="3894138" y="2114550"/>
          <p14:tracePt t="18921" x="3868738" y="2114550"/>
          <p14:tracePt t="18930" x="3851275" y="2114550"/>
          <p14:tracePt t="18939" x="3835400" y="2114550"/>
          <p14:tracePt t="18944" x="3817938" y="2124075"/>
          <p14:tracePt t="18952" x="3800475" y="2124075"/>
          <p14:tracePt t="18960" x="3784600" y="2124075"/>
          <p14:tracePt t="18968" x="3776663" y="2124075"/>
          <p14:tracePt t="18974" x="3767138" y="2124075"/>
          <p14:tracePt t="18982" x="3751263" y="2124075"/>
          <p14:tracePt t="18998" x="3751263" y="2114550"/>
          <p14:tracePt t="19004" x="3741738" y="2106613"/>
          <p14:tracePt t="19012" x="3741738" y="2090738"/>
          <p14:tracePt t="19020" x="3741738" y="2081213"/>
          <p14:tracePt t="19027" x="3741738" y="2073275"/>
          <p14:tracePt t="19034" x="3741738" y="2055813"/>
          <p14:tracePt t="19043" x="3741738" y="2039938"/>
          <p14:tracePt t="19050" x="3751263" y="2022475"/>
          <p14:tracePt t="19058" x="3767138" y="2006600"/>
          <p14:tracePt t="19065" x="3784600" y="1989138"/>
          <p14:tracePt t="19072" x="3792538" y="1973263"/>
          <p14:tracePt t="19080" x="3810000" y="1955800"/>
          <p14:tracePt t="19088" x="3810000" y="1938338"/>
          <p14:tracePt t="19093" x="3817938" y="1922463"/>
          <p14:tracePt t="19103" x="3817938" y="1905000"/>
          <p14:tracePt t="19109" x="3825875" y="1889125"/>
          <p14:tracePt t="19119" x="3825875" y="1879600"/>
          <p14:tracePt t="19123" x="3825875" y="1863725"/>
          <p14:tracePt t="19131" x="3825875" y="1846263"/>
          <p14:tracePt t="19140" x="3825875" y="1838325"/>
          <p14:tracePt t="19148" x="3817938" y="1820863"/>
          <p14:tracePt t="19154" x="3792538" y="1812925"/>
          <p14:tracePt t="19163" x="3776663" y="1804988"/>
          <p14:tracePt t="19170" x="3751263" y="1797050"/>
          <p14:tracePt t="19178" x="3717925" y="1797050"/>
          <p14:tracePt t="19184" x="3683000" y="1797050"/>
          <p14:tracePt t="19192" x="3641725" y="1787525"/>
          <p14:tracePt t="19201" x="3600450" y="1787525"/>
          <p14:tracePt t="19209" x="3557588" y="1787525"/>
          <p14:tracePt t="19214" x="3516313" y="1787525"/>
          <p14:tracePt t="19223" x="3490913" y="1787525"/>
          <p14:tracePt t="19230" x="3465513" y="1804988"/>
          <p14:tracePt t="19239" x="3440113" y="1820863"/>
          <p14:tracePt t="19245" x="3414713" y="1838325"/>
          <p14:tracePt t="19253" x="3398838" y="1855788"/>
          <p14:tracePt t="19260" x="3381375" y="1879600"/>
          <p14:tracePt t="19268" x="3365500" y="1905000"/>
          <p14:tracePt t="19274" x="3348038" y="1930400"/>
          <p14:tracePt t="19282" x="3340100" y="1963738"/>
          <p14:tracePt t="19290" x="3330575" y="1997075"/>
          <p14:tracePt t="19298" x="3330575" y="2032000"/>
          <p14:tracePt t="19304" x="3322638" y="2065338"/>
          <p14:tracePt t="19312" x="3314700" y="2098675"/>
          <p14:tracePt t="19321" x="3314700" y="2132013"/>
          <p14:tracePt t="19327" x="3314700" y="2165350"/>
          <p14:tracePt t="19334" x="3314700" y="2198688"/>
          <p14:tracePt t="19343" x="3314700" y="2224088"/>
          <p14:tracePt t="19350" x="3330575" y="2257425"/>
          <p14:tracePt t="19358" x="3348038" y="2282825"/>
          <p14:tracePt t="19364" x="3355975" y="2308225"/>
          <p14:tracePt t="19372" x="3381375" y="2325688"/>
          <p14:tracePt t="19381" x="3414713" y="2341563"/>
          <p14:tracePt t="19388" x="3448050" y="2359025"/>
          <p14:tracePt t="19394" x="3490913" y="2374900"/>
          <p14:tracePt t="19402" x="3549650" y="2384425"/>
          <p14:tracePt t="19411" x="3600450" y="2392363"/>
          <p14:tracePt t="19419" x="3659188" y="2409825"/>
          <p14:tracePt t="19424" x="3708400" y="2417763"/>
          <p14:tracePt t="19433" x="3751263" y="2417763"/>
          <p14:tracePt t="19439" x="3792538" y="2417763"/>
          <p14:tracePt t="19448" x="3843338" y="2417763"/>
          <p14:tracePt t="19454" x="3894138" y="2417763"/>
          <p14:tracePt t="19461" x="3935413" y="2409825"/>
          <p14:tracePt t="19470" x="3986213" y="2384425"/>
          <p14:tracePt t="19479" x="4027488" y="2359025"/>
          <p14:tracePt t="19484" x="4070350" y="2341563"/>
          <p14:tracePt t="19493" x="4103688" y="2316163"/>
          <p14:tracePt t="19501" x="4137025" y="2292350"/>
          <p14:tracePt t="19509" x="4170363" y="2266950"/>
          <p14:tracePt t="19514" x="4203700" y="2241550"/>
          <p14:tracePt t="19523" x="4229100" y="2216150"/>
          <p14:tracePt t="19531" x="4254500" y="2190750"/>
          <p14:tracePt t="19538" x="4270375" y="2165350"/>
          <p14:tracePt t="19545" x="4279900" y="2139950"/>
          <p14:tracePt t="19552" x="4287838" y="2106613"/>
          <p14:tracePt t="19560" x="4287838" y="2073275"/>
          <p14:tracePt t="19568" x="4287838" y="2032000"/>
          <p14:tracePt t="19574" x="4295775" y="1997075"/>
          <p14:tracePt t="19583" x="4295775" y="1955800"/>
          <p14:tracePt t="19590" x="4295775" y="1922463"/>
          <p14:tracePt t="19598" x="4287838" y="1889125"/>
          <p14:tracePt t="19605" x="4270375" y="1855788"/>
          <p14:tracePt t="19613" x="4237038" y="1820863"/>
          <p14:tracePt t="19621" x="4211638" y="1797050"/>
          <p14:tracePt t="19628" x="4187825" y="1779588"/>
          <p14:tracePt t="19634" x="4162425" y="1754188"/>
          <p14:tracePt t="19642" x="4129088" y="1746250"/>
          <p14:tracePt t="19650" x="4094163" y="1728788"/>
          <p14:tracePt t="19658" x="4052888" y="1720850"/>
          <p14:tracePt t="19665" x="4011613" y="1712913"/>
          <p14:tracePt t="19673" x="3968750" y="1703388"/>
          <p14:tracePt t="19680" x="3917950" y="1703388"/>
          <p14:tracePt t="19689" x="3868738" y="1703388"/>
          <p14:tracePt t="19694" x="3817938" y="1695450"/>
          <p14:tracePt t="19702" x="3767138" y="1695450"/>
          <p14:tracePt t="19711" x="3717925" y="1695450"/>
          <p14:tracePt t="19718" x="3667125" y="1695450"/>
          <p14:tracePt t="19725" x="3624263" y="1695450"/>
          <p14:tracePt t="19732" x="3590925" y="1695450"/>
          <p14:tracePt t="19739" x="3549650" y="1712913"/>
          <p14:tracePt t="19749" x="3516313" y="1728788"/>
          <p14:tracePt t="19754" x="3482975" y="1746250"/>
          <p14:tracePt t="19762" x="3457575" y="1771650"/>
          <p14:tracePt t="19770" x="3432175" y="1797050"/>
          <p14:tracePt t="19778" x="3406775" y="1820863"/>
          <p14:tracePt t="19784" x="3389313" y="1855788"/>
          <p14:tracePt t="19793" x="3373438" y="1879600"/>
          <p14:tracePt t="19800" x="3365500" y="1914525"/>
          <p14:tracePt t="19808" x="3365500" y="1947863"/>
          <p14:tracePt t="19814" x="3365500" y="1981200"/>
          <p14:tracePt t="19822" x="3355975" y="2014538"/>
          <p14:tracePt t="19830" x="3355975" y="2055813"/>
          <p14:tracePt t="19837" x="3355975" y="2098675"/>
          <p14:tracePt t="19843" x="3355975" y="2139950"/>
          <p14:tracePt t="19852" x="3355975" y="2182813"/>
          <p14:tracePt t="19860" x="3355975" y="2224088"/>
          <p14:tracePt t="19869" x="3373438" y="2257425"/>
          <p14:tracePt t="19874" x="3398838" y="2292350"/>
          <p14:tracePt t="19883" x="3424238" y="2325688"/>
          <p14:tracePt t="19890" x="3457575" y="2341563"/>
          <p14:tracePt t="19899" x="3490913" y="2366963"/>
          <p14:tracePt t="19906" x="3541713" y="2384425"/>
          <p14:tracePt t="19913" x="3600450" y="2400300"/>
          <p14:tracePt t="19920" x="3649663" y="2400300"/>
          <p14:tracePt t="19928" x="3700463" y="2400300"/>
          <p14:tracePt t="19934" x="3751263" y="2400300"/>
          <p14:tracePt t="19942" x="3792538" y="2400300"/>
          <p14:tracePt t="19951" x="3835400" y="2400300"/>
          <p14:tracePt t="19959" x="3868738" y="2392363"/>
          <p14:tracePt t="19964" x="3902075" y="2366963"/>
          <p14:tracePt t="19973" x="3935413" y="2333625"/>
          <p14:tracePt t="19981" x="3968750" y="2308225"/>
          <p14:tracePt t="19989" x="3994150" y="2274888"/>
          <p14:tracePt t="19994" x="4019550" y="2249488"/>
          <p14:tracePt t="20003" x="4044950" y="2224088"/>
          <p14:tracePt t="20010" x="4070350" y="2190750"/>
          <p14:tracePt t="20018" x="4086225" y="2157413"/>
          <p14:tracePt t="20024" x="4103688" y="2124075"/>
          <p14:tracePt t="20032" x="4103688" y="2081213"/>
          <p14:tracePt t="20040" x="4111625" y="2039938"/>
          <p14:tracePt t="20048" x="4111625" y="1997075"/>
          <p14:tracePt t="20053" x="4119563" y="1955800"/>
          <p14:tracePt t="20061" x="4119563" y="1914525"/>
          <p14:tracePt t="20070" x="4119563" y="1871663"/>
          <p14:tracePt t="20077" x="4119563" y="1820863"/>
          <p14:tracePt t="20084" x="4119563" y="1779588"/>
          <p14:tracePt t="20092" x="4111625" y="1746250"/>
          <p14:tracePt t="20100" x="4094163" y="1720850"/>
          <p14:tracePt t="20108" x="4070350" y="1695450"/>
          <p14:tracePt t="20114" x="4044950" y="1670050"/>
          <p14:tracePt t="20122" x="4019550" y="1662113"/>
          <p14:tracePt t="20131" x="3986213" y="1662113"/>
          <p14:tracePt t="20138" x="3952875" y="1662113"/>
          <p14:tracePt t="20144" x="3910013" y="1654175"/>
          <p14:tracePt t="20154" x="3859213" y="1654175"/>
          <p14:tracePt t="20160" x="3817938" y="1654175"/>
          <p14:tracePt t="20168" x="3767138" y="1654175"/>
          <p14:tracePt t="20175" x="3725863" y="1654175"/>
          <p14:tracePt t="20183" x="3683000" y="1654175"/>
          <p14:tracePt t="20190" x="3641725" y="1654175"/>
          <p14:tracePt t="20198" x="3608388" y="1654175"/>
          <p14:tracePt t="20204" x="3575050" y="1654175"/>
          <p14:tracePt t="20212" x="3549650" y="1654175"/>
          <p14:tracePt t="20220" x="3532188" y="1662113"/>
          <p14:tracePt t="20229" x="3516313" y="1679575"/>
          <p14:tracePt t="20234" x="3506788" y="1695450"/>
          <p14:tracePt t="20242" x="3498850" y="1703388"/>
          <p14:tracePt t="20250" x="3498850" y="1720850"/>
          <p14:tracePt t="20258" x="3490913" y="1728788"/>
          <p14:tracePt t="20264" x="3473450" y="1738313"/>
          <p14:tracePt t="20272" x="3465513" y="1754188"/>
          <p14:tracePt t="20281" x="3465513" y="1762125"/>
          <p14:tracePt t="20287" x="3457575" y="1779588"/>
          <p14:tracePt t="20294" x="3457575" y="1787525"/>
          <p14:tracePt t="20302" x="3448050" y="1797050"/>
          <p14:tracePt t="20324" x="3448050" y="1804988"/>
          <p14:tracePt t="20378" x="3457575" y="1804988"/>
          <p14:tracePt t="20400" x="3465513" y="1797050"/>
          <p14:tracePt t="20414" x="3473450" y="1797050"/>
          <p14:tracePt t="20438" x="3482975" y="1797050"/>
          <p14:tracePt t="20444" x="3482975" y="1804988"/>
          <p14:tracePt t="20452" x="3490913" y="1804988"/>
          <p14:tracePt t="20468" x="3498850" y="1804988"/>
          <p14:tracePt t="20475" x="3506788" y="1812925"/>
          <p14:tracePt t="20482" x="3532188" y="1812925"/>
          <p14:tracePt t="20490" x="3557588" y="1812925"/>
          <p14:tracePt t="20498" x="3565525" y="1812925"/>
          <p14:tracePt t="20504" x="3600450" y="1820863"/>
          <p14:tracePt t="20513" x="3624263" y="1830388"/>
          <p14:tracePt t="20521" x="3649663" y="1838325"/>
          <p14:tracePt t="20529" x="3667125" y="1871663"/>
          <p14:tracePt t="20534" x="3692525" y="1905000"/>
          <p14:tracePt t="20542" x="3700463" y="1963738"/>
          <p14:tracePt t="20551" x="3700463" y="2006600"/>
          <p14:tracePt t="20558" x="3700463" y="2065338"/>
          <p14:tracePt t="20563" x="3717925" y="2124075"/>
          <p14:tracePt t="20573" x="3717925" y="2190750"/>
          <p14:tracePt t="20581" x="3725863" y="2282825"/>
          <p14:tracePt t="20589" x="3725863" y="2374900"/>
          <p14:tracePt t="20594" x="3733800" y="2476500"/>
          <p14:tracePt t="20603" x="3741738" y="2568575"/>
          <p14:tracePt t="20610" x="3759200" y="2635250"/>
          <p14:tracePt t="20619" x="3792538" y="2686050"/>
          <p14:tracePt t="20624" x="3843338" y="2727325"/>
          <p14:tracePt t="20811" x="7786688" y="4029075"/>
          <p14:tracePt t="20815" x="7837488" y="4054475"/>
          <p14:tracePt t="20823" x="7896225" y="4087813"/>
          <p14:tracePt t="20829" x="7921625" y="4095750"/>
          <p14:tracePt t="20836" x="8004175" y="4138613"/>
          <p14:tracePt t="20844" x="8088313" y="4171950"/>
          <p14:tracePt t="20853" x="8172450" y="4213225"/>
          <p14:tracePt t="20858" x="8264525" y="4256088"/>
          <p14:tracePt t="20866" x="8348663" y="4297363"/>
          <p14:tracePt t="20874" x="8432800" y="4340225"/>
          <p14:tracePt t="20882" x="8524875" y="4381500"/>
          <p14:tracePt t="20888" x="8601075" y="4414838"/>
          <p14:tracePt t="20896" x="8693150" y="4448175"/>
          <p14:tracePt t="20905" x="8767763" y="4473575"/>
          <p14:tracePt t="20912" x="8851900" y="4498975"/>
          <p14:tracePt t="20921" x="8928100" y="4524375"/>
          <p14:tracePt t="20926" x="8978900" y="4549775"/>
          <p14:tracePt t="20934" x="9028113" y="4575175"/>
          <p14:tracePt t="20942" x="9053513" y="4600575"/>
          <p14:tracePt t="20948" x="9078913" y="4624388"/>
          <p14:tracePt t="20956" x="9086850" y="4649788"/>
          <p14:tracePt t="20964" x="9086850" y="4684713"/>
          <p14:tracePt t="20973" x="9096375" y="4700588"/>
          <p14:tracePt t="20978" x="9096375" y="4725988"/>
          <p14:tracePt t="20986" x="9104313" y="4743450"/>
          <p14:tracePt t="21003" x="9112250" y="4743450"/>
          <p14:tracePt t="21008" x="9112250" y="4751388"/>
          <p14:tracePt t="21016" x="9120188" y="4751388"/>
          <p14:tracePt t="21024" x="9120188" y="4759325"/>
          <p14:tracePt t="21032" x="9120188" y="4767263"/>
          <p14:tracePt t="21038" x="9120188" y="4776788"/>
          <p14:tracePt t="21046" x="9120188" y="4784725"/>
          <p14:tracePt t="21061" x="9112250" y="4784725"/>
          <p14:tracePt t="21075" x="9112250" y="4776788"/>
          <p14:tracePt t="21085" x="9104313" y="4759325"/>
          <p14:tracePt t="21093" x="9104313" y="4733925"/>
          <p14:tracePt t="21098" x="9104313" y="4718050"/>
          <p14:tracePt t="21107" x="9104313" y="4700588"/>
          <p14:tracePt t="21114" x="9104313" y="4692650"/>
          <p14:tracePt t="21121" x="9104313" y="4675188"/>
          <p14:tracePt t="21128" x="9120188" y="4667250"/>
          <p14:tracePt t="21136" x="9137650" y="4667250"/>
          <p14:tracePt t="21144" x="9163050" y="4659313"/>
          <p14:tracePt t="21153" x="9196388" y="4659313"/>
          <p14:tracePt t="21158" x="9221788" y="4659313"/>
          <p14:tracePt t="21166" x="9221788" y="4649788"/>
          <p14:tracePt t="21175" x="9237663" y="4641850"/>
          <p14:tracePt t="21184" x="9263063" y="4641850"/>
          <p14:tracePt t="21188" x="9272588" y="4641850"/>
          <p14:tracePt t="21196" x="9296400" y="4633913"/>
          <p14:tracePt t="21204" x="9313863" y="4633913"/>
          <p14:tracePt t="21212" x="9347200" y="4633913"/>
          <p14:tracePt t="21218" x="9372600" y="4633913"/>
          <p14:tracePt t="21225" x="9413875" y="4624388"/>
          <p14:tracePt t="21235" x="9448800" y="4624388"/>
          <p14:tracePt t="21243" x="9482138" y="4624388"/>
          <p14:tracePt t="21248" x="9515475" y="4624388"/>
          <p14:tracePt t="21256" x="9540875" y="4624388"/>
          <p14:tracePt t="21264" x="9574213" y="4624388"/>
          <p14:tracePt t="21273" x="9599613" y="4616450"/>
          <p14:tracePt t="21279" x="9615488" y="4616450"/>
          <p14:tracePt t="21286" x="9632950" y="4616450"/>
          <p14:tracePt t="21294" x="9648825" y="4616450"/>
          <p14:tracePt t="21308" x="9658350" y="4616450"/>
          <p14:tracePt t="21316" x="9674225" y="4616450"/>
          <p14:tracePt t="21324" x="9683750" y="4616450"/>
          <p14:tracePt t="21332" x="9699625" y="4616450"/>
          <p14:tracePt t="21338" x="9717088" y="4608513"/>
          <p14:tracePt t="21347" x="9742488" y="4608513"/>
          <p14:tracePt t="21355" x="9758363" y="4608513"/>
          <p14:tracePt t="21363" x="9775825" y="4608513"/>
          <p14:tracePt t="21368" x="9775825" y="4600575"/>
          <p14:tracePt t="21376" x="9783763" y="4600575"/>
          <p14:tracePt t="21385" x="9783763" y="4591050"/>
          <p14:tracePt t="21398" x="9791700" y="4591050"/>
          <p14:tracePt t="21406" x="9791700" y="4583113"/>
          <p14:tracePt t="21414" x="9801225" y="4583113"/>
          <p14:tracePt t="21436" x="9801225" y="4575175"/>
          <p14:tracePt t="21453" x="9801225" y="4565650"/>
          <p14:tracePt t="21467" x="9801225" y="4557713"/>
          <p14:tracePt t="21475" x="9801225" y="4549775"/>
          <p14:tracePt t="21482" x="9809163" y="4541838"/>
          <p14:tracePt t="21497" x="9809163" y="4524375"/>
          <p14:tracePt t="21504" x="9809163" y="4516438"/>
          <p14:tracePt t="21512" x="9809163" y="4506913"/>
          <p14:tracePt t="21518" x="9809163" y="4498975"/>
          <p14:tracePt t="21526" x="9817100" y="4483100"/>
          <p14:tracePt t="21534" x="9817100" y="4465638"/>
          <p14:tracePt t="21542" x="9817100" y="4457700"/>
          <p14:tracePt t="21548" x="9817100" y="4448175"/>
          <p14:tracePt t="21556" x="9817100" y="4432300"/>
          <p14:tracePt t="21565" x="9817100" y="4424363"/>
          <p14:tracePt t="21572" x="9817100" y="4406900"/>
          <p14:tracePt t="21579" x="9817100" y="4398963"/>
          <p14:tracePt t="21586" x="9817100" y="4389438"/>
          <p14:tracePt t="21594" x="9817100" y="4381500"/>
          <p14:tracePt t="21603" x="9817100" y="4373563"/>
          <p14:tracePt t="21608" x="9817100" y="4365625"/>
          <p14:tracePt t="21625" x="9809163" y="4365625"/>
          <p14:tracePt t="21638" x="9801225" y="4356100"/>
          <p14:tracePt t="21647" x="9801225" y="4348163"/>
          <p14:tracePt t="21655" x="9791700" y="4348163"/>
          <p14:tracePt t="21661" x="9783763" y="4340225"/>
          <p14:tracePt t="21676" x="9775825" y="4340225"/>
          <p14:tracePt t="21684" x="9758363" y="4340225"/>
          <p14:tracePt t="21692" x="9750425" y="4340225"/>
          <p14:tracePt t="21698" x="9742488" y="4340225"/>
          <p14:tracePt t="21714" x="9725025" y="4340225"/>
          <p14:tracePt t="21729" x="9717088" y="4340225"/>
          <p14:tracePt t="21737" x="9707563" y="4340225"/>
          <p14:tracePt t="21744" x="9707563" y="4348163"/>
          <p14:tracePt t="21752" x="9699625" y="4348163"/>
          <p14:tracePt t="21788" x="9699625" y="4356100"/>
          <p14:tracePt t="21812" x="9699625" y="4365625"/>
          <p14:tracePt t="21817" x="9699625" y="4373563"/>
          <p14:tracePt t="21835" x="9699625" y="4381500"/>
          <p14:tracePt t="21843" x="9707563" y="4381500"/>
          <p14:tracePt t="21848" x="9717088" y="4389438"/>
          <p14:tracePt t="21857" x="9725025" y="4398963"/>
          <p14:tracePt t="21864" x="9725025" y="4406900"/>
          <p14:tracePt t="21872" x="9742488" y="4414838"/>
          <p14:tracePt t="21878" x="9750425" y="4414838"/>
          <p14:tracePt t="21886" x="9766300" y="4424363"/>
          <p14:tracePt t="21894" x="9775825" y="4432300"/>
          <p14:tracePt t="21903" x="9791700" y="4440238"/>
          <p14:tracePt t="21908" x="9809163" y="4440238"/>
          <p14:tracePt t="21916" x="9825038" y="4448175"/>
          <p14:tracePt t="21926" x="9842500" y="4448175"/>
          <p14:tracePt t="21934" x="9859963" y="4448175"/>
          <p14:tracePt t="21938" x="9883775" y="4448175"/>
          <p14:tracePt t="21947" x="9901238" y="4448175"/>
          <p14:tracePt t="21954" x="9926638" y="4448175"/>
          <p14:tracePt t="21962" x="9942513" y="4448175"/>
          <p14:tracePt t="21968" x="9959975" y="4448175"/>
          <p14:tracePt t="21976" x="9985375" y="4448175"/>
          <p14:tracePt t="21984" x="10001250" y="4440238"/>
          <p14:tracePt t="21993" x="10026650" y="4432300"/>
          <p14:tracePt t="21998" x="10044113" y="4424363"/>
          <p14:tracePt t="22006" x="10059988" y="4414838"/>
          <p14:tracePt t="22015" x="10077450" y="4406900"/>
          <p14:tracePt t="22023" x="10094913" y="4389438"/>
          <p14:tracePt t="22028" x="10118725" y="4373563"/>
          <p14:tracePt t="22037" x="10136188" y="4365625"/>
          <p14:tracePt t="22044" x="10153650" y="4365625"/>
          <p14:tracePt t="22051" x="10169525" y="4348163"/>
          <p14:tracePt t="22059" x="10177463" y="4330700"/>
          <p14:tracePt t="22066" x="10194925" y="4322763"/>
          <p14:tracePt t="22075" x="10202863" y="4314825"/>
          <p14:tracePt t="22082" x="10220325" y="4314825"/>
          <p14:tracePt t="22088" x="10220325" y="4297363"/>
          <p14:tracePt t="22104" x="10228263" y="4297363"/>
          <p14:tracePt t="22113" x="10228263" y="4289425"/>
          <p14:tracePt t="22126" x="10236200" y="4281488"/>
          <p14:tracePt t="22142" x="10236200" y="4271963"/>
          <p14:tracePt t="22178" x="10228263" y="4271963"/>
          <p14:tracePt t="22194" x="10212388" y="4271963"/>
          <p14:tracePt t="22208" x="10194925" y="4281488"/>
          <p14:tracePt t="22217" x="10186988" y="4281488"/>
          <p14:tracePt t="22224" x="10169525" y="4289425"/>
          <p14:tracePt t="22232" x="10153650" y="4306888"/>
          <p14:tracePt t="22238" x="10136188" y="4306888"/>
          <p14:tracePt t="22246" x="10128250" y="4314825"/>
          <p14:tracePt t="22255" x="10118725" y="4322763"/>
          <p14:tracePt t="22263" x="10102850" y="4330700"/>
          <p14:tracePt t="22268" x="10085388" y="4340225"/>
          <p14:tracePt t="22276" x="10069513" y="4356100"/>
          <p14:tracePt t="22285" x="10052050" y="4373563"/>
          <p14:tracePt t="22293" x="10026650" y="4389438"/>
          <p14:tracePt t="22298" x="10001250" y="4398963"/>
          <p14:tracePt t="22307" x="9977438" y="4406900"/>
          <p14:tracePt t="22315" x="9952038" y="4414838"/>
          <p14:tracePt t="22322" x="9926638" y="4424363"/>
          <p14:tracePt t="22329" x="9909175" y="4424363"/>
          <p14:tracePt t="22336" x="9883775" y="4424363"/>
          <p14:tracePt t="22344" x="9867900" y="4432300"/>
          <p14:tracePt t="22352" x="9850438" y="4432300"/>
          <p14:tracePt t="22358" x="9834563" y="4432300"/>
          <p14:tracePt t="22366" x="9817100" y="4432300"/>
          <p14:tracePt t="22374" x="9809163" y="4432300"/>
          <p14:tracePt t="22381" x="9809163" y="4424363"/>
          <p14:tracePt t="22388" x="9791700" y="4406900"/>
          <p14:tracePt t="22396" x="9783763" y="4398963"/>
          <p14:tracePt t="22405" x="9766300" y="4389438"/>
          <p14:tracePt t="22413" x="9758363" y="4381500"/>
          <p14:tracePt t="22419" x="9742488" y="4373563"/>
          <p14:tracePt t="22426" x="9732963" y="4365625"/>
          <p14:tracePt t="22435" x="9717088" y="4348163"/>
          <p14:tracePt t="22443" x="9699625" y="4340225"/>
          <p14:tracePt t="22448" x="9691688" y="4330700"/>
          <p14:tracePt t="22457" x="9683750" y="4322763"/>
          <p14:tracePt t="22465" x="9674225" y="4314825"/>
          <p14:tracePt t="22473" x="9674225" y="4306888"/>
          <p14:tracePt t="22479" x="9666288" y="4297363"/>
          <p14:tracePt t="22487" x="9658350" y="4297363"/>
          <p14:tracePt t="22495" x="9648825" y="4289425"/>
          <p14:tracePt t="22508" x="9640888" y="4289425"/>
          <p14:tracePt t="22516" x="9640888" y="4281488"/>
          <p14:tracePt t="22524" x="9632950" y="4281488"/>
          <p14:tracePt t="22584" x="9632950" y="4289425"/>
          <p14:tracePt t="22592" x="9632950" y="4297363"/>
          <p14:tracePt t="22598" x="9632950" y="4306888"/>
          <p14:tracePt t="22606" x="9632950" y="4322763"/>
          <p14:tracePt t="22613" x="9632950" y="4330700"/>
          <p14:tracePt t="22622" x="9640888" y="4340225"/>
          <p14:tracePt t="22628" x="9648825" y="4348163"/>
          <p14:tracePt t="22644" x="9658350" y="4365625"/>
          <p14:tracePt t="22653" x="9674225" y="4365625"/>
          <p14:tracePt t="22658" x="9691688" y="4365625"/>
          <p14:tracePt t="22667" x="9707563" y="4373563"/>
          <p14:tracePt t="22675" x="9717088" y="4373563"/>
          <p14:tracePt t="22683" x="9732963" y="4381500"/>
          <p14:tracePt t="22689" x="9758363" y="4389438"/>
          <p14:tracePt t="22697" x="9775825" y="4389438"/>
          <p14:tracePt t="22704" x="9791700" y="4398963"/>
          <p14:tracePt t="22713" x="9809163" y="4406900"/>
          <p14:tracePt t="22718" x="9834563" y="4406900"/>
          <p14:tracePt t="22726" x="9859963" y="4414838"/>
          <p14:tracePt t="22734" x="9875838" y="4424363"/>
          <p14:tracePt t="22743" x="9901238" y="4424363"/>
          <p14:tracePt t="22748" x="9918700" y="4432300"/>
          <p14:tracePt t="22757" x="9942513" y="4432300"/>
          <p14:tracePt t="22764" x="9959975" y="4432300"/>
          <p14:tracePt t="22772" x="9985375" y="4432300"/>
          <p14:tracePt t="22778" x="10001250" y="4440238"/>
          <p14:tracePt t="22786" x="10018713" y="4440238"/>
          <p14:tracePt t="22794" x="10036175" y="4440238"/>
          <p14:tracePt t="22802" x="10052050" y="4440238"/>
          <p14:tracePt t="22809" x="10059988" y="4440238"/>
          <p14:tracePt t="22816" x="10077450" y="4440238"/>
          <p14:tracePt t="22825" x="10085388" y="4440238"/>
          <p14:tracePt t="22832" x="10094913" y="4440238"/>
          <p14:tracePt t="22838" x="10094913" y="4432300"/>
          <p14:tracePt t="22854" x="10094913" y="4424363"/>
          <p14:tracePt t="22863" x="10102850" y="4424363"/>
          <p14:tracePt t="22869" x="10110788" y="4414838"/>
          <p14:tracePt t="22884" x="10118725" y="4406900"/>
          <p14:tracePt t="22892" x="10128250" y="4398963"/>
          <p14:tracePt t="22899" x="10136188" y="4389438"/>
          <p14:tracePt t="22915" x="10144125" y="4381500"/>
          <p14:tracePt t="22924" x="10144125" y="4373563"/>
          <p14:tracePt t="22929" x="10153650" y="4365625"/>
          <p14:tracePt t="22945" x="10161588" y="4356100"/>
          <p14:tracePt t="22958" x="10161588" y="4348163"/>
          <p14:tracePt t="22988" x="10153650" y="4348163"/>
          <p14:tracePt t="23019" x="10144125" y="4348163"/>
          <p14:tracePt t="23048" x="10136188" y="4348163"/>
          <p14:tracePt t="23065" x="10128250" y="4356100"/>
          <p14:tracePt t="23072" x="10118725" y="4356100"/>
          <p14:tracePt t="23079" x="10102850" y="4365625"/>
          <p14:tracePt t="23086" x="10085388" y="4373563"/>
          <p14:tracePt t="23094" x="10059988" y="4381500"/>
          <p14:tracePt t="23103" x="10018713" y="4389438"/>
          <p14:tracePt t="23109" x="9977438" y="4406900"/>
          <p14:tracePt t="23117" x="9934575" y="4414838"/>
          <p14:tracePt t="23124" x="9883775" y="4424363"/>
          <p14:tracePt t="23133" x="9825038" y="4432300"/>
          <p14:tracePt t="23138" x="9758363" y="4432300"/>
          <p14:tracePt t="23146" x="9691688" y="4432300"/>
          <p14:tracePt t="23155" x="9607550" y="4432300"/>
          <p14:tracePt t="23161" x="9523413" y="4432300"/>
          <p14:tracePt t="23169" x="9431338" y="4406900"/>
          <p14:tracePt t="23176" x="9331325" y="4365625"/>
          <p14:tracePt t="23184" x="9229725" y="4322763"/>
          <p14:tracePt t="23193" x="9104313" y="4289425"/>
          <p14:tracePt t="23199" x="8969375" y="4248150"/>
          <p14:tracePt t="23207" x="8818563" y="4189413"/>
          <p14:tracePt t="23216" x="8634413" y="4130675"/>
          <p14:tracePt t="23223" x="8424863" y="4054475"/>
          <p14:tracePt t="23228" x="8197850" y="3970338"/>
          <p14:tracePt t="23237" x="7954963" y="3903663"/>
          <p14:tracePt t="23246" x="7720013" y="3827463"/>
          <p14:tracePt t="23252" x="7485063" y="3760788"/>
          <p14:tracePt t="23259" x="7240588" y="3684588"/>
          <p14:tracePt t="23266" x="7015163" y="3617913"/>
          <p14:tracePt t="23274" x="6770688" y="3541713"/>
          <p14:tracePt t="23282" x="6519863" y="3482975"/>
          <p14:tracePt t="23288" x="6251575" y="3424238"/>
          <p14:tracePt t="23296" x="5983288" y="3357563"/>
          <p14:tracePt t="23305" x="5722938" y="3298825"/>
          <p14:tracePt t="23313" x="5470525" y="3214688"/>
          <p14:tracePt t="23319" x="5227638" y="3122613"/>
          <p14:tracePt t="23327" x="4992688" y="3022600"/>
          <p14:tracePt t="23335" x="4765675" y="2913063"/>
          <p14:tracePt t="23342" x="4573588" y="2820988"/>
          <p14:tracePt t="23348" x="4397375" y="2727325"/>
          <p14:tracePt t="23356" x="4237038" y="2652713"/>
          <p14:tracePt t="23365" x="4086225" y="2576513"/>
          <p14:tracePt t="23372" x="3952875" y="2509838"/>
          <p14:tracePt t="23378" x="3843338" y="2433638"/>
          <p14:tracePt t="23387" x="3741738" y="2366963"/>
          <p14:tracePt t="23394" x="3659188" y="2300288"/>
          <p14:tracePt t="23403" x="3590925" y="2233613"/>
          <p14:tracePt t="23408" x="3524250" y="2173288"/>
          <p14:tracePt t="23417" x="3482975" y="2106613"/>
          <p14:tracePt t="23424" x="3448050" y="2055813"/>
          <p14:tracePt t="23433" x="3432175" y="2006600"/>
          <p14:tracePt t="23439" x="3432175" y="1973263"/>
          <p14:tracePt t="23446" x="3432175" y="1938338"/>
          <p14:tracePt t="23454" x="3432175" y="1914525"/>
          <p14:tracePt t="23462" x="3424238" y="1897063"/>
          <p14:tracePt t="23469" x="3424238" y="1879600"/>
          <p14:tracePt t="23476" x="3432175" y="1863725"/>
          <p14:tracePt t="23493" x="3440113" y="1863725"/>
          <p14:tracePt t="23506" x="3448050" y="1863725"/>
          <p14:tracePt t="23514" x="3465513" y="1863725"/>
          <p14:tracePt t="23523" x="3465513" y="1855788"/>
          <p14:tracePt t="23529" x="3482975" y="1855788"/>
          <p14:tracePt t="23536" x="3498850" y="1855788"/>
          <p14:tracePt t="23544" x="3516313" y="1863725"/>
          <p14:tracePt t="23552" x="3541713" y="1871663"/>
          <p14:tracePt t="23558" x="3565525" y="1871663"/>
          <p14:tracePt t="23566" x="3582988" y="1879600"/>
          <p14:tracePt t="23575" x="3590925" y="1889125"/>
          <p14:tracePt t="23584" x="3600450" y="1897063"/>
          <p14:tracePt t="23588" x="3600450" y="1905000"/>
          <p14:tracePt t="23605" x="3600450" y="1914525"/>
          <p14:tracePt t="23618" x="3608388" y="1922463"/>
          <p14:tracePt t="23634" x="3616325" y="1930400"/>
          <p14:tracePt t="23648" x="3616325" y="1938338"/>
          <p14:tracePt t="23672" x="3616325" y="1947863"/>
          <p14:tracePt t="23686" x="3608388" y="1947863"/>
          <p14:tracePt t="23702" x="3600450" y="1947863"/>
          <p14:tracePt t="23716" x="3590925" y="1947863"/>
          <p14:tracePt t="23732" x="3582988" y="1947863"/>
          <p14:tracePt t="23746" x="3575050" y="1947863"/>
          <p14:tracePt t="23763" x="3565525" y="1947863"/>
          <p14:tracePt t="23785" x="3557588" y="1947863"/>
          <p14:tracePt t="23799" x="3549650" y="1947863"/>
          <p14:tracePt t="23828" x="3549650" y="1938338"/>
          <p14:tracePt t="23836" x="3541713" y="1938338"/>
          <p14:tracePt t="23853" x="3541713" y="1930400"/>
          <p14:tracePt t="23959" x="3532188" y="1930400"/>
          <p14:tracePt t="23978" x="3532188" y="1938338"/>
          <p14:tracePt t="23995" x="3524250" y="1938338"/>
          <p14:tracePt t="24001" x="3524250" y="1947863"/>
          <p14:tracePt t="24015" x="3516313" y="1955800"/>
          <p14:tracePt t="24024" x="3506788" y="1955800"/>
          <p14:tracePt t="24032" x="3506788" y="1963738"/>
          <p14:tracePt t="24038" x="3498850" y="1973263"/>
          <p14:tracePt t="24054" x="3498850" y="1981200"/>
          <p14:tracePt t="24061" x="3490913" y="1981200"/>
          <p14:tracePt t="24068" x="3490913" y="1989138"/>
          <p14:tracePt t="24084" x="3490913" y="1997075"/>
          <p14:tracePt t="24099" x="3482975" y="2006600"/>
          <p14:tracePt t="24115" x="3482975" y="2014538"/>
          <p14:tracePt t="24128" x="3482975" y="2022475"/>
          <p14:tracePt t="24153" x="3482975" y="2032000"/>
          <p14:tracePt t="24166" x="3473450" y="2032000"/>
          <p14:tracePt t="24175" x="3473450" y="2039938"/>
          <p14:tracePt t="24196" x="3473450" y="2047875"/>
          <p14:tracePt t="24212" x="3465513" y="2047875"/>
          <p14:tracePt t="24218" x="3465513" y="2055813"/>
          <p14:tracePt t="24243" x="3465513" y="2065338"/>
          <p14:tracePt t="24272" x="3457575" y="2073275"/>
          <p14:tracePt t="24316" x="3448050" y="2073275"/>
          <p14:tracePt t="24332" x="3440113" y="2073275"/>
          <p14:tracePt t="24338" x="3432175" y="2073275"/>
          <p14:tracePt t="24355" x="3424238" y="2073275"/>
          <p14:tracePt t="24363" x="3414713" y="2073275"/>
          <p14:tracePt t="24368" x="3406775" y="2073275"/>
          <p14:tracePt t="24384" x="3398838" y="2073275"/>
          <p14:tracePt t="24391" x="3389313" y="2073275"/>
          <p14:tracePt t="24414" x="3381375" y="2073275"/>
          <p14:tracePt t="24474" x="3381375" y="2081213"/>
          <p14:tracePt t="24488" x="3373438" y="2081213"/>
          <p14:tracePt t="24504" x="3365500" y="2081213"/>
          <p14:tracePt t="24526" x="3355975" y="2081213"/>
          <p14:tracePt t="24557" x="3348038" y="2081213"/>
          <p14:tracePt t="24564" x="3348038" y="2090738"/>
          <p14:tracePt t="24602" x="3348038" y="2098675"/>
          <p14:tracePt t="24662" x="3355975" y="2098675"/>
          <p14:tracePt t="24676" x="3365500" y="2098675"/>
          <p14:tracePt t="24684" x="3373438" y="2098675"/>
          <p14:tracePt t="24699" x="3381375" y="2098675"/>
          <p14:tracePt t="24706" x="3389313" y="2098675"/>
          <p14:tracePt t="24714" x="3398838" y="2090738"/>
          <p14:tracePt t="24729" x="3406775" y="2090738"/>
          <p14:tracePt t="24736" x="3424238" y="2090738"/>
          <p14:tracePt t="24744" x="3440113" y="2090738"/>
          <p14:tracePt t="24752" x="3457575" y="2081213"/>
          <p14:tracePt t="24758" x="3465513" y="2081213"/>
          <p14:tracePt t="24766" x="3482975" y="2073275"/>
          <p14:tracePt t="24775" x="3498850" y="2073275"/>
          <p14:tracePt t="24783" x="3516313" y="2065338"/>
          <p14:tracePt t="24789" x="3532188" y="2065338"/>
          <p14:tracePt t="24797" x="3541713" y="2055813"/>
          <p14:tracePt t="24805" x="3549650" y="2055813"/>
          <p14:tracePt t="24819" x="3557588" y="2055813"/>
          <p14:tracePt t="24865" x="3557588" y="2065338"/>
          <p14:tracePt t="24895" x="3549650" y="2065338"/>
          <p14:tracePt t="24903" x="3541713" y="2065338"/>
          <p14:tracePt t="24908" x="3524250" y="2065338"/>
          <p14:tracePt t="24917" x="3506788" y="2065338"/>
          <p14:tracePt t="24924" x="3482975" y="2055813"/>
          <p14:tracePt t="24933" x="3465513" y="2055813"/>
          <p14:tracePt t="24939" x="3440113" y="2055813"/>
          <p14:tracePt t="24946" x="3424238" y="2055813"/>
          <p14:tracePt t="24956" x="3406775" y="2055813"/>
          <p14:tracePt t="24962" x="3381375" y="2055813"/>
          <p14:tracePt t="24967" x="3365500" y="2055813"/>
          <p14:tracePt t="24976" x="3348038" y="2055813"/>
          <p14:tracePt t="24985" x="3330575" y="2055813"/>
          <p14:tracePt t="24992" x="3314700" y="2065338"/>
          <p14:tracePt t="24999" x="3297238" y="2073275"/>
          <p14:tracePt t="25007" x="3271838" y="2073275"/>
          <p14:tracePt t="25014" x="3255963" y="2081213"/>
          <p14:tracePt t="25023" x="3248025" y="2081213"/>
          <p14:tracePt t="25029" x="3238500" y="2090738"/>
          <p14:tracePt t="25037" x="3238500" y="2098675"/>
          <p14:tracePt t="25053" x="3238500" y="2106613"/>
          <p14:tracePt t="25074" x="3255963" y="2106613"/>
          <p14:tracePt t="25083" x="3281363" y="2106613"/>
          <p14:tracePt t="25088" x="3297238" y="2106613"/>
          <p14:tracePt t="25096" x="3322638" y="2106613"/>
          <p14:tracePt t="25105" x="3340100" y="2106613"/>
          <p14:tracePt t="25113" x="3365500" y="2106613"/>
          <p14:tracePt t="25118" x="3389313" y="2106613"/>
          <p14:tracePt t="25126" x="3424238" y="2106613"/>
          <p14:tracePt t="25134" x="3448050" y="2106613"/>
          <p14:tracePt t="25142" x="3473450" y="2106613"/>
          <p14:tracePt t="25148" x="3506788" y="2098675"/>
          <p14:tracePt t="25156" x="3532188" y="2098675"/>
          <p14:tracePt t="25165" x="3557588" y="2098675"/>
          <p14:tracePt t="25173" x="3582988" y="2090738"/>
          <p14:tracePt t="25178" x="3600450" y="2081213"/>
          <p14:tracePt t="25188" x="3616325" y="2081213"/>
          <p14:tracePt t="25196" x="3616325" y="2073275"/>
          <p14:tracePt t="25209" x="3624263" y="2065338"/>
          <p14:tracePt t="25225" x="3633788" y="2065338"/>
          <p14:tracePt t="25232" x="3633788" y="2055813"/>
          <p14:tracePt t="25277" x="3624263" y="2055813"/>
          <p14:tracePt t="25285" x="3616325" y="2055813"/>
          <p14:tracePt t="25293" x="3608388" y="2055813"/>
          <p14:tracePt t="25298" x="3590925" y="2055813"/>
          <p14:tracePt t="25314" x="3575050" y="2055813"/>
          <p14:tracePt t="25328" x="3565525" y="2055813"/>
          <p14:tracePt t="25336" x="3557588" y="2055813"/>
          <p14:tracePt t="25344" x="3549650" y="2055813"/>
          <p14:tracePt t="25353" x="3541713" y="2055813"/>
          <p14:tracePt t="25358" x="3532188" y="2055813"/>
          <p14:tracePt t="25367" x="3516313" y="2055813"/>
          <p14:tracePt t="25374" x="3498850" y="2055813"/>
          <p14:tracePt t="25383" x="3473450" y="2065338"/>
          <p14:tracePt t="25389" x="3448050" y="2065338"/>
          <p14:tracePt t="25397" x="3432175" y="2073275"/>
          <p14:tracePt t="25404" x="3406775" y="2073275"/>
          <p14:tracePt t="25412" x="3389313" y="2081213"/>
          <p14:tracePt t="25418" x="3373438" y="2081213"/>
          <p14:tracePt t="25426" x="3373438" y="2090738"/>
          <p14:tracePt t="25434" x="3365500" y="2090738"/>
          <p14:tracePt t="25443" x="3365500" y="2098675"/>
          <p14:tracePt t="25449" x="3355975" y="2098675"/>
          <p14:tracePt t="25487" x="3365500" y="2098675"/>
          <p14:tracePt t="25502" x="3373438" y="2098675"/>
          <p14:tracePt t="25508" x="3381375" y="2098675"/>
          <p14:tracePt t="25524" x="3389313" y="2098675"/>
          <p14:tracePt t="25532" x="3398838" y="2098675"/>
          <p14:tracePt t="25546" x="3406775" y="2098675"/>
          <p14:tracePt t="25555" x="3406775" y="2090738"/>
          <p14:tracePt t="25568" x="3414713" y="2090738"/>
          <p14:tracePt t="25584" x="3424238" y="2090738"/>
          <p14:tracePt t="25808" x="3432175" y="2090738"/>
          <p14:tracePt t="26133" x="3432175" y="2081213"/>
          <p14:tracePt t="26154" x="3424238" y="2081213"/>
          <p14:tracePt t="26184" x="3414713" y="2081213"/>
          <p14:tracePt t="26222" x="3406775" y="2081213"/>
          <p14:tracePt t="26267" x="3398838" y="2081213"/>
          <p14:tracePt t="26417" x="3406775" y="2081213"/>
          <p14:tracePt t="26545" x="3406775" y="2090738"/>
          <p14:tracePt t="26566" x="3398838" y="2098675"/>
          <p14:tracePt t="26584" x="3398838" y="2106613"/>
          <p14:tracePt t="26588" x="3389313" y="2106613"/>
          <p14:tracePt t="26634" x="3398838" y="2106613"/>
          <p14:tracePt t="26642" x="3398838" y="2098675"/>
          <p14:tracePt t="26649" x="3406775" y="2090738"/>
          <p14:tracePt t="26656" x="3406775" y="2081213"/>
          <p14:tracePt t="26664" x="3414713" y="2065338"/>
          <p14:tracePt t="26672" x="3424238" y="2055813"/>
          <p14:tracePt t="26678" x="3432175" y="2047875"/>
          <p14:tracePt t="26695" x="3440113" y="2047875"/>
          <p14:tracePt t="26703" x="3440113" y="2039938"/>
          <p14:tracePt t="26708" x="3448050" y="2039938"/>
          <p14:tracePt t="26746" x="3448050" y="2047875"/>
          <p14:tracePt t="26755" x="3440113" y="2047875"/>
          <p14:tracePt t="26763" x="3440113" y="2055813"/>
          <p14:tracePt t="26768" x="3432175" y="2065338"/>
          <p14:tracePt t="26786" x="3424238" y="2073275"/>
          <p14:tracePt t="26799" x="3414713" y="2073275"/>
          <p14:tracePt t="26822" x="3406775" y="2073275"/>
          <p14:tracePt t="26837" x="3406775" y="2065338"/>
          <p14:tracePt t="26844" x="3406775" y="2047875"/>
          <p14:tracePt t="26852" x="3414713" y="2039938"/>
          <p14:tracePt t="26859" x="3424238" y="2022475"/>
          <p14:tracePt t="26866" x="3440113" y="2006600"/>
          <p14:tracePt t="26875" x="3457575" y="1997075"/>
          <p14:tracePt t="26883" x="3473450" y="1981200"/>
          <p14:tracePt t="26889" x="3490913" y="1973263"/>
          <p14:tracePt t="26897" x="3516313" y="1973263"/>
          <p14:tracePt t="26904" x="3532188" y="1963738"/>
          <p14:tracePt t="26912" x="3557588" y="1963738"/>
          <p14:tracePt t="26919" x="3590925" y="1963738"/>
          <p14:tracePt t="26926" x="3616325" y="1955800"/>
          <p14:tracePt t="26934" x="3641725" y="1947863"/>
          <p14:tracePt t="26943" x="3659188" y="1947863"/>
          <p14:tracePt t="26948" x="3675063" y="1947863"/>
          <p14:tracePt t="26956" x="3683000" y="1947863"/>
          <p14:tracePt t="26973" x="3683000" y="1955800"/>
          <p14:tracePt t="26979" x="3692525" y="1963738"/>
          <p14:tracePt t="26994" x="3692525" y="1981200"/>
          <p14:tracePt t="27008" x="3683000" y="1989138"/>
          <p14:tracePt t="27016" x="3667125" y="1997075"/>
          <p14:tracePt t="27025" x="3633788" y="2006600"/>
          <p14:tracePt t="27033" x="3608388" y="2014538"/>
          <p14:tracePt t="27039" x="3582988" y="2032000"/>
          <p14:tracePt t="27047" x="3557588" y="2032000"/>
          <p14:tracePt t="27055" x="3524250" y="2039938"/>
          <p14:tracePt t="27063" x="3498850" y="2039938"/>
          <p14:tracePt t="27069" x="3465513" y="2047875"/>
          <p14:tracePt t="27076" x="3440113" y="2047875"/>
          <p14:tracePt t="27085" x="3414713" y="2047875"/>
          <p14:tracePt t="27092" x="3406775" y="2047875"/>
          <p14:tracePt t="27099" x="3398838" y="2039938"/>
          <p14:tracePt t="27107" x="3398838" y="2022475"/>
          <p14:tracePt t="27114" x="3398838" y="1989138"/>
          <p14:tracePt t="27123" x="3414713" y="1963738"/>
          <p14:tracePt t="27129" x="3440113" y="1938338"/>
          <p14:tracePt t="27137" x="3482975" y="1914525"/>
          <p14:tracePt t="27146" x="3541713" y="1879600"/>
          <p14:tracePt t="27153" x="3608388" y="1855788"/>
          <p14:tracePt t="27159" x="3683000" y="1830388"/>
          <p14:tracePt t="27167" x="3759200" y="1804988"/>
          <p14:tracePt t="27175" x="3835400" y="1804988"/>
          <p14:tracePt t="27182" x="3910013" y="1797050"/>
          <p14:tracePt t="27189" x="3986213" y="1797050"/>
          <p14:tracePt t="27196" x="4060825" y="1797050"/>
          <p14:tracePt t="27204" x="4137025" y="1787525"/>
          <p14:tracePt t="27213" x="4203700" y="1787525"/>
          <p14:tracePt t="27218" x="4254500" y="1787525"/>
          <p14:tracePt t="27226" x="4295775" y="1797050"/>
          <p14:tracePt t="27234" x="4321175" y="1797050"/>
          <p14:tracePt t="27243" x="4338638" y="1804988"/>
          <p14:tracePt t="27257" x="4338638" y="1812925"/>
          <p14:tracePt t="27279" x="4321175" y="1812925"/>
          <p14:tracePt t="27286" x="4295775" y="1812925"/>
          <p14:tracePt t="27294" x="4262438" y="1812925"/>
          <p14:tracePt t="27302" x="4229100" y="1812925"/>
          <p14:tracePt t="27308" x="4178300" y="1797050"/>
          <p14:tracePt t="27316" x="4129088" y="1779588"/>
          <p14:tracePt t="27325" x="4078288" y="1754188"/>
          <p14:tracePt t="27333" x="4019550" y="1728788"/>
          <p14:tracePt t="27339" x="3952875" y="1703388"/>
          <p14:tracePt t="27347" x="3884613" y="1687513"/>
          <p14:tracePt t="27355" x="3810000" y="1687513"/>
          <p14:tracePt t="27363" x="3741738" y="1687513"/>
          <p14:tracePt t="27369" x="3683000" y="1687513"/>
          <p14:tracePt t="27376" x="3616325" y="1703388"/>
          <p14:tracePt t="27385" x="3557588" y="1728788"/>
          <p14:tracePt t="27392" x="3506788" y="1771650"/>
          <p14:tracePt t="27399" x="3465513" y="1820863"/>
          <p14:tracePt t="27406" x="3424238" y="1863725"/>
          <p14:tracePt t="27414" x="3406775" y="1922463"/>
          <p14:tracePt t="27423" x="3398838" y="1973263"/>
          <p14:tracePt t="27428" x="3398838" y="2022475"/>
          <p14:tracePt t="27437" x="3389313" y="2073275"/>
          <p14:tracePt t="27445" x="3398838" y="2124075"/>
          <p14:tracePt t="27454" x="3432175" y="2173288"/>
          <p14:tracePt t="27458" x="3465513" y="2216150"/>
          <p14:tracePt t="27467" x="3506788" y="2257425"/>
          <p14:tracePt t="27474" x="3565525" y="2292350"/>
          <p14:tracePt t="27483" x="3624263" y="2325688"/>
          <p14:tracePt t="27489" x="3692525" y="2341563"/>
          <p14:tracePt t="27497" x="3759200" y="2341563"/>
          <p14:tracePt t="27504" x="3825875" y="2341563"/>
          <p14:tracePt t="27512" x="3902075" y="2341563"/>
          <p14:tracePt t="27518" x="3968750" y="2341563"/>
          <p14:tracePt t="27526" x="4044950" y="2333625"/>
          <p14:tracePt t="27536" x="4119563" y="2308225"/>
          <p14:tracePt t="27543" x="4178300" y="2274888"/>
          <p14:tracePt t="27549" x="4237038" y="2241550"/>
          <p14:tracePt t="27556" x="4279900" y="2198688"/>
          <p14:tracePt t="27565" x="4321175" y="2157413"/>
          <p14:tracePt t="27573" x="4346575" y="2106613"/>
          <p14:tracePt t="27578" x="4371975" y="2055813"/>
          <p14:tracePt t="27587" x="4371975" y="1997075"/>
          <p14:tracePt t="27594" x="4371975" y="1938338"/>
          <p14:tracePt t="27602" x="4371975" y="1871663"/>
          <p14:tracePt t="27609" x="4371975" y="1812925"/>
          <p14:tracePt t="27616" x="4364038" y="1746250"/>
          <p14:tracePt t="27625" x="4329113" y="1695450"/>
          <p14:tracePt t="27633" x="4270375" y="1644650"/>
          <p14:tracePt t="27639" x="4221163" y="1603375"/>
          <p14:tracePt t="27648" x="4162425" y="1570038"/>
          <p14:tracePt t="27655" x="4094163" y="1544638"/>
          <p14:tracePt t="27662" x="4019550" y="1544638"/>
          <p14:tracePt t="27668" x="3952875" y="1544638"/>
          <p14:tracePt t="27677" x="3876675" y="1536700"/>
          <p14:tracePt t="27685" x="3810000" y="1552575"/>
          <p14:tracePt t="27693" x="3733800" y="1577975"/>
          <p14:tracePt t="27698" x="3659188" y="1611313"/>
          <p14:tracePt t="27707" x="3590925" y="1654175"/>
          <p14:tracePt t="27714" x="3524250" y="1712913"/>
          <p14:tracePt t="27724" x="3465513" y="1771650"/>
          <p14:tracePt t="27729" x="3414713" y="1830388"/>
          <p14:tracePt t="27737" x="3373438" y="1897063"/>
          <p14:tracePt t="27745" x="3348038" y="1963738"/>
          <p14:tracePt t="27752" x="3330575" y="2022475"/>
          <p14:tracePt t="27759" x="3330575" y="2081213"/>
          <p14:tracePt t="27766" x="3330575" y="2139950"/>
          <p14:tracePt t="27775" x="3330575" y="2190750"/>
          <p14:tracePt t="27783" x="3348038" y="2241550"/>
          <p14:tracePt t="27788" x="3373438" y="2282825"/>
          <p14:tracePt t="27797" x="3414713" y="2325688"/>
          <p14:tracePt t="27805" x="3465513" y="2359025"/>
          <p14:tracePt t="27813" x="3524250" y="2384425"/>
          <p14:tracePt t="27819" x="3600450" y="2392363"/>
          <p14:tracePt t="27828" x="3675063" y="2392363"/>
          <p14:tracePt t="27835" x="3751263" y="2392363"/>
          <p14:tracePt t="27842" x="3825875" y="2392363"/>
          <p14:tracePt t="27849" x="3902075" y="2374900"/>
          <p14:tracePt t="27857" x="3976688" y="2333625"/>
          <p14:tracePt t="27865" x="4052888" y="2300288"/>
          <p14:tracePt t="27873" x="4119563" y="2257425"/>
          <p14:tracePt t="27878" x="4178300" y="2216150"/>
          <p14:tracePt t="27886" x="4237038" y="2165350"/>
          <p14:tracePt t="27896" x="4279900" y="2106613"/>
          <p14:tracePt t="27904" x="4305300" y="2047875"/>
          <p14:tracePt t="27909" x="4321175" y="1989138"/>
          <p14:tracePt t="27918" x="4321175" y="1922463"/>
          <p14:tracePt t="27924" x="4321175" y="1855788"/>
          <p14:tracePt t="27933" x="4329113" y="1797050"/>
          <p14:tracePt t="27938" x="4321175" y="1738313"/>
          <p14:tracePt t="27947" x="4287838" y="1695450"/>
          <p14:tracePt t="27954" x="4246563" y="1654175"/>
          <p14:tracePt t="27962" x="4195763" y="1620838"/>
          <p14:tracePt t="27968" x="4137025" y="1603375"/>
          <p14:tracePt t="27977" x="4070350" y="1585913"/>
          <p14:tracePt t="27984" x="4011613" y="1585913"/>
          <p14:tracePt t="27993" x="3943350" y="1585913"/>
          <p14:tracePt t="27998" x="3876675" y="1585913"/>
          <p14:tracePt t="28007" x="3810000" y="1603375"/>
          <p14:tracePt t="28015" x="3741738" y="1628775"/>
          <p14:tracePt t="28023" x="3675063" y="1662113"/>
          <p14:tracePt t="28029" x="3608388" y="1695450"/>
          <p14:tracePt t="28036" x="3541713" y="1738313"/>
          <p14:tracePt t="28045" x="3490913" y="1779588"/>
          <p14:tracePt t="28053" x="3440113" y="1820863"/>
          <p14:tracePt t="28059" x="3406775" y="1871663"/>
          <p14:tracePt t="28067" x="3373438" y="1914525"/>
          <p14:tracePt t="28075" x="3348038" y="1955800"/>
          <p14:tracePt t="28083" x="3330575" y="1997075"/>
          <p14:tracePt t="28090" x="3330575" y="2039938"/>
          <p14:tracePt t="28097" x="3330575" y="2090738"/>
          <p14:tracePt t="28105" x="3330575" y="2139950"/>
          <p14:tracePt t="28112" x="3355975" y="2182813"/>
          <p14:tracePt t="28118" x="3398838" y="2216150"/>
          <p14:tracePt t="28127" x="3448050" y="2241550"/>
          <p14:tracePt t="28134" x="3524250" y="2266950"/>
          <p14:tracePt t="28144" x="3608388" y="2266950"/>
          <p14:tracePt t="28148" x="3700463" y="2266950"/>
          <p14:tracePt t="28157" x="3792538" y="2266950"/>
          <p14:tracePt t="28164" x="3876675" y="2257425"/>
          <p14:tracePt t="28173" x="3960813" y="2241550"/>
          <p14:tracePt t="28178" x="4035425" y="2216150"/>
          <p14:tracePt t="28187" x="4103688" y="2182813"/>
          <p14:tracePt t="28195" x="4152900" y="2157413"/>
          <p14:tracePt t="28203" x="4187825" y="2114550"/>
          <p14:tracePt t="28208" x="4221163" y="2081213"/>
          <p14:tracePt t="28217" x="4221163" y="2039938"/>
          <p14:tracePt t="28224" x="4221163" y="1989138"/>
          <p14:tracePt t="28232" x="4229100" y="1938338"/>
          <p14:tracePt t="28238" x="4221163" y="1879600"/>
          <p14:tracePt t="28246" x="4178300" y="1812925"/>
          <p14:tracePt t="28255" x="4129088" y="1754188"/>
          <p14:tracePt t="28263" x="4070350" y="1703388"/>
          <p14:tracePt t="28269" x="4011613" y="1662113"/>
          <p14:tracePt t="28277" x="3952875" y="1628775"/>
          <p14:tracePt t="28285" x="3894138" y="1636713"/>
          <p14:tracePt t="28293" x="3825875" y="1636713"/>
          <p14:tracePt t="28299" x="3759200" y="1620838"/>
          <p14:tracePt t="28307" x="3692525" y="1628775"/>
          <p14:tracePt t="28315" x="3624263" y="1662113"/>
          <p14:tracePt t="28322" x="3565525" y="1687513"/>
          <p14:tracePt t="28328" x="3506788" y="1728788"/>
          <p14:tracePt t="28336" x="3448050" y="1771650"/>
          <p14:tracePt t="28345" x="3414713" y="1830388"/>
          <p14:tracePt t="28353" x="3381375" y="1889125"/>
          <p14:tracePt t="28359" x="3355975" y="1947863"/>
          <p14:tracePt t="28367" x="3348038" y="2006600"/>
          <p14:tracePt t="28375" x="3348038" y="2055813"/>
          <p14:tracePt t="28383" x="3348038" y="2114550"/>
          <p14:tracePt t="28388" x="3340100" y="2157413"/>
          <p14:tracePt t="28397" x="3348038" y="2198688"/>
          <p14:tracePt t="28405" x="3381375" y="2233613"/>
          <p14:tracePt t="28413" x="3406775" y="2266950"/>
          <p14:tracePt t="28418" x="3440113" y="2282825"/>
          <p14:tracePt t="28426" x="3473450" y="2308225"/>
          <p14:tracePt t="28435" x="3506788" y="2316163"/>
          <p14:tracePt t="28444" x="3549650" y="2325688"/>
          <p14:tracePt t="28448" x="3582988" y="2325688"/>
          <p14:tracePt t="28457" x="3624263" y="2333625"/>
          <p14:tracePt t="28465" x="3649663" y="2333625"/>
          <p14:tracePt t="28473" x="3675063" y="2333625"/>
          <p14:tracePt t="28478" x="3692525" y="2341563"/>
          <p14:tracePt t="28495" x="3708400" y="2341563"/>
          <p14:tracePt t="28502" x="3717925" y="2341563"/>
          <p14:tracePt t="28508" x="3717925" y="2333625"/>
          <p14:tracePt t="28524" x="3717925" y="2325688"/>
          <p14:tracePt t="28532" x="3725863" y="2325688"/>
          <p14:tracePt t="28538" x="3725863" y="2316163"/>
          <p14:tracePt t="28547" x="3725863" y="2308225"/>
          <p14:tracePt t="28568" x="3717925" y="2300288"/>
          <p14:tracePt t="28577" x="3708400" y="2300288"/>
          <p14:tracePt t="28592" x="3700463" y="2292350"/>
          <p14:tracePt t="28606" x="3692525" y="2292350"/>
          <p14:tracePt t="28615" x="3692525" y="2282825"/>
          <p14:tracePt t="28645" x="3692525" y="2274888"/>
          <p14:tracePt t="28713" x="3683000" y="2274888"/>
          <p14:tracePt t="28757" x="3683000" y="2266950"/>
          <p14:tracePt t="28803" x="3675063" y="2257425"/>
          <p14:tracePt t="28825" x="3675063" y="2249488"/>
          <p14:tracePt t="28833" x="3675063" y="2241550"/>
          <p14:tracePt t="28838" x="3675063" y="2224088"/>
          <p14:tracePt t="28847" x="3675063" y="2216150"/>
          <p14:tracePt t="28854" x="3683000" y="2208213"/>
          <p14:tracePt t="28863" x="3700463" y="2198688"/>
          <p14:tracePt t="28868" x="3725863" y="2190750"/>
          <p14:tracePt t="28876" x="3759200" y="2190750"/>
          <p14:tracePt t="28885" x="3800475" y="2190750"/>
          <p14:tracePt t="28893" x="3851275" y="2190750"/>
          <p14:tracePt t="29084" x="8659813" y="3962400"/>
          <p14:tracePt t="29093" x="8767763" y="4011613"/>
          <p14:tracePt t="29101" x="8802688" y="4029075"/>
          <p14:tracePt t="29107" x="8928100" y="4095750"/>
          <p14:tracePt t="29115" x="9037638" y="4171950"/>
          <p14:tracePt t="29122" x="9129713" y="4230688"/>
          <p14:tracePt t="29131" x="9204325" y="4289425"/>
          <p14:tracePt t="29137" x="9272588" y="4348163"/>
          <p14:tracePt t="29145" x="9339263" y="4398963"/>
          <p14:tracePt t="29153" x="9405938" y="4440238"/>
          <p14:tracePt t="29162" x="9472613" y="4473575"/>
          <p14:tracePt t="29166" x="9548813" y="4506913"/>
          <p14:tracePt t="29175" x="9615488" y="4541838"/>
          <p14:tracePt t="29182" x="9691688" y="4565650"/>
          <p14:tracePt t="29191" x="9766300" y="4591050"/>
          <p14:tracePt t="29196" x="9842500" y="4600575"/>
          <p14:tracePt t="29205" x="9926638" y="4600575"/>
          <p14:tracePt t="29212" x="10010775" y="4600575"/>
          <p14:tracePt t="29221" x="10094913" y="4608513"/>
          <p14:tracePt t="29227" x="10161588" y="4608513"/>
          <p14:tracePt t="29234" x="10228263" y="4608513"/>
          <p14:tracePt t="29243" x="10271125" y="4624388"/>
          <p14:tracePt t="29252" x="10304463" y="4641850"/>
          <p14:tracePt t="29256" x="10337800" y="4659313"/>
          <p14:tracePt t="29265" x="10353675" y="4675188"/>
          <p14:tracePt t="29273" x="10353675" y="4700588"/>
          <p14:tracePt t="29281" x="10353675" y="4725988"/>
          <p14:tracePt t="29311" x="10337800" y="4725988"/>
          <p14:tracePt t="29317" x="10320338" y="4725988"/>
          <p14:tracePt t="29325" x="10304463" y="4725988"/>
          <p14:tracePt t="29332" x="10287000" y="4725988"/>
          <p14:tracePt t="29340" x="10261600" y="4708525"/>
          <p14:tracePt t="29347" x="10245725" y="4692650"/>
          <p14:tracePt t="29355" x="10220325" y="4659313"/>
          <p14:tracePt t="29362" x="10194925" y="4641850"/>
          <p14:tracePt t="29371" x="10169525" y="4616450"/>
          <p14:tracePt t="29377" x="10153650" y="4600575"/>
          <p14:tracePt t="29384" x="10136188" y="4575175"/>
          <p14:tracePt t="29394" x="10136188" y="4557713"/>
          <p14:tracePt t="29401" x="10136188" y="4532313"/>
          <p14:tracePt t="29407" x="10136188" y="4506913"/>
          <p14:tracePt t="29414" x="10128250" y="4491038"/>
          <p14:tracePt t="29423" x="10118725" y="4473575"/>
          <p14:tracePt t="29431" x="10110788" y="4473575"/>
          <p14:tracePt t="29444" x="10102850" y="4465638"/>
          <p14:tracePt t="29453" x="10094913" y="4457700"/>
          <p14:tracePt t="29460" x="10077450" y="4448175"/>
          <p14:tracePt t="29466" x="10052050" y="4440238"/>
          <p14:tracePt t="29474" x="10026650" y="4432300"/>
          <p14:tracePt t="29483" x="10001250" y="4424363"/>
          <p14:tracePt t="29491" x="9993313" y="4424363"/>
          <p14:tracePt t="29497" x="9993313" y="4414838"/>
          <p14:tracePt t="29513" x="9985375" y="4406900"/>
          <p14:tracePt t="29521" x="9977438" y="4406900"/>
          <p14:tracePt t="29535" x="9967913" y="4398963"/>
          <p14:tracePt t="29551" x="9959975" y="4389438"/>
          <p14:tracePt t="29565" x="9952038" y="4381500"/>
          <p14:tracePt t="29573" x="9934575" y="4381500"/>
          <p14:tracePt t="29580" x="9918700" y="4373563"/>
          <p14:tracePt t="29587" x="9901238" y="4365625"/>
          <p14:tracePt t="29595" x="9875838" y="4348163"/>
          <p14:tracePt t="29603" x="9859963" y="4330700"/>
          <p14:tracePt t="29612" x="9842500" y="4306888"/>
          <p14:tracePt t="29617" x="9825038" y="4297363"/>
          <p14:tracePt t="29625" x="9809163" y="4289425"/>
          <p14:tracePt t="29633" x="9791700" y="4281488"/>
          <p14:tracePt t="29641" x="9783763" y="4281488"/>
          <p14:tracePt t="29647" x="9775825" y="4281488"/>
          <p14:tracePt t="29654" x="9758363" y="4281488"/>
          <p14:tracePt t="29662" x="9750425" y="4281488"/>
          <p14:tracePt t="29670" x="9732963" y="4281488"/>
          <p14:tracePt t="29676" x="9717088" y="4281488"/>
          <p14:tracePt t="29684" x="9707563" y="4297363"/>
          <p14:tracePt t="29694" x="9691688" y="4322763"/>
          <p14:tracePt t="29701" x="9691688" y="4340225"/>
          <p14:tracePt t="29706" x="9683750" y="4365625"/>
          <p14:tracePt t="29715" x="9683750" y="4381500"/>
          <p14:tracePt t="29723" x="9683750" y="4406900"/>
          <p14:tracePt t="29730" x="9683750" y="4432300"/>
          <p14:tracePt t="29737" x="9683750" y="4457700"/>
          <p14:tracePt t="29744" x="9691688" y="4483100"/>
          <p14:tracePt t="29752" x="9707563" y="4498975"/>
          <p14:tracePt t="29761" x="9732963" y="4524375"/>
          <p14:tracePt t="29767" x="9758363" y="4541838"/>
          <p14:tracePt t="29775" x="9783763" y="4557713"/>
          <p14:tracePt t="29783" x="9809163" y="4557713"/>
          <p14:tracePt t="29790" x="9842500" y="4565650"/>
          <p14:tracePt t="29797" x="9875838" y="4565650"/>
          <p14:tracePt t="29805" x="9901238" y="4565650"/>
          <p14:tracePt t="29813" x="9934575" y="4557713"/>
          <p14:tracePt t="29821" x="9967913" y="4532313"/>
          <p14:tracePt t="29826" x="9993313" y="4516438"/>
          <p14:tracePt t="29835" x="10018713" y="4491038"/>
          <p14:tracePt t="29843" x="10044113" y="4465638"/>
          <p14:tracePt t="29851" x="10059988" y="4440238"/>
          <p14:tracePt t="29856" x="10059988" y="4414838"/>
          <p14:tracePt t="29865" x="10059988" y="4381500"/>
          <p14:tracePt t="29872" x="10059988" y="4348163"/>
          <p14:tracePt t="29881" x="10052050" y="4314825"/>
          <p14:tracePt t="29887" x="10026650" y="4281488"/>
          <p14:tracePt t="29895" x="10001250" y="4256088"/>
          <p14:tracePt t="29903" x="9967913" y="4230688"/>
          <p14:tracePt t="29911" x="9934575" y="4213225"/>
          <p14:tracePt t="29918" x="9901238" y="4205288"/>
          <p14:tracePt t="29925" x="9867900" y="4205288"/>
          <p14:tracePt t="29932" x="9834563" y="4205288"/>
          <p14:tracePt t="29940" x="9801225" y="4205288"/>
          <p14:tracePt t="29946" x="9775825" y="4213225"/>
          <p14:tracePt t="29954" x="9750425" y="4230688"/>
          <p14:tracePt t="29962" x="9725025" y="4248150"/>
          <p14:tracePt t="29971" x="9717088" y="4271963"/>
          <p14:tracePt t="29976" x="9707563" y="4289425"/>
          <p14:tracePt t="29985" x="9707563" y="4314825"/>
          <p14:tracePt t="29992" x="9707563" y="4340225"/>
          <p14:tracePt t="30000" x="9707563" y="4365625"/>
          <p14:tracePt t="30007" x="9707563" y="4398963"/>
          <p14:tracePt t="30015" x="9725025" y="4424363"/>
          <p14:tracePt t="30023" x="9750425" y="4457700"/>
          <p14:tracePt t="30031" x="9766300" y="4483100"/>
          <p14:tracePt t="30036" x="9791700" y="4506913"/>
          <p14:tracePt t="30045" x="9817100" y="4524375"/>
          <p14:tracePt t="30053" x="9850438" y="4541838"/>
          <p14:tracePt t="30062" x="9875838" y="4549775"/>
          <p14:tracePt t="30066" x="9909175" y="4557713"/>
          <p14:tracePt t="30075" x="9934575" y="4557713"/>
          <p14:tracePt t="30082" x="9967913" y="4557713"/>
          <p14:tracePt t="30091" x="10001250" y="4549775"/>
          <p14:tracePt t="30097" x="10026650" y="4541838"/>
          <p14:tracePt t="30105" x="10059988" y="4516438"/>
          <p14:tracePt t="30113" x="10085388" y="4498975"/>
          <p14:tracePt t="30120" x="10110788" y="4473575"/>
          <p14:tracePt t="30127" x="10128250" y="4448175"/>
          <p14:tracePt t="30135" x="10144125" y="4414838"/>
          <p14:tracePt t="30143" x="10144125" y="4389438"/>
          <p14:tracePt t="30151" x="10144125" y="4356100"/>
          <p14:tracePt t="30156" x="10144125" y="4330700"/>
          <p14:tracePt t="30165" x="10136188" y="4297363"/>
          <p14:tracePt t="30173" x="10118725" y="4271963"/>
          <p14:tracePt t="30181" x="10094913" y="4248150"/>
          <p14:tracePt t="30187" x="10059988" y="4230688"/>
          <p14:tracePt t="30194" x="10026650" y="4213225"/>
          <p14:tracePt t="30203" x="9993313" y="4213225"/>
          <p14:tracePt t="30210" x="9952038" y="4213225"/>
          <p14:tracePt t="30217" x="9909175" y="4213225"/>
          <p14:tracePt t="30224" x="9867900" y="4213225"/>
          <p14:tracePt t="30233" x="9834563" y="4230688"/>
          <p14:tracePt t="30240" x="9791700" y="4248150"/>
          <p14:tracePt t="30247" x="9766300" y="4264025"/>
          <p14:tracePt t="30255" x="9742488" y="4281488"/>
          <p14:tracePt t="30262" x="9742488" y="4297363"/>
          <p14:tracePt t="30270" x="9742488" y="4314825"/>
          <p14:tracePt t="30276" x="9742488" y="4340225"/>
          <p14:tracePt t="30285" x="9732963" y="4356100"/>
          <p14:tracePt t="30293" x="9732963" y="4381500"/>
          <p14:tracePt t="30300" x="9750425" y="4406900"/>
          <p14:tracePt t="30307" x="9775825" y="4432300"/>
          <p14:tracePt t="30315" x="9791700" y="4448175"/>
          <p14:tracePt t="30322" x="9817100" y="4465638"/>
          <p14:tracePt t="30331" x="9850438" y="4483100"/>
          <p14:tracePt t="30337" x="9875838" y="4491038"/>
          <p14:tracePt t="30345" x="9909175" y="4491038"/>
          <p14:tracePt t="30353" x="9952038" y="4491038"/>
          <p14:tracePt t="30361" x="9985375" y="4491038"/>
          <p14:tracePt t="30366" x="10026650" y="4491038"/>
          <p14:tracePt t="30375" x="10059988" y="4483100"/>
          <p14:tracePt t="30383" x="10094913" y="4465638"/>
          <p14:tracePt t="30391" x="10128250" y="4448175"/>
          <p14:tracePt t="30396" x="10161588" y="4432300"/>
          <p14:tracePt t="30404" x="10186988" y="4406900"/>
          <p14:tracePt t="30412" x="10186988" y="4381500"/>
          <p14:tracePt t="30421" x="10194925" y="4348163"/>
          <p14:tracePt t="30426" x="10194925" y="4314825"/>
          <p14:tracePt t="30435" x="10194925" y="4289425"/>
          <p14:tracePt t="30442" x="10186988" y="4256088"/>
          <p14:tracePt t="30451" x="10153650" y="4222750"/>
          <p14:tracePt t="30456" x="10118725" y="4197350"/>
          <p14:tracePt t="30465" x="10077450" y="4179888"/>
          <p14:tracePt t="30474" x="10036175" y="4171950"/>
          <p14:tracePt t="30480" x="9993313" y="4164013"/>
          <p14:tracePt t="30487" x="9942513" y="4164013"/>
          <p14:tracePt t="30494" x="9901238" y="4164013"/>
          <p14:tracePt t="30502" x="9850438" y="4164013"/>
          <p14:tracePt t="30511" x="9809163" y="4171950"/>
          <p14:tracePt t="30517" x="9766300" y="4189413"/>
          <p14:tracePt t="30525" x="9742488" y="4205288"/>
          <p14:tracePt t="30533" x="9717088" y="4222750"/>
          <p14:tracePt t="30541" x="9699625" y="4248150"/>
          <p14:tracePt t="30548" x="9699625" y="4271963"/>
          <p14:tracePt t="30555" x="9691688" y="4306888"/>
          <p14:tracePt t="30562" x="9691688" y="4348163"/>
          <p14:tracePt t="30570" x="9683750" y="4389438"/>
          <p14:tracePt t="30577" x="9683750" y="4432300"/>
          <p14:tracePt t="30584" x="9683750" y="4473575"/>
          <p14:tracePt t="30592" x="9683750" y="4506913"/>
          <p14:tracePt t="30601" x="9691688" y="4541838"/>
          <p14:tracePt t="30606" x="9717088" y="4565650"/>
          <p14:tracePt t="30614" x="9750425" y="4591050"/>
          <p14:tracePt t="30623" x="9783763" y="4608513"/>
          <p14:tracePt t="30631" x="9809163" y="4608513"/>
          <p14:tracePt t="30637" x="9850438" y="4608513"/>
          <p14:tracePt t="30645" x="9883775" y="4616450"/>
          <p14:tracePt t="30653" x="9918700" y="4616450"/>
          <p14:tracePt t="30660" x="9959975" y="4616450"/>
          <p14:tracePt t="30667" x="10001250" y="4600575"/>
          <p14:tracePt t="30675" x="10044113" y="4575175"/>
          <p14:tracePt t="30683" x="10077450" y="4549775"/>
          <p14:tracePt t="30691" x="10118725" y="4524375"/>
          <p14:tracePt t="30696" x="10161588" y="4491038"/>
          <p14:tracePt t="30705" x="10194925" y="4457700"/>
          <p14:tracePt t="30714" x="10220325" y="4424363"/>
          <p14:tracePt t="30721" x="10220325" y="4389438"/>
          <p14:tracePt t="30726" x="10228263" y="4356100"/>
          <p14:tracePt t="30736" x="10228263" y="4314825"/>
          <p14:tracePt t="30743" x="10228263" y="4281488"/>
          <p14:tracePt t="30751" x="10202863" y="4248150"/>
          <p14:tracePt t="30757" x="10169525" y="4222750"/>
          <p14:tracePt t="30765" x="10128250" y="4197350"/>
          <p14:tracePt t="30772" x="10085388" y="4179888"/>
          <p14:tracePt t="30781" x="10036175" y="4171950"/>
          <p14:tracePt t="30786" x="9977438" y="4171950"/>
          <p14:tracePt t="30795" x="9926638" y="4171950"/>
          <p14:tracePt t="30803" x="9875838" y="4171950"/>
          <p14:tracePt t="30811" x="9825038" y="4189413"/>
          <p14:tracePt t="30816" x="9783763" y="4205288"/>
          <p14:tracePt t="30825" x="9750425" y="4222750"/>
          <p14:tracePt t="30834" x="9725025" y="4238625"/>
          <p14:tracePt t="30842" x="9717088" y="4256088"/>
          <p14:tracePt t="30847" x="9707563" y="4271963"/>
          <p14:tracePt t="30855" x="9707563" y="4297363"/>
          <p14:tracePt t="30862" x="9707563" y="4322763"/>
          <p14:tracePt t="30870" x="9707563" y="4356100"/>
          <p14:tracePt t="30877" x="9725025" y="4389438"/>
          <p14:tracePt t="30886" x="9742488" y="4424363"/>
          <p14:tracePt t="30893" x="9758363" y="4465638"/>
          <p14:tracePt t="30901" x="9783763" y="4498975"/>
          <p14:tracePt t="30907" x="9809163" y="4524375"/>
          <p14:tracePt t="30916" x="9834563" y="4557713"/>
          <p14:tracePt t="30923" x="9867900" y="4575175"/>
          <p14:tracePt t="30931" x="9901238" y="4591050"/>
          <p14:tracePt t="30938" x="9942513" y="4591050"/>
          <p14:tracePt t="30945" x="9993313" y="4591050"/>
          <p14:tracePt t="30952" x="10036175" y="4591050"/>
          <p14:tracePt t="30961" x="10085388" y="4600575"/>
          <p14:tracePt t="30966" x="10136188" y="4600575"/>
          <p14:tracePt t="30974" x="10186988" y="4575175"/>
          <p14:tracePt t="30983" x="10228263" y="4557713"/>
          <p14:tracePt t="30991" x="10271125" y="4532313"/>
          <p14:tracePt t="30997" x="10294938" y="4498975"/>
          <p14:tracePt t="31006" x="10320338" y="4473575"/>
          <p14:tracePt t="31012" x="10320338" y="4440238"/>
          <p14:tracePt t="31021" x="10320338" y="4398963"/>
          <p14:tracePt t="31026" x="10329863" y="4365625"/>
          <p14:tracePt t="31035" x="10329863" y="4322763"/>
          <p14:tracePt t="31042" x="10304463" y="4281488"/>
          <p14:tracePt t="31050" x="10279063" y="4248150"/>
          <p14:tracePt t="31057" x="10236200" y="4213225"/>
          <p14:tracePt t="31064" x="10194925" y="4189413"/>
          <p14:tracePt t="31073" x="10136188" y="4171950"/>
          <p14:tracePt t="31081" x="10069513" y="4171950"/>
          <p14:tracePt t="31087" x="10010775" y="4171950"/>
          <p14:tracePt t="31094" x="9952038" y="4164013"/>
          <p14:tracePt t="31103" x="9893300" y="4171950"/>
          <p14:tracePt t="31111" x="9850438" y="4197350"/>
          <p14:tracePt t="31117" x="9809163" y="4213225"/>
          <p14:tracePt t="31125" x="9775825" y="4238625"/>
          <p14:tracePt t="31133" x="9758363" y="4264025"/>
          <p14:tracePt t="31141" x="9750425" y="4289425"/>
          <p14:tracePt t="31147" x="9750425" y="4314825"/>
          <p14:tracePt t="31154" x="9750425" y="4348163"/>
          <p14:tracePt t="31164" x="9750425" y="4381500"/>
          <p14:tracePt t="31170" x="9750425" y="4414838"/>
          <p14:tracePt t="31177" x="9758363" y="4457700"/>
          <p14:tracePt t="31185" x="9791700" y="4491038"/>
          <p14:tracePt t="31192" x="9817100" y="4524375"/>
          <p14:tracePt t="31202" x="9842500" y="4549775"/>
          <p14:tracePt t="31206" x="9883775" y="4575175"/>
          <p14:tracePt t="31216" x="9918700" y="4591050"/>
          <p14:tracePt t="31224" x="9967913" y="4600575"/>
          <p14:tracePt t="31231" x="10010775" y="4600575"/>
          <p14:tracePt t="31236" x="10059988" y="4600575"/>
          <p14:tracePt t="31244" x="10110788" y="4600575"/>
          <p14:tracePt t="31252" x="10161588" y="4600575"/>
          <p14:tracePt t="31261" x="10202863" y="4591050"/>
          <p14:tracePt t="31267" x="10245725" y="4557713"/>
          <p14:tracePt t="31275" x="10287000" y="4532313"/>
          <p14:tracePt t="31284" x="10312400" y="4498975"/>
          <p14:tracePt t="31291" x="10337800" y="4457700"/>
          <p14:tracePt t="31297" x="10337800" y="4424363"/>
          <p14:tracePt t="31305" x="10337800" y="4381500"/>
          <p14:tracePt t="31314" x="10337800" y="4340225"/>
          <p14:tracePt t="31322" x="10320338" y="4297363"/>
          <p14:tracePt t="31327" x="10287000" y="4256088"/>
          <p14:tracePt t="31335" x="10253663" y="4222750"/>
          <p14:tracePt t="31343" x="10202863" y="4197350"/>
          <p14:tracePt t="31351" x="10144125" y="4197350"/>
          <p14:tracePt t="31356" x="10085388" y="4197350"/>
          <p14:tracePt t="31364" x="10018713" y="4197350"/>
          <p14:tracePt t="31373" x="9959975" y="4197350"/>
          <p14:tracePt t="31380" x="9909175" y="4197350"/>
          <p14:tracePt t="31386" x="9867900" y="4222750"/>
          <p14:tracePt t="31395" x="9825038" y="4238625"/>
          <p14:tracePt t="31404" x="9801225" y="4256088"/>
          <p14:tracePt t="31411" x="9775825" y="4271963"/>
          <p14:tracePt t="31418" x="9766300" y="4289425"/>
          <p14:tracePt t="31425" x="9758363" y="4306888"/>
          <p14:tracePt t="31433" x="9758363" y="4322763"/>
          <p14:tracePt t="31441" x="9758363" y="4340225"/>
          <p14:tracePt t="31446" x="9758363" y="4365625"/>
          <p14:tracePt t="31455" x="9758363" y="4389438"/>
          <p14:tracePt t="31463" x="9750425" y="4414838"/>
          <p14:tracePt t="31472" x="9750425" y="4448175"/>
          <p14:tracePt t="31476" x="9750425" y="4473575"/>
          <p14:tracePt t="31485" x="9750425" y="4498975"/>
          <p14:tracePt t="31493" x="9758363" y="4524375"/>
          <p14:tracePt t="31502" x="9766300" y="4524375"/>
          <p14:tracePt t="31507" x="9791700" y="4541838"/>
          <p14:tracePt t="31516" x="9825038" y="4541838"/>
          <p14:tracePt t="31523" x="9842500" y="4541838"/>
          <p14:tracePt t="31530" x="9867900" y="4541838"/>
          <p14:tracePt t="31536" x="9883775" y="4532313"/>
          <p14:tracePt t="31544" x="9909175" y="4524375"/>
          <p14:tracePt t="31554" x="9926638" y="4506913"/>
          <p14:tracePt t="31562" x="9942513" y="4498975"/>
          <p14:tracePt t="31566" x="9959975" y="4491038"/>
          <p14:tracePt t="31575" x="9959975" y="4483100"/>
          <p14:tracePt t="31582" x="9959975" y="4473575"/>
          <p14:tracePt t="31591" x="9967913" y="4473575"/>
          <p14:tracePt t="31598" x="9967913" y="4457700"/>
          <p14:tracePt t="31605" x="9977438" y="4457700"/>
          <p14:tracePt t="31612" x="9977438" y="4440238"/>
          <p14:tracePt t="31626" x="9977438" y="4432300"/>
          <p14:tracePt t="31651" x="9959975" y="4424363"/>
          <p14:tracePt t="31657" x="9942513" y="4424363"/>
          <p14:tracePt t="31665" x="9926638" y="4424363"/>
          <p14:tracePt t="31673" x="9918700" y="4432300"/>
          <p14:tracePt t="31681" x="9909175" y="4440238"/>
          <p14:tracePt t="31696" x="9909175" y="4448175"/>
          <p14:tracePt t="31702" x="9901238" y="4457700"/>
          <p14:tracePt t="31710" x="9893300" y="4457700"/>
          <p14:tracePt t="31716" x="9883775" y="4465638"/>
          <p14:tracePt t="31724" x="9875838" y="4473575"/>
          <p14:tracePt t="31733" x="9875838" y="4483100"/>
          <p14:tracePt t="31740" x="9859963" y="4498975"/>
          <p14:tracePt t="31755" x="9859963" y="4506913"/>
          <p14:tracePt t="31763" x="9850438" y="4506913"/>
          <p14:tracePt t="31771" x="9850438" y="4516438"/>
          <p14:tracePt t="31785" x="9850438" y="4524375"/>
          <p14:tracePt t="31801" x="9850438" y="4532313"/>
          <p14:tracePt t="31806" x="9842500" y="4532313"/>
          <p14:tracePt t="31814" x="9842500" y="4541838"/>
          <p14:tracePt t="31822" x="9834563" y="4541838"/>
          <p14:tracePt t="31830" x="9825038" y="4541838"/>
          <p14:tracePt t="31844" x="9809163" y="4541838"/>
          <p14:tracePt t="31852" x="9791700" y="4541838"/>
          <p14:tracePt t="31861" x="9775825" y="4541838"/>
          <p14:tracePt t="31867" x="9758363" y="4541838"/>
          <p14:tracePt t="31875" x="9758363" y="4532313"/>
          <p14:tracePt t="31882" x="9750425" y="4524375"/>
          <p14:tracePt t="31891" x="9750425" y="4506913"/>
          <p14:tracePt t="31897" x="9750425" y="4491038"/>
          <p14:tracePt t="31904" x="9742488" y="4483100"/>
          <p14:tracePt t="31921" x="9742488" y="4473575"/>
          <p14:tracePt t="31935" x="9742488" y="4465638"/>
          <p14:tracePt t="31943" x="9750425" y="4465638"/>
          <p14:tracePt t="31951" x="9750425" y="4457700"/>
          <p14:tracePt t="31956" x="9758363" y="4457700"/>
          <p14:tracePt t="31965" x="9766300" y="4448175"/>
          <p14:tracePt t="31973" x="9783763" y="4448175"/>
          <p14:tracePt t="31980" x="9791700" y="4448175"/>
          <p14:tracePt t="31987" x="9809163" y="4448175"/>
          <p14:tracePt t="31994" x="9817100" y="4448175"/>
          <p14:tracePt t="32003" x="9834563" y="4448175"/>
          <p14:tracePt t="32011" x="9842500" y="4448175"/>
          <p14:tracePt t="32017" x="9850438" y="4448175"/>
          <p14:tracePt t="32033" x="9859963" y="4448175"/>
          <p14:tracePt t="32041" x="9867900" y="4448175"/>
          <p14:tracePt t="32046" x="9883775" y="4448175"/>
          <p14:tracePt t="32055" x="9901238" y="4448175"/>
          <p14:tracePt t="32064" x="9918700" y="4448175"/>
          <p14:tracePt t="32070" x="9934575" y="4448175"/>
          <p14:tracePt t="32077" x="9952038" y="4448175"/>
          <p14:tracePt t="32101" x="9959975" y="4457700"/>
          <p14:tracePt t="32115" x="9959975" y="4465638"/>
          <p14:tracePt t="32131" x="9959975" y="4473575"/>
          <p14:tracePt t="32137" x="9959975" y="4483100"/>
          <p14:tracePt t="32145" x="9952038" y="4483100"/>
          <p14:tracePt t="32154" x="9926638" y="4491038"/>
          <p14:tracePt t="32161" x="9901238" y="4491038"/>
          <p14:tracePt t="32168" x="9883775" y="4498975"/>
          <p14:tracePt t="32175" x="9867900" y="4498975"/>
          <p14:tracePt t="32183" x="9850438" y="4498975"/>
          <p14:tracePt t="32190" x="9842500" y="4498975"/>
          <p14:tracePt t="32196" x="9834563" y="4498975"/>
          <p14:tracePt t="32250" x="9834563" y="4506913"/>
          <p14:tracePt t="32257" x="9834563" y="4532313"/>
          <p14:tracePt t="32265" x="9842500" y="4575175"/>
          <p14:tracePt t="32273" x="9850438" y="4616450"/>
          <p14:tracePt t="32281" x="9859963" y="4659313"/>
          <p14:tracePt t="32287" x="9867900" y="4708525"/>
          <p14:tracePt t="32295" x="9875838" y="4776788"/>
          <p14:tracePt t="32304" x="9883775" y="4843463"/>
          <p14:tracePt t="32311" x="9883775" y="4927600"/>
          <p14:tracePt t="32317" x="9901238" y="5011738"/>
          <p14:tracePt t="32326" x="9901238" y="5086350"/>
          <p14:tracePt t="32362" x="9901238" y="5364163"/>
          <p14:tracePt t="32371" x="9875838" y="5397500"/>
          <p14:tracePt t="32376" x="9850438" y="5430838"/>
          <p14:tracePt t="32384" x="9817100" y="5448300"/>
          <p14:tracePt t="32393" x="9801225" y="5464175"/>
          <p14:tracePt t="32414" x="9791700" y="5464175"/>
          <p14:tracePt t="32429" x="9775825" y="5473700"/>
          <p14:tracePt t="32437" x="9766300" y="5481638"/>
          <p14:tracePt t="32445" x="9758363" y="5481638"/>
          <p14:tracePt t="32461" x="9750425" y="5481638"/>
          <p14:tracePt t="32466" x="9742488" y="5481638"/>
          <p14:tracePt t="32474" x="9742488" y="5473700"/>
          <p14:tracePt t="32505" x="9742488" y="5481638"/>
          <p14:tracePt t="32513" x="9750425" y="5489575"/>
          <p14:tracePt t="32522" x="9766300" y="5489575"/>
          <p14:tracePt t="32527" x="9783763" y="5497513"/>
          <p14:tracePt t="32535" x="9791700" y="5514975"/>
          <p14:tracePt t="32542" x="9809163" y="5532438"/>
          <p14:tracePt t="32550" x="9817100" y="5548313"/>
          <p14:tracePt t="32557" x="9817100" y="5581650"/>
          <p14:tracePt t="32564" x="9817100" y="5624513"/>
          <p14:tracePt t="32573" x="9825038" y="5657850"/>
          <p14:tracePt t="32581" x="9825038" y="5691188"/>
          <p14:tracePt t="32587" x="9825038" y="5716588"/>
          <p14:tracePt t="32594" x="9825038" y="5732463"/>
          <p14:tracePt t="32603" x="9834563" y="5732463"/>
          <p14:tracePt t="32616" x="9834563" y="5741988"/>
          <p14:tracePt t="32632" x="9834563" y="5749925"/>
          <p14:tracePt t="32640" x="9834563" y="5757863"/>
          <p14:tracePt t="32646" x="9834563" y="5767388"/>
          <p14:tracePt t="32654" x="9842500" y="5775325"/>
          <p14:tracePt t="32768" x="9842500" y="5767388"/>
          <p14:tracePt t="32774" x="9834563" y="5757863"/>
          <p14:tracePt t="32783" x="9825038" y="5749925"/>
          <p14:tracePt t="32788" x="9817100" y="5716588"/>
          <p14:tracePt t="32797" x="9809163" y="5673725"/>
          <p14:tracePt t="32805" x="9791700" y="5632450"/>
          <p14:tracePt t="32813" x="9766300" y="5591175"/>
          <p14:tracePt t="32820" x="9750425" y="5556250"/>
          <p14:tracePt t="32827" x="9750425" y="5540375"/>
          <p14:tracePt t="32834" x="9742488" y="5522913"/>
          <p14:tracePt t="32851" x="9725025" y="5522913"/>
          <p14:tracePt t="32856" x="9707563" y="5522913"/>
          <p14:tracePt t="32865" x="9699625" y="5522913"/>
          <p14:tracePt t="32873" x="9683750" y="5522913"/>
          <p14:tracePt t="32881" x="9666288" y="5548313"/>
          <p14:tracePt t="32888" x="9658350" y="5565775"/>
          <p14:tracePt t="32896" x="9640888" y="5591175"/>
          <p14:tracePt t="32903" x="9640888" y="5614988"/>
          <p14:tracePt t="32909" x="9632950" y="5649913"/>
          <p14:tracePt t="32917" x="9615488" y="5683250"/>
          <p14:tracePt t="32925" x="9615488" y="5716588"/>
          <p14:tracePt t="32933" x="9607550" y="5741988"/>
          <p14:tracePt t="32940" x="9607550" y="5767388"/>
          <p14:tracePt t="32947" x="9607550" y="5783263"/>
          <p14:tracePt t="32955" x="9607550" y="5800725"/>
          <p14:tracePt t="32962" x="9607550" y="5808663"/>
          <p14:tracePt t="32971" x="9615488" y="5808663"/>
          <p14:tracePt t="32976" x="9632950" y="5808663"/>
          <p14:tracePt t="32985" x="9666288" y="5808663"/>
          <p14:tracePt t="32992" x="9691688" y="5816600"/>
          <p14:tracePt t="33001" x="9717088" y="5816600"/>
          <p14:tracePt t="33007" x="9742488" y="5808663"/>
          <p14:tracePt t="33014" x="9766300" y="5783263"/>
          <p14:tracePt t="33022" x="9801225" y="5749925"/>
          <p14:tracePt t="33031" x="9834563" y="5732463"/>
          <p14:tracePt t="33037" x="9859963" y="5699125"/>
          <p14:tracePt t="33044" x="9875838" y="5673725"/>
          <p14:tracePt t="33053" x="9875838" y="5640388"/>
          <p14:tracePt t="33061" x="9875838" y="5607050"/>
          <p14:tracePt t="33066" x="9883775" y="5573713"/>
          <p14:tracePt t="33075" x="9875838" y="5532438"/>
          <p14:tracePt t="33082" x="9850438" y="5497513"/>
          <p14:tracePt t="33091" x="9825038" y="5473700"/>
          <p14:tracePt t="33097" x="9791700" y="5456238"/>
          <p14:tracePt t="33106" x="9750425" y="5456238"/>
          <p14:tracePt t="33112" x="9707563" y="5456238"/>
          <p14:tracePt t="33120" x="9666288" y="5464175"/>
          <p14:tracePt t="33127" x="9615488" y="5481638"/>
          <p14:tracePt t="33135" x="9566275" y="5507038"/>
          <p14:tracePt t="33143" x="9523413" y="5522913"/>
          <p14:tracePt t="33151" x="9490075" y="5556250"/>
          <p14:tracePt t="33158" x="9464675" y="5581650"/>
          <p14:tracePt t="33165" x="9448800" y="5614988"/>
          <p14:tracePt t="33174" x="9448800" y="5649913"/>
          <p14:tracePt t="33182" x="9448800" y="5673725"/>
          <p14:tracePt t="33186" x="9456738" y="5708650"/>
          <p14:tracePt t="33196" x="9472613" y="5724525"/>
          <p14:tracePt t="33204" x="9507538" y="5741988"/>
          <p14:tracePt t="33211" x="9540875" y="5741988"/>
          <p14:tracePt t="33217" x="9574213" y="5749925"/>
          <p14:tracePt t="33225" x="9607550" y="5749925"/>
          <p14:tracePt t="33232" x="9640888" y="5749925"/>
          <p14:tracePt t="33242" x="9666288" y="5749925"/>
          <p14:tracePt t="33247" x="9699625" y="5741988"/>
          <p14:tracePt t="33255" x="9725025" y="5724525"/>
          <p14:tracePt t="33263" x="9750425" y="5708650"/>
          <p14:tracePt t="33270" x="9766300" y="5683250"/>
          <p14:tracePt t="33277" x="9766300" y="5665788"/>
          <p14:tracePt t="33285" x="9766300" y="5640388"/>
          <p14:tracePt t="33293" x="9766300" y="5607050"/>
          <p14:tracePt t="33300" x="9766300" y="5581650"/>
          <p14:tracePt t="33307" x="9758363" y="5556250"/>
          <p14:tracePt t="33316" x="9725025" y="5532438"/>
          <p14:tracePt t="33324" x="9674225" y="5532438"/>
          <p14:tracePt t="33328" x="9648825" y="5522913"/>
          <p14:tracePt t="33337" x="9615488" y="5522913"/>
          <p14:tracePt t="33345" x="9590088" y="5540375"/>
          <p14:tracePt t="33354" x="9566275" y="5548313"/>
          <p14:tracePt t="33360" x="9548813" y="5565775"/>
          <p14:tracePt t="33367" x="9548813" y="5573713"/>
          <p14:tracePt t="33375" x="9548813" y="5581650"/>
          <p14:tracePt t="33397" x="9548813" y="5591175"/>
          <p14:tracePt t="33404" x="9574213" y="5599113"/>
          <p14:tracePt t="33412" x="9582150" y="5599113"/>
          <p14:tracePt t="33421" x="9599613" y="5599113"/>
          <p14:tracePt t="33426" x="9615488" y="5607050"/>
          <p14:tracePt t="33452" x="9625013" y="5607050"/>
          <p14:tracePt t="33473" x="9632950" y="5607050"/>
          <p14:tracePt t="33516" x="9625013" y="5607050"/>
          <p14:tracePt t="33546" x="9615488" y="5607050"/>
          <p14:tracePt t="33555" x="9615488" y="5599113"/>
          <p14:tracePt t="33577" x="9615488" y="5591175"/>
          <p14:tracePt t="33592" x="9615488" y="5581650"/>
          <p14:tracePt t="33607" x="9607550" y="5581650"/>
          <p14:tracePt t="33614" x="9607550" y="5573713"/>
          <p14:tracePt t="33623" x="9599613" y="5565775"/>
          <p14:tracePt t="33953" x="6854825" y="3709988"/>
          <p14:tracePt t="33960" x="6821488" y="3694113"/>
          <p14:tracePt t="33968" x="6805613" y="3684588"/>
          <p14:tracePt t="33975" x="6746875" y="3676650"/>
          <p14:tracePt t="33982" x="6662738" y="3659188"/>
          <p14:tracePt t="33991" x="6553200" y="3635375"/>
          <p14:tracePt t="33999" x="6435725" y="3609975"/>
          <p14:tracePt t="34005" x="6310313" y="3584575"/>
          <p14:tracePt t="34013" x="6192838" y="3541713"/>
          <p14:tracePt t="34021" x="6075363" y="3500438"/>
          <p14:tracePt t="34029" x="5957888" y="3459163"/>
          <p14:tracePt t="34034" x="5840413" y="3398838"/>
          <p14:tracePt t="34044" x="5722938" y="3349625"/>
          <p14:tracePt t="34051" x="5613400" y="3298825"/>
          <p14:tracePt t="34059" x="5503863" y="3240088"/>
          <p14:tracePt t="34064" x="5386388" y="3189288"/>
          <p14:tracePt t="34073" x="5278438" y="3130550"/>
          <p14:tracePt t="34081" x="5160963" y="3063875"/>
          <p14:tracePt t="34089" x="5051425" y="2987675"/>
          <p14:tracePt t="34094" x="4933950" y="2905125"/>
          <p14:tracePt t="34103" x="4808538" y="2811463"/>
          <p14:tracePt t="34112" x="4681538" y="2727325"/>
          <p14:tracePt t="34117" x="4548188" y="2652713"/>
          <p14:tracePt t="34126" x="4422775" y="2568575"/>
          <p14:tracePt t="34133" x="4305300" y="2501900"/>
          <p14:tracePt t="34141" x="4178300" y="2433638"/>
          <p14:tracePt t="34149" x="4070350" y="2384425"/>
          <p14:tracePt t="34155" x="3960813" y="2341563"/>
          <p14:tracePt t="34163" x="3868738" y="2308225"/>
          <p14:tracePt t="34172" x="3784600" y="2282825"/>
          <p14:tracePt t="34178" x="3708400" y="2282825"/>
          <p14:tracePt t="34184" x="3633788" y="2282825"/>
          <p14:tracePt t="34193" x="3575050" y="2249488"/>
          <p14:tracePt t="34202" x="3516313" y="2233613"/>
          <p14:tracePt t="34209" x="3473450" y="2208213"/>
          <p14:tracePt t="34215" x="3440113" y="2182813"/>
          <p14:tracePt t="34224" x="3414713" y="2165350"/>
          <p14:tracePt t="34230" x="3381375" y="2149475"/>
          <p14:tracePt t="34237" x="3355975" y="2139950"/>
          <p14:tracePt t="34245" x="3330575" y="2139950"/>
          <p14:tracePt t="34252" x="3306763" y="2139950"/>
          <p14:tracePt t="34261" x="3289300" y="2139950"/>
          <p14:tracePt t="34270" x="3263900" y="2132013"/>
          <p14:tracePt t="34274" x="3248025" y="2132013"/>
          <p14:tracePt t="34282" x="3248025" y="2124075"/>
          <p14:tracePt t="34299" x="3238500" y="2124075"/>
          <p14:tracePt t="34312" x="3230563" y="2124075"/>
          <p14:tracePt t="34320" x="3213100" y="2124075"/>
          <p14:tracePt t="34328" x="3205163" y="2124075"/>
          <p14:tracePt t="34334" x="3197225" y="2124075"/>
          <p14:tracePt t="34342" x="3189288" y="2132013"/>
          <p14:tracePt t="34351" x="3179763" y="2149475"/>
          <p14:tracePt t="34357" x="3171825" y="2165350"/>
          <p14:tracePt t="34374" x="3163888" y="2173288"/>
          <p14:tracePt t="34382" x="3154363" y="2173288"/>
          <p14:tracePt t="34388" x="3154363" y="2182813"/>
          <p14:tracePt t="34402" x="3146425" y="2182813"/>
          <p14:tracePt t="34441" x="3146425" y="2173288"/>
          <p14:tracePt t="34479" x="3138488" y="2173288"/>
          <p14:tracePt t="34485" x="3130550" y="2182813"/>
          <p14:tracePt t="34494" x="3130550" y="2198688"/>
          <p14:tracePt t="34500" x="3121025" y="2216150"/>
          <p14:tracePt t="34509" x="3113088" y="2224088"/>
          <p14:tracePt t="34515" x="3113088" y="2241550"/>
          <p14:tracePt t="34522" x="3113088" y="2257425"/>
          <p14:tracePt t="34531" x="3113088" y="2282825"/>
          <p14:tracePt t="34539" x="3113088" y="2308225"/>
          <p14:tracePt t="34545" x="3121025" y="2341563"/>
          <p14:tracePt t="34553" x="3138488" y="2384425"/>
          <p14:tracePt t="34561" x="3171825" y="2425700"/>
          <p14:tracePt t="34567" x="3197225" y="2459038"/>
          <p14:tracePt t="34575" x="3238500" y="2501900"/>
          <p14:tracePt t="34583" x="3281363" y="2543175"/>
          <p14:tracePt t="34591" x="3330575" y="2586038"/>
          <p14:tracePt t="34598" x="3398838" y="2627313"/>
          <p14:tracePt t="34605" x="3465513" y="2668588"/>
          <p14:tracePt t="34613" x="3549650" y="2719388"/>
          <p14:tracePt t="34620" x="3624263" y="2778125"/>
          <p14:tracePt t="34629" x="3700463" y="2846388"/>
          <p14:tracePt t="34635" x="3784600" y="2913063"/>
          <p14:tracePt t="34643" x="3884613" y="2987675"/>
          <p14:tracePt t="34651" x="3994150" y="3063875"/>
          <p14:tracePt t="34660" x="4111625" y="3140075"/>
          <p14:tracePt t="34665" x="4246563" y="3206750"/>
          <p14:tracePt t="34673" x="4379913" y="3281363"/>
          <p14:tracePt t="35545" x="9842500" y="6145213"/>
          <p14:tracePt t="35553" x="9758363" y="6135688"/>
          <p14:tracePt t="35558" x="9691688" y="6110288"/>
          <p14:tracePt t="35568" x="9632950" y="6061075"/>
          <p14:tracePt t="35575" x="9574213" y="6002338"/>
          <p14:tracePt t="35583" x="9523413" y="5959475"/>
          <p14:tracePt t="35591" x="9472613" y="5918200"/>
          <p14:tracePt t="35598" x="9431338" y="5892800"/>
          <p14:tracePt t="35605" x="9398000" y="5867400"/>
          <p14:tracePt t="35613" x="9364663" y="5849938"/>
          <p14:tracePt t="35618" x="9339263" y="5849938"/>
          <p14:tracePt t="35626" x="9321800" y="5849938"/>
          <p14:tracePt t="35635" x="9305925" y="5849938"/>
          <p14:tracePt t="35643" x="9288463" y="5867400"/>
          <p14:tracePt t="35651" x="9280525" y="5900738"/>
          <p14:tracePt t="35657" x="9263063" y="5934075"/>
          <p14:tracePt t="35665" x="9263063" y="5984875"/>
          <p14:tracePt t="35674" x="9263063" y="6043613"/>
          <p14:tracePt t="35680" x="9263063" y="6119813"/>
          <p14:tracePt t="35687" x="9272588" y="6203950"/>
          <p14:tracePt t="35695" x="9305925" y="6286500"/>
          <p14:tracePt t="35703" x="9339263" y="6354763"/>
          <p14:tracePt t="35711" x="9390063" y="6413500"/>
          <p14:tracePt t="35717" x="9456738" y="6446838"/>
          <p14:tracePt t="35725" x="9523413" y="6472238"/>
          <p14:tracePt t="35732" x="9590088" y="6497638"/>
          <p14:tracePt t="35742" x="9666288" y="6505575"/>
          <p14:tracePt t="35747" x="9742488" y="6505575"/>
          <p14:tracePt t="35755" x="9817100" y="6505575"/>
          <p14:tracePt t="35763" x="9901238" y="6505575"/>
          <p14:tracePt t="35928" x="9901238" y="5699125"/>
          <p14:tracePt t="35935" x="9825038" y="5699125"/>
          <p14:tracePt t="35943" x="9750425" y="5716588"/>
          <p14:tracePt t="35951" x="9683750" y="5741988"/>
          <p14:tracePt t="35958" x="9615488" y="5767388"/>
          <p14:tracePt t="35965" x="9548813" y="5800725"/>
          <p14:tracePt t="35973" x="9490075" y="5834063"/>
          <p14:tracePt t="35981" x="9448800" y="5867400"/>
          <p14:tracePt t="35987" x="9405938" y="5908675"/>
          <p14:tracePt t="35995" x="9390063" y="5943600"/>
          <p14:tracePt t="36004" x="9390063" y="5976938"/>
          <p14:tracePt t="36011" x="9380538" y="6010275"/>
          <p14:tracePt t="36017" x="9390063" y="6043613"/>
          <p14:tracePt t="36025" x="9413875" y="6086475"/>
          <p14:tracePt t="36033" x="9448800" y="6119813"/>
          <p14:tracePt t="36041" x="9490075" y="6153150"/>
          <p14:tracePt t="36047" x="9531350" y="6186488"/>
          <p14:tracePt t="36056" x="9590088" y="6211888"/>
          <p14:tracePt t="36063" x="9640888" y="6237288"/>
          <p14:tracePt t="36069" x="9699625" y="6253163"/>
          <p14:tracePt t="36077" x="9758363" y="6253163"/>
          <p14:tracePt t="36084" x="9817100" y="6278563"/>
          <p14:tracePt t="36093" x="9883775" y="6278563"/>
          <p14:tracePt t="36260" x="9883775" y="5757863"/>
          <p14:tracePt t="36265" x="9817100" y="5757863"/>
          <p14:tracePt t="36272" x="9758363" y="5757863"/>
          <p14:tracePt t="36280" x="9691688" y="5757863"/>
          <p14:tracePt t="36287" x="9632950" y="5775325"/>
          <p14:tracePt t="36295" x="9574213" y="5800725"/>
          <p14:tracePt t="36304" x="9515475" y="5826125"/>
          <p14:tracePt t="36309" x="9472613" y="5859463"/>
          <p14:tracePt t="36318" x="9431338" y="5884863"/>
          <p14:tracePt t="36325" x="9405938" y="5908675"/>
          <p14:tracePt t="36334" x="9405938" y="5934075"/>
          <p14:tracePt t="36339" x="9405938" y="5959475"/>
          <p14:tracePt t="36348" x="9398000" y="5992813"/>
          <p14:tracePt t="36354" x="9398000" y="6018213"/>
          <p14:tracePt t="36363" x="9398000" y="6061075"/>
          <p14:tracePt t="36370" x="9398000" y="6094413"/>
          <p14:tracePt t="36377" x="9398000" y="6135688"/>
          <p14:tracePt t="36385" x="9405938" y="6169025"/>
          <p14:tracePt t="36394" x="9423400" y="6211888"/>
          <p14:tracePt t="36399" x="9448800" y="6245225"/>
          <p14:tracePt t="36408" x="9482138" y="6278563"/>
          <p14:tracePt t="36416" x="9515475" y="6296025"/>
          <p14:tracePt t="36423" x="9556750" y="6311900"/>
          <p14:tracePt t="36431" x="9590088" y="6321425"/>
          <p14:tracePt t="36437" x="9632950" y="6321425"/>
          <p14:tracePt t="36445" x="9674225" y="6321425"/>
          <p14:tracePt t="36452" x="9717088" y="6321425"/>
          <p14:tracePt t="36458" x="9758363" y="6311900"/>
          <p14:tracePt t="36467" x="9801225" y="6286500"/>
          <p14:tracePt t="36476" x="9834563" y="6262688"/>
          <p14:tracePt t="36483" x="9867900" y="6237288"/>
          <p14:tracePt t="36492" x="9901238" y="6203950"/>
          <p14:tracePt t="36558" x="9901238" y="5859463"/>
          <p14:tracePt t="36565" x="9875838" y="5816600"/>
          <p14:tracePt t="36573" x="9850438" y="5783263"/>
          <p14:tracePt t="36581" x="9817100" y="5757863"/>
          <p14:tracePt t="36587" x="9775825" y="5741988"/>
          <p14:tracePt t="36595" x="9732963" y="5741988"/>
          <p14:tracePt t="36603" x="9691688" y="5741988"/>
          <p14:tracePt t="36609" x="9648825" y="5741988"/>
          <p14:tracePt t="36617" x="9599613" y="5741988"/>
          <p14:tracePt t="36625" x="9548813" y="5749925"/>
          <p14:tracePt t="36633" x="9507538" y="5775325"/>
          <p14:tracePt t="36639" x="9472613" y="5800725"/>
          <p14:tracePt t="36647" x="9448800" y="5826125"/>
          <p14:tracePt t="36656" x="9423400" y="5849938"/>
          <p14:tracePt t="36663" x="9423400" y="5875338"/>
          <p14:tracePt t="36672" x="9423400" y="5908675"/>
          <p14:tracePt t="36677" x="9423400" y="5934075"/>
          <p14:tracePt t="36684" x="9413875" y="5969000"/>
          <p14:tracePt t="36693" x="9413875" y="5992813"/>
          <p14:tracePt t="36702" x="9413875" y="6027738"/>
          <p14:tracePt t="36706" x="9431338" y="6069013"/>
          <p14:tracePt t="36716" x="9448800" y="6102350"/>
          <p14:tracePt t="36722" x="9464675" y="6145213"/>
          <p14:tracePt t="36731" x="9490075" y="6178550"/>
          <p14:tracePt t="36737" x="9507538" y="6211888"/>
          <p14:tracePt t="36746" x="9531350" y="6237288"/>
          <p14:tracePt t="36753" x="9566275" y="6245225"/>
          <p14:tracePt t="36762" x="9590088" y="6253163"/>
          <p14:tracePt t="36767" x="9625013" y="6253163"/>
          <p14:tracePt t="36774" x="9648825" y="6253163"/>
          <p14:tracePt t="36783" x="9683750" y="6253163"/>
          <p14:tracePt t="36792" x="9707563" y="6253163"/>
          <p14:tracePt t="36796" x="9742488" y="6253163"/>
          <p14:tracePt t="36805" x="9766300" y="6253163"/>
          <p14:tracePt t="36813" x="9791700" y="6245225"/>
          <p14:tracePt t="36821" x="9809163" y="6245225"/>
          <p14:tracePt t="36827" x="9817100" y="6237288"/>
          <p14:tracePt t="36835" x="9817100" y="6227763"/>
          <p14:tracePt t="36843" x="9825038" y="6219825"/>
          <p14:tracePt t="36851" x="9825038" y="6211888"/>
          <p14:tracePt t="36856" x="9834563" y="6194425"/>
          <p14:tracePt t="36866" x="9834563" y="6178550"/>
          <p14:tracePt t="36874" x="9834563" y="6161088"/>
          <p14:tracePt t="36879" x="9834563" y="6153150"/>
          <p14:tracePt t="36887" x="9817100" y="6145213"/>
          <p14:tracePt t="36896" x="9801225" y="6127750"/>
          <p14:tracePt t="36903" x="9783763" y="6127750"/>
          <p14:tracePt t="36910" x="9775825" y="6127750"/>
          <p14:tracePt t="36917" x="9758363" y="6127750"/>
          <p14:tracePt t="36925" x="9750425" y="6127750"/>
          <p14:tracePt t="36933" x="9732963" y="6127750"/>
          <p14:tracePt t="36947" x="9725025" y="6127750"/>
          <p14:tracePt t="36964" x="9717088" y="6135688"/>
          <p14:tracePt t="36977" x="9707563" y="6135688"/>
          <p14:tracePt t="36986" x="9699625" y="6135688"/>
          <p14:tracePt t="37007" x="9691688" y="6135688"/>
          <p14:tracePt t="37014" x="9691688" y="6127750"/>
          <p14:tracePt t="37028" x="9691688" y="6119813"/>
          <p14:tracePt t="37037" x="9683750" y="6119813"/>
          <p14:tracePt t="37045" x="9674225" y="6110288"/>
          <p14:tracePt t="37061" x="9658350" y="6110288"/>
          <p14:tracePt t="37067" x="9640888" y="6110288"/>
          <p14:tracePt t="37074" x="9640888" y="6102350"/>
          <p14:tracePt t="37083" x="9625013" y="6102350"/>
          <p14:tracePt t="37089" x="9607550" y="6094413"/>
          <p14:tracePt t="37096" x="9599613" y="6076950"/>
          <p14:tracePt t="37105" x="9599613" y="6069013"/>
          <p14:tracePt t="37113" x="9590088" y="6061075"/>
          <p14:tracePt t="37135" x="9582150" y="6051550"/>
          <p14:tracePt t="37143" x="9582150" y="6043613"/>
          <p14:tracePt t="37156" x="9599613" y="6035675"/>
          <p14:tracePt t="37165" x="9625013" y="6035675"/>
          <p14:tracePt t="37173" x="9666288" y="6027738"/>
          <p14:tracePt t="37181" x="9699625" y="6027738"/>
          <p14:tracePt t="37187" x="9732963" y="6018213"/>
          <p14:tracePt t="37195" x="9775825" y="6010275"/>
          <p14:tracePt t="37202" x="9817100" y="6010275"/>
          <p14:tracePt t="37211" x="9867900" y="6010275"/>
          <p14:tracePt t="37217" x="9901238" y="6002338"/>
          <p14:tracePt t="37457" x="9901238" y="6153150"/>
          <p14:tracePt t="37465" x="9883775" y="6169025"/>
          <p14:tracePt t="37473" x="9867900" y="6186488"/>
          <p14:tracePt t="37487" x="9859963" y="6186488"/>
          <p14:tracePt t="37494" x="9859963" y="6194425"/>
          <p14:tracePt t="37509" x="9850438" y="6194425"/>
          <p14:tracePt t="37517" x="9842500" y="6194425"/>
          <p14:tracePt t="37524" x="9834563" y="6194425"/>
          <p14:tracePt t="37533" x="9825038" y="6194425"/>
          <p14:tracePt t="37540" x="9817100" y="6194425"/>
          <p14:tracePt t="37547" x="9801225" y="6194425"/>
          <p14:tracePt t="37555" x="9783763" y="6203950"/>
          <p14:tracePt t="37563" x="9766300" y="6203950"/>
          <p14:tracePt t="37570" x="9750425" y="6203950"/>
          <p14:tracePt t="37577" x="9732963" y="6211888"/>
          <p14:tracePt t="37585" x="9717088" y="6211888"/>
          <p14:tracePt t="37593" x="9699625" y="6211888"/>
          <p14:tracePt t="37601" x="9683750" y="6219825"/>
          <p14:tracePt t="37607" x="9666288" y="6219825"/>
          <p14:tracePt t="37615" x="9648825" y="6219825"/>
          <p14:tracePt t="37623" x="9632950" y="6211888"/>
          <p14:tracePt t="37632" x="9607550" y="6194425"/>
          <p14:tracePt t="37637" x="9590088" y="6169025"/>
          <p14:tracePt t="37646" x="9574213" y="6153150"/>
          <p14:tracePt t="37653" x="9556750" y="6127750"/>
          <p14:tracePt t="37660" x="9540875" y="6110288"/>
          <p14:tracePt t="37667" x="9523413" y="6094413"/>
          <p14:tracePt t="37675" x="9507538" y="6069013"/>
          <p14:tracePt t="37683" x="9507538" y="6051550"/>
          <p14:tracePt t="37691" x="9498013" y="6043613"/>
          <p14:tracePt t="37697" x="9498013" y="6027738"/>
          <p14:tracePt t="37704" x="9490075" y="6018213"/>
          <p14:tracePt t="37714" x="9490075" y="6010275"/>
          <p14:tracePt t="37718" x="9482138" y="6010275"/>
          <p14:tracePt t="37727" x="9472613" y="6010275"/>
          <p14:tracePt t="37772" x="9472613" y="6027738"/>
          <p14:tracePt t="37781" x="9472613" y="6035675"/>
          <p14:tracePt t="37787" x="9490075" y="6051550"/>
          <p14:tracePt t="37795" x="9507538" y="6069013"/>
          <p14:tracePt t="37804" x="9531350" y="6076950"/>
          <p14:tracePt t="37811" x="9540875" y="6094413"/>
          <p14:tracePt t="37817" x="9556750" y="6102350"/>
          <p14:tracePt t="37825" x="9574213" y="6110288"/>
          <p14:tracePt t="37833" x="9590088" y="6119813"/>
          <p14:tracePt t="37840" x="9607550" y="6135688"/>
          <p14:tracePt t="37847" x="9625013" y="6145213"/>
          <p14:tracePt t="37855" x="9648825" y="6145213"/>
          <p14:tracePt t="37862" x="9666288" y="6161088"/>
          <p14:tracePt t="37869" x="9691688" y="6169025"/>
          <p14:tracePt t="37876" x="9717088" y="6169025"/>
          <p14:tracePt t="37885" x="9732963" y="6169025"/>
          <p14:tracePt t="37894" x="9758363" y="6169025"/>
          <p14:tracePt t="37901" x="9783763" y="6169025"/>
          <p14:tracePt t="37907" x="9809163" y="6169025"/>
          <p14:tracePt t="37915" x="9825038" y="6169025"/>
          <p14:tracePt t="37923" x="9850438" y="6169025"/>
          <p14:tracePt t="37931" x="9867900" y="6169025"/>
          <p14:tracePt t="37937" x="9893300" y="6161088"/>
          <p14:tracePt t="37946" x="9901238" y="6153150"/>
          <p14:tracePt t="38082" x="9901238" y="6061075"/>
          <p14:tracePt t="38088" x="9883775" y="6076950"/>
          <p14:tracePt t="38095" x="9867900" y="6102350"/>
          <p14:tracePt t="38103" x="9859963" y="6119813"/>
          <p14:tracePt t="38109" x="9842500" y="6145213"/>
          <p14:tracePt t="38117" x="9825038" y="6161088"/>
          <p14:tracePt t="38125" x="9809163" y="6186488"/>
          <p14:tracePt t="38133" x="9791700" y="6203950"/>
          <p14:tracePt t="38141" x="9783763" y="6219825"/>
          <p14:tracePt t="38147" x="9766300" y="6219825"/>
          <p14:tracePt t="38155" x="9758363" y="6227763"/>
          <p14:tracePt t="38164" x="9742488" y="6227763"/>
          <p14:tracePt t="38169" x="9725025" y="6227763"/>
          <p14:tracePt t="38177" x="9707563" y="6227763"/>
          <p14:tracePt t="38184" x="9691688" y="6227763"/>
          <p14:tracePt t="38193" x="9666288" y="6227763"/>
          <p14:tracePt t="38199" x="9640888" y="6211888"/>
          <p14:tracePt t="38208" x="9615488" y="6178550"/>
          <p14:tracePt t="38215" x="9590088" y="6161088"/>
          <p14:tracePt t="38223" x="9566275" y="6135688"/>
          <p14:tracePt t="38229" x="9540875" y="6110288"/>
          <p14:tracePt t="38237" x="9523413" y="6094413"/>
          <p14:tracePt t="38245" x="9515475" y="6086475"/>
          <p14:tracePt t="38254" x="9515475" y="6076950"/>
          <p14:tracePt t="38258" x="9515475" y="6069013"/>
          <p14:tracePt t="38283" x="9523413" y="6069013"/>
          <p14:tracePt t="38289" x="9540875" y="6069013"/>
          <p14:tracePt t="38297" x="9556750" y="6069013"/>
          <p14:tracePt t="38305" x="9566275" y="6069013"/>
          <p14:tracePt t="38312" x="9582150" y="6086475"/>
          <p14:tracePt t="38320" x="9599613" y="6102350"/>
          <p14:tracePt t="38327" x="9607550" y="6127750"/>
          <p14:tracePt t="38335" x="9625013" y="6145213"/>
          <p14:tracePt t="38342" x="9632950" y="6161088"/>
          <p14:tracePt t="38351" x="9632950" y="6186488"/>
          <p14:tracePt t="38357" x="9632950" y="6211888"/>
          <p14:tracePt t="38365" x="9632950" y="6245225"/>
          <p14:tracePt t="38373" x="9640888" y="6278563"/>
          <p14:tracePt t="38380" x="9632950" y="6311900"/>
          <p14:tracePt t="41109" x="6829425" y="2854325"/>
          <p14:tracePt t="41111" x="6829425" y="2786063"/>
          <p14:tracePt t="41117" x="6829425" y="2686050"/>
          <p14:tracePt t="41212" x="6402388" y="2014538"/>
          <p14:tracePt t="41220" x="6376988" y="1997075"/>
          <p14:tracePt t="41228" x="6369050" y="1989138"/>
          <p14:tracePt t="41233" x="6335713" y="1963738"/>
          <p14:tracePt t="41242" x="6310313" y="1947863"/>
          <p14:tracePt t="41249" x="6284913" y="1922463"/>
          <p14:tracePt t="41258" x="6259513" y="1922463"/>
          <p14:tracePt t="41262" x="6242050" y="1922463"/>
          <p14:tracePt t="41270" x="6242050" y="1914525"/>
          <p14:tracePt t="41279" x="6242050" y="1897063"/>
          <p14:tracePt t="41287" x="6234113" y="1889125"/>
          <p14:tracePt t="41293" x="6234113" y="1871663"/>
          <p14:tracePt t="41301" x="6234113" y="1855788"/>
          <p14:tracePt t="41309" x="6226175" y="1830388"/>
          <p14:tracePt t="41317" x="6226175" y="1804988"/>
          <p14:tracePt t="41323" x="6234113" y="1779588"/>
          <p14:tracePt t="41331" x="6259513" y="1762125"/>
          <p14:tracePt t="41340" x="6284913" y="1738313"/>
          <p14:tracePt t="41347" x="6318250" y="1712913"/>
          <p14:tracePt t="41354" x="6335713" y="1695450"/>
          <p14:tracePt t="41361" x="6359525" y="1670050"/>
          <p14:tracePt t="41369" x="6376988" y="1654175"/>
          <p14:tracePt t="41377" x="6394450" y="1644650"/>
          <p14:tracePt t="41383" x="6410325" y="1644650"/>
          <p14:tracePt t="41391" x="6427788" y="1644650"/>
          <p14:tracePt t="41399" x="6443663" y="1644650"/>
          <p14:tracePt t="41421" x="6453188" y="1636713"/>
          <p14:tracePt t="41430" x="6461125" y="1636713"/>
          <p14:tracePt t="41437" x="6477000" y="1636713"/>
          <p14:tracePt t="41443" x="6494463" y="1636713"/>
          <p14:tracePt t="41451" x="6511925" y="1636713"/>
          <p14:tracePt t="41459" x="6527800" y="1628775"/>
          <p14:tracePt t="41468" x="6553200" y="1628775"/>
          <p14:tracePt t="41473" x="6561138" y="1620838"/>
          <p14:tracePt t="41482" x="6561138" y="1603375"/>
          <p14:tracePt t="41490" x="6561138" y="1595438"/>
          <p14:tracePt t="41498" x="6570663" y="1577975"/>
          <p14:tracePt t="41503" x="6578600" y="1562100"/>
          <p14:tracePt t="41512" x="6586538" y="1544638"/>
          <p14:tracePt t="41520" x="6604000" y="1527175"/>
          <p14:tracePt t="41527" x="6629400" y="1511300"/>
          <p14:tracePt t="41533" x="6662738" y="1485900"/>
          <p14:tracePt t="41541" x="6688138" y="1468438"/>
          <p14:tracePt t="41549" x="6721475" y="1435100"/>
          <p14:tracePt t="41557" x="6754813" y="1409700"/>
          <p14:tracePt t="41563" x="6796088" y="1384300"/>
          <p14:tracePt t="41571" x="6829425" y="1350963"/>
          <p14:tracePt t="41579" x="6864350" y="1325563"/>
          <p14:tracePt t="41588" x="6888163" y="1292225"/>
          <p14:tracePt t="41593" x="6913563" y="1266825"/>
          <p14:tracePt t="41602" x="6946900" y="1250950"/>
          <p14:tracePt t="41609" x="6972300" y="1233488"/>
          <p14:tracePt t="41618" x="6997700" y="1217613"/>
          <p14:tracePt t="41623" x="7023100" y="1208088"/>
          <p14:tracePt t="41632" x="7048500" y="1192213"/>
          <p14:tracePt t="41639" x="7073900" y="1184275"/>
          <p14:tracePt t="41647" x="7099300" y="1166813"/>
          <p14:tracePt t="41653" x="7115175" y="1149350"/>
          <p14:tracePt t="41661" x="7132638" y="1141413"/>
          <p14:tracePt t="41670" x="7132638" y="1125538"/>
          <p14:tracePt t="41678" x="7132638" y="1116013"/>
          <p14:tracePt t="41683" x="7140575" y="1100138"/>
          <p14:tracePt t="41692" x="7132638" y="1090613"/>
          <p14:tracePt t="41699" x="7115175" y="1090613"/>
          <p14:tracePt t="41708" x="7089775" y="1074738"/>
          <p14:tracePt t="41713" x="7056438" y="1057275"/>
          <p14:tracePt t="41722" x="7023100" y="1041400"/>
          <p14:tracePt t="41730" x="6981825" y="1023938"/>
          <p14:tracePt t="41737" x="6938963" y="1016000"/>
          <p14:tracePt t="41743" x="6897688" y="998538"/>
          <p14:tracePt t="41751" x="6846888" y="990600"/>
          <p14:tracePt t="41759" x="6780213" y="982663"/>
          <p14:tracePt t="41767" x="6721475" y="982663"/>
          <p14:tracePt t="41773" x="6645275" y="982663"/>
          <p14:tracePt t="41780" x="6578600" y="982663"/>
          <p14:tracePt t="41789" x="6511925" y="982663"/>
          <p14:tracePt t="41797" x="6443663" y="990600"/>
          <p14:tracePt t="41804" x="6384925" y="1008063"/>
          <p14:tracePt t="41812" x="6335713" y="1016000"/>
          <p14:tracePt t="41819" x="6292850" y="1031875"/>
          <p14:tracePt t="41826" x="6242050" y="1041400"/>
          <p14:tracePt t="41833" x="6208713" y="1057275"/>
          <p14:tracePt t="41841" x="6167438" y="1074738"/>
          <p14:tracePt t="41849" x="6124575" y="1100138"/>
          <p14:tracePt t="41857" x="6083300" y="1125538"/>
          <p14:tracePt t="41863" x="6042025" y="1158875"/>
          <p14:tracePt t="41872" x="5999163" y="1192213"/>
          <p14:tracePt t="41880" x="5965825" y="1225550"/>
          <p14:tracePt t="41888" x="5932488" y="1258888"/>
          <p14:tracePt t="41894" x="5907088" y="1301750"/>
          <p14:tracePt t="41902" x="5891213" y="1335088"/>
          <p14:tracePt t="41909" x="5873750" y="1368425"/>
          <p14:tracePt t="41917" x="5865813" y="1401763"/>
          <p14:tracePt t="41923" x="5865813" y="1435100"/>
          <p14:tracePt t="41931" x="5865813" y="1468438"/>
          <p14:tracePt t="41938" x="5865813" y="1501775"/>
          <p14:tracePt t="41947" x="5873750" y="1536700"/>
          <p14:tracePt t="41953" x="5891213" y="1562100"/>
          <p14:tracePt t="41962" x="5915025" y="1595438"/>
          <p14:tracePt t="41970" x="5949950" y="1620838"/>
          <p14:tracePt t="41978" x="5983288" y="1654175"/>
          <p14:tracePt t="41984" x="6024563" y="1679575"/>
          <p14:tracePt t="41992" x="6075363" y="1703388"/>
          <p14:tracePt t="42000" x="6116638" y="1738313"/>
          <p14:tracePt t="42007" x="6167438" y="1754188"/>
          <p14:tracePt t="42013" x="6218238" y="1779588"/>
          <p14:tracePt t="42021" x="6267450" y="1797050"/>
          <p14:tracePt t="42029" x="6326188" y="1812925"/>
          <p14:tracePt t="42037" x="6394450" y="1830388"/>
          <p14:tracePt t="42043" x="6469063" y="1838325"/>
          <p14:tracePt t="42052" x="6545263" y="1846263"/>
          <p14:tracePt t="42059" x="6619875" y="1855788"/>
          <p14:tracePt t="42068" x="6688138" y="1855788"/>
          <p14:tracePt t="42072" x="6754813" y="1855788"/>
          <p14:tracePt t="42081" x="6821488" y="1855788"/>
          <p14:tracePt t="42090" x="6880225" y="1846263"/>
          <p14:tracePt t="42097" x="6946900" y="1820863"/>
          <p14:tracePt t="42104" x="7015163" y="1804988"/>
          <p14:tracePt t="42111" x="7081838" y="1787525"/>
          <p14:tracePt t="42120" x="7158038" y="1771650"/>
          <p14:tracePt t="42129" x="7224713" y="1754188"/>
          <p14:tracePt t="42133" x="7291388" y="1738313"/>
          <p14:tracePt t="42141" x="7350125" y="1720850"/>
          <p14:tracePt t="42149" x="7400925" y="1703388"/>
          <p14:tracePt t="42158" x="7451725" y="1679575"/>
          <p14:tracePt t="42163" x="7485063" y="1662113"/>
          <p14:tracePt t="42172" x="7526338" y="1644650"/>
          <p14:tracePt t="42180" x="7559675" y="1620838"/>
          <p14:tracePt t="42187" x="7585075" y="1595438"/>
          <p14:tracePt t="42194" x="7618413" y="1562100"/>
          <p14:tracePt t="42201" x="7643813" y="1536700"/>
          <p14:tracePt t="42209" x="7669213" y="1501775"/>
          <p14:tracePt t="42217" x="7694613" y="1468438"/>
          <p14:tracePt t="42223" x="7720013" y="1435100"/>
          <p14:tracePt t="42231" x="7735888" y="1401763"/>
          <p14:tracePt t="42239" x="7753350" y="1368425"/>
          <p14:tracePt t="42247" x="7753350" y="1325563"/>
          <p14:tracePt t="42253" x="7753350" y="1292225"/>
          <p14:tracePt t="42261" x="7753350" y="1250950"/>
          <p14:tracePt t="42270" x="7753350" y="1217613"/>
          <p14:tracePt t="42276" x="7735888" y="1184275"/>
          <p14:tracePt t="42284" x="7710488" y="1149350"/>
          <p14:tracePt t="42291" x="7677150" y="1116013"/>
          <p14:tracePt t="42299" x="7643813" y="1090613"/>
          <p14:tracePt t="42307" x="7602538" y="1057275"/>
          <p14:tracePt t="42313" x="7559675" y="1031875"/>
          <p14:tracePt t="42321" x="7510463" y="1008063"/>
          <p14:tracePt t="42330" x="7451725" y="990600"/>
          <p14:tracePt t="42338" x="7392988" y="973138"/>
          <p14:tracePt t="42343" x="7334250" y="949325"/>
          <p14:tracePt t="42352" x="7265988" y="939800"/>
          <p14:tracePt t="42359" x="7199313" y="923925"/>
          <p14:tracePt t="42368" x="7123113" y="906463"/>
          <p14:tracePt t="42373" x="7056438" y="898525"/>
          <p14:tracePt t="42381" x="6989763" y="881063"/>
          <p14:tracePt t="42388" x="6923088" y="873125"/>
          <p14:tracePt t="42397" x="6864350" y="865188"/>
          <p14:tracePt t="42403" x="6805613" y="865188"/>
          <p14:tracePt t="42411" x="6737350" y="865188"/>
          <p14:tracePt t="42418" x="6670675" y="865188"/>
          <p14:tracePt t="42427" x="6604000" y="865188"/>
          <p14:tracePt t="42433" x="6527800" y="865188"/>
          <p14:tracePt t="42442" x="6453188" y="865188"/>
          <p14:tracePt t="42449" x="6376988" y="865188"/>
          <p14:tracePt t="42457" x="6310313" y="873125"/>
          <p14:tracePt t="42464" x="6242050" y="881063"/>
          <p14:tracePt t="42471" x="6175375" y="889000"/>
          <p14:tracePt t="42479" x="6108700" y="898525"/>
          <p14:tracePt t="42487" x="6049963" y="898525"/>
          <p14:tracePt t="42493" x="5999163" y="914400"/>
          <p14:tracePt t="42501" x="5940425" y="931863"/>
          <p14:tracePt t="42509" x="5891213" y="949325"/>
          <p14:tracePt t="42517" x="5840413" y="957263"/>
          <p14:tracePt t="42524" x="5789613" y="973138"/>
          <p14:tracePt t="42532" x="5738813" y="998538"/>
          <p14:tracePt t="42539" x="5689600" y="1016000"/>
          <p14:tracePt t="42548" x="5646738" y="1031875"/>
          <p14:tracePt t="42554" x="5605463" y="1057275"/>
          <p14:tracePt t="42562" x="5562600" y="1074738"/>
          <p14:tracePt t="42568" x="5521325" y="1100138"/>
          <p14:tracePt t="42577" x="5480050" y="1125538"/>
          <p14:tracePt t="42583" x="5437188" y="1141413"/>
          <p14:tracePt t="42591" x="5395913" y="1166813"/>
          <p14:tracePt t="42600" x="5353050" y="1184275"/>
          <p14:tracePt t="42608" x="5311775" y="1208088"/>
          <p14:tracePt t="42613" x="5286375" y="1233488"/>
          <p14:tracePt t="42621" x="5253038" y="1258888"/>
          <p14:tracePt t="42629" x="5235575" y="1284288"/>
          <p14:tracePt t="42638" x="5210175" y="1317625"/>
          <p14:tracePt t="42643" x="5210175" y="1350963"/>
          <p14:tracePt t="42651" x="5210175" y="1384300"/>
          <p14:tracePt t="42660" x="5202238" y="1419225"/>
          <p14:tracePt t="42667" x="5202238" y="1452563"/>
          <p14:tracePt t="42673" x="5202238" y="1493838"/>
          <p14:tracePt t="42680" x="5227638" y="1536700"/>
          <p14:tracePt t="42690" x="5253038" y="1577975"/>
          <p14:tracePt t="42699" x="5278438" y="1620838"/>
          <p14:tracePt t="42703" x="5311775" y="1654175"/>
          <p14:tracePt t="42711" x="5362575" y="1687513"/>
          <p14:tracePt t="42719" x="5411788" y="1712913"/>
          <p14:tracePt t="42728" x="5470525" y="1738313"/>
          <p14:tracePt t="42734" x="5529263" y="1754188"/>
          <p14:tracePt t="42743" x="5588000" y="1771650"/>
          <p14:tracePt t="42749" x="5656263" y="1787525"/>
          <p14:tracePt t="42757" x="5730875" y="1787525"/>
          <p14:tracePt t="42763" x="5807075" y="1812925"/>
          <p14:tracePt t="42771" x="5891213" y="1820863"/>
          <p14:tracePt t="42780" x="5973763" y="1820863"/>
          <p14:tracePt t="42787" x="6067425" y="1830388"/>
          <p14:tracePt t="42793" x="6142038" y="1830388"/>
          <p14:tracePt t="42801" x="6226175" y="1838325"/>
          <p14:tracePt t="42809" x="6300788" y="1838325"/>
          <p14:tracePt t="42817" x="6384925" y="1846263"/>
          <p14:tracePt t="42823" x="6461125" y="1846263"/>
          <p14:tracePt t="42831" x="6545263" y="1846263"/>
          <p14:tracePt t="42839" x="6611938" y="1846263"/>
          <p14:tracePt t="42847" x="6688138" y="1846263"/>
          <p14:tracePt t="42853" x="6754813" y="1838325"/>
          <p14:tracePt t="42861" x="6821488" y="1820863"/>
          <p14:tracePt t="42869" x="6888163" y="1797050"/>
          <p14:tracePt t="42877" x="6956425" y="1771650"/>
          <p14:tracePt t="42883" x="7023100" y="1746250"/>
          <p14:tracePt t="42891" x="7081838" y="1720850"/>
          <p14:tracePt t="42899" x="7148513" y="1703388"/>
          <p14:tracePt t="42908" x="7199313" y="1679575"/>
          <p14:tracePt t="42913" x="7250113" y="1654175"/>
          <p14:tracePt t="42921" x="7291388" y="1620838"/>
          <p14:tracePt t="42929" x="7334250" y="1595438"/>
          <p14:tracePt t="42938" x="7375525" y="1562100"/>
          <p14:tracePt t="42944" x="7408863" y="1519238"/>
          <p14:tracePt t="42951" x="7451725" y="1485900"/>
          <p14:tracePt t="42959" x="7475538" y="1443038"/>
          <p14:tracePt t="42968" x="7500938" y="1401763"/>
          <p14:tracePt t="42973" x="7526338" y="1360488"/>
          <p14:tracePt t="42981" x="7543800" y="1317625"/>
          <p14:tracePt t="42989" x="7543800" y="1276350"/>
          <p14:tracePt t="42998" x="7543800" y="1233488"/>
          <p14:tracePt t="43003" x="7543800" y="1200150"/>
          <p14:tracePt t="43011" x="7543800" y="1166813"/>
          <p14:tracePt t="43019" x="7543800" y="1133475"/>
          <p14:tracePt t="43027" x="7543800" y="1108075"/>
          <p14:tracePt t="43033" x="7526338" y="1082675"/>
          <p14:tracePt t="43041" x="7485063" y="1057275"/>
          <p14:tracePt t="43050" x="7426325" y="1041400"/>
          <p14:tracePt t="43057" x="7375525" y="1023938"/>
          <p14:tracePt t="43063" x="7324725" y="1008063"/>
          <p14:tracePt t="43071" x="7265988" y="998538"/>
          <p14:tracePt t="43079" x="7199313" y="982663"/>
          <p14:tracePt t="43088" x="7132638" y="973138"/>
          <p14:tracePt t="43093" x="7056438" y="957263"/>
          <p14:tracePt t="43102" x="6981825" y="957263"/>
          <p14:tracePt t="43109" x="6905625" y="957263"/>
          <p14:tracePt t="43116" x="6829425" y="957263"/>
          <p14:tracePt t="43124" x="6754813" y="949325"/>
          <p14:tracePt t="43131" x="6678613" y="949325"/>
          <p14:tracePt t="43141" x="6594475" y="939800"/>
          <p14:tracePt t="43148" x="6519863" y="939800"/>
          <p14:tracePt t="43152" x="6443663" y="939800"/>
          <p14:tracePt t="43161" x="6369050" y="939800"/>
          <p14:tracePt t="43169" x="6310313" y="949325"/>
          <p14:tracePt t="43178" x="6242050" y="965200"/>
          <p14:tracePt t="43182" x="6183313" y="982663"/>
          <p14:tracePt t="43192" x="6124575" y="1008063"/>
          <p14:tracePt t="43200" x="6067425" y="1023938"/>
          <p14:tracePt t="43207" x="5999163" y="1041400"/>
          <p14:tracePt t="43213" x="5940425" y="1057275"/>
          <p14:tracePt t="43222" x="5873750" y="1082675"/>
          <p14:tracePt t="43228" x="5822950" y="1116013"/>
          <p14:tracePt t="43237" x="5773738" y="1149350"/>
          <p14:tracePt t="43243" x="5722938" y="1184275"/>
          <p14:tracePt t="43251" x="5672138" y="1217613"/>
          <p14:tracePt t="43260" x="5630863" y="1243013"/>
          <p14:tracePt t="43268" x="5597525" y="1276350"/>
          <p14:tracePt t="43273" x="5562600" y="1301750"/>
          <p14:tracePt t="43282" x="5529263" y="1325563"/>
          <p14:tracePt t="43289" x="5503863" y="1350963"/>
          <p14:tracePt t="43298" x="5487988" y="1376363"/>
          <p14:tracePt t="43303" x="5470525" y="1401763"/>
          <p14:tracePt t="43311" x="5470525" y="1419225"/>
          <p14:tracePt t="43319" x="5470525" y="1443038"/>
          <p14:tracePt t="43327" x="5470525" y="1468438"/>
          <p14:tracePt t="43334" x="5470525" y="1485900"/>
          <p14:tracePt t="43341" x="5462588" y="1501775"/>
          <p14:tracePt t="43349" x="5462588" y="1519238"/>
          <p14:tracePt t="43358" x="5470525" y="1536700"/>
          <p14:tracePt t="43364" x="5495925" y="1536700"/>
          <p14:tracePt t="43371" x="5513388" y="1536700"/>
          <p14:tracePt t="43379" x="5529263" y="1536700"/>
          <p14:tracePt t="43387" x="5546725" y="1544638"/>
          <p14:tracePt t="43394" x="5554663" y="1544638"/>
          <p14:tracePt t="43401" x="5572125" y="1552575"/>
          <p14:tracePt t="43409" x="5597525" y="1562100"/>
          <p14:tracePt t="43417" x="5621338" y="1562100"/>
          <p14:tracePt t="43423" x="5646738" y="1570038"/>
          <p14:tracePt t="43431" x="5680075" y="1570038"/>
          <p14:tracePt t="43439" x="5715000" y="1570038"/>
          <p14:tracePt t="43447" x="5756275" y="1577975"/>
          <p14:tracePt t="43454" x="5797550" y="1577975"/>
          <p14:tracePt t="43461" x="5840413" y="1577975"/>
          <p14:tracePt t="43469" x="5891213" y="1577975"/>
          <p14:tracePt t="43477" x="5940425" y="1577975"/>
          <p14:tracePt t="43484" x="5991225" y="1577975"/>
          <p14:tracePt t="43491" x="6042025" y="1577975"/>
          <p14:tracePt t="43499" x="6075363" y="1577975"/>
          <p14:tracePt t="43507" x="6108700" y="1577975"/>
          <p14:tracePt t="43513" x="6124575" y="1577975"/>
          <p14:tracePt t="43521" x="6149975" y="1577975"/>
          <p14:tracePt t="43529" x="6175375" y="1577975"/>
          <p14:tracePt t="43537" x="6200775" y="1577975"/>
          <p14:tracePt t="43543" x="6226175" y="1585913"/>
          <p14:tracePt t="43552" x="6259513" y="1585913"/>
          <p14:tracePt t="43559" x="6292850" y="1585913"/>
          <p14:tracePt t="43568" x="6326188" y="1595438"/>
          <p14:tracePt t="43573" x="6359525" y="1595438"/>
          <p14:tracePt t="43582" x="6394450" y="1603375"/>
          <p14:tracePt t="43589" x="6427788" y="1603375"/>
          <p14:tracePt t="43597" x="6461125" y="1603375"/>
          <p14:tracePt t="43603" x="6494463" y="1603375"/>
          <p14:tracePt t="43611" x="6511925" y="1603375"/>
          <p14:tracePt t="43618" x="6535738" y="1603375"/>
          <p14:tracePt t="43627" x="6553200" y="1603375"/>
          <p14:tracePt t="43633" x="6570663" y="1603375"/>
          <p14:tracePt t="43676" x="6662738" y="1552575"/>
          <p14:tracePt t="43683" x="6670675" y="1544638"/>
          <p14:tracePt t="43751" x="6662738" y="1544638"/>
          <p14:tracePt t="43756" x="6653213" y="1544638"/>
          <p14:tracePt t="43764" x="6637338" y="1544638"/>
          <p14:tracePt t="43773" x="6619875" y="1544638"/>
          <p14:tracePt t="43782" x="6604000" y="1544638"/>
          <p14:tracePt t="43787" x="6594475" y="1544638"/>
          <p14:tracePt t="43803" x="6586538" y="1544638"/>
          <p14:tracePt t="43817" x="6570663" y="1544638"/>
          <p14:tracePt t="43825" x="6561138" y="1544638"/>
          <p14:tracePt t="43832" x="6553200" y="1544638"/>
          <p14:tracePt t="43847" x="6545263" y="1544638"/>
          <p14:tracePt t="43863" x="6535738" y="1552575"/>
          <p14:tracePt t="43878" x="6527800" y="1552575"/>
          <p14:tracePt t="43893" x="6519863" y="1552575"/>
          <p14:tracePt t="43901" x="6511925" y="1552575"/>
          <p14:tracePt t="43907" x="6494463" y="1552575"/>
          <p14:tracePt t="43923" x="6486525" y="1552575"/>
          <p14:tracePt t="43931" x="6477000" y="1552575"/>
          <p14:tracePt t="43937" x="6469063" y="1552575"/>
          <p14:tracePt t="43944" x="6461125" y="1552575"/>
          <p14:tracePt t="43961" x="6453188" y="1552575"/>
          <p14:tracePt t="43967" x="6443663" y="1544638"/>
          <p14:tracePt t="43975" x="6435725" y="1544638"/>
          <p14:tracePt t="43983" x="6427788" y="1544638"/>
          <p14:tracePt t="43991" x="6410325" y="1544638"/>
          <p14:tracePt t="43997" x="6384925" y="1544638"/>
          <p14:tracePt t="44005" x="6359525" y="1544638"/>
          <p14:tracePt t="44012" x="6343650" y="1544638"/>
          <p14:tracePt t="44020" x="6326188" y="1552575"/>
          <p14:tracePt t="44027" x="6310313" y="1552575"/>
          <p14:tracePt t="44035" x="6300788" y="1552575"/>
          <p14:tracePt t="44043" x="6284913" y="1552575"/>
          <p14:tracePt t="44051" x="6267450" y="1552575"/>
          <p14:tracePt t="44057" x="6251575" y="1552575"/>
          <p14:tracePt t="44065" x="6234113" y="1544638"/>
          <p14:tracePt t="44073" x="6226175" y="1544638"/>
          <p14:tracePt t="44082" x="6208713" y="1536700"/>
          <p14:tracePt t="44096" x="6200775" y="1536700"/>
          <p14:tracePt t="44110" x="6192838" y="1536700"/>
          <p14:tracePt t="44125" x="6183313" y="1536700"/>
          <p14:tracePt t="44157" x="6200775" y="1527175"/>
          <p14:tracePt t="44164" x="6226175" y="1527175"/>
          <p14:tracePt t="44172" x="6267450" y="1527175"/>
          <p14:tracePt t="44177" x="6292850" y="1519238"/>
          <p14:tracePt t="44186" x="6335713" y="1519238"/>
          <p14:tracePt t="44193" x="6369050" y="1511300"/>
          <p14:tracePt t="44201" x="6410325" y="1511300"/>
          <p14:tracePt t="44207" x="6453188" y="1511300"/>
          <p14:tracePt t="44214" x="6502400" y="1501775"/>
          <p14:tracePt t="44223" x="6545263" y="1493838"/>
          <p14:tracePt t="44232" x="6578600" y="1493838"/>
          <p14:tracePt t="44236" x="6611938" y="1485900"/>
          <p14:tracePt t="44245" x="6637338" y="1477963"/>
          <p14:tracePt t="44254" x="6653213" y="1468438"/>
          <p14:tracePt t="44261" x="6670675" y="1460500"/>
          <p14:tracePt t="44268" x="6688138" y="1460500"/>
          <p14:tracePt t="44275" x="6688138" y="1452563"/>
          <p14:tracePt t="44291" x="6688138" y="1443038"/>
          <p14:tracePt t="44296" x="6696075" y="1443038"/>
          <p14:tracePt t="44314" x="6704013" y="1443038"/>
          <p14:tracePt t="44327" x="6711950" y="1443038"/>
          <p14:tracePt t="44335" x="6711950" y="1435100"/>
          <p14:tracePt t="44343" x="6711950" y="1427163"/>
          <p14:tracePt t="44351" x="6721475" y="1419225"/>
          <p14:tracePt t="44357" x="6729413" y="1401763"/>
          <p14:tracePt t="44365" x="6737350" y="1384300"/>
          <p14:tracePt t="44374" x="6746875" y="1368425"/>
          <p14:tracePt t="44381" x="6746875" y="1350963"/>
          <p14:tracePt t="44388" x="6754813" y="1335088"/>
          <p14:tracePt t="44395" x="6754813" y="1317625"/>
          <p14:tracePt t="44403" x="6754813" y="1292225"/>
          <p14:tracePt t="44411" x="6754813" y="1266825"/>
          <p14:tracePt t="44417" x="6746875" y="1250950"/>
          <p14:tracePt t="44426" x="6721475" y="1225550"/>
          <p14:tracePt t="44433" x="6696075" y="1217613"/>
          <p14:tracePt t="44442" x="6670675" y="1200150"/>
          <p14:tracePt t="44449" x="6637338" y="1192213"/>
          <p14:tracePt t="44455" x="6586538" y="1192213"/>
          <p14:tracePt t="44464" x="6535738" y="1192213"/>
          <p14:tracePt t="44471" x="6477000" y="1200150"/>
          <p14:tracePt t="44478" x="6418263" y="1217613"/>
          <p14:tracePt t="44486" x="6359525" y="1243013"/>
          <p14:tracePt t="44492" x="6310313" y="1266825"/>
          <p14:tracePt t="44501" x="6259513" y="1292225"/>
          <p14:tracePt t="44507" x="6208713" y="1325563"/>
          <p14:tracePt t="44515" x="6167438" y="1350963"/>
          <p14:tracePt t="44524" x="6124575" y="1384300"/>
          <p14:tracePt t="44532" x="6100763" y="1409700"/>
          <p14:tracePt t="44537" x="6075363" y="1443038"/>
          <p14:tracePt t="44546" x="6067425" y="1468438"/>
          <p14:tracePt t="44553" x="6067425" y="1501775"/>
          <p14:tracePt t="44561" x="6067425" y="1536700"/>
          <p14:tracePt t="44567" x="6067425" y="1570038"/>
          <p14:tracePt t="44575" x="6075363" y="1595438"/>
          <p14:tracePt t="44582" x="6100763" y="1611313"/>
          <p14:tracePt t="44592" x="6134100" y="1628775"/>
          <p14:tracePt t="44597" x="6175375" y="1644650"/>
          <p14:tracePt t="44605" x="6234113" y="1654175"/>
          <p14:tracePt t="44613" x="6284913" y="1654175"/>
          <p14:tracePt t="44622" x="6351588" y="1662113"/>
          <p14:tracePt t="44628" x="6418263" y="1662113"/>
          <p14:tracePt t="44635" x="6477000" y="1662113"/>
          <p14:tracePt t="44644" x="6545263" y="1662113"/>
          <p14:tracePt t="44651" x="6611938" y="1662113"/>
          <p14:tracePt t="44657" x="6662738" y="1662113"/>
          <p14:tracePt t="44665" x="6711950" y="1654175"/>
          <p14:tracePt t="44674" x="6762750" y="1636713"/>
          <p14:tracePt t="44680" x="6796088" y="1611313"/>
          <p14:tracePt t="44687" x="6838950" y="1595438"/>
          <p14:tracePt t="44695" x="6872288" y="1577975"/>
          <p14:tracePt t="44704" x="6905625" y="1552575"/>
          <p14:tracePt t="44711" x="6938963" y="1527175"/>
          <p14:tracePt t="44717" x="6964363" y="1493838"/>
          <p14:tracePt t="44725" x="6964363" y="1460500"/>
          <p14:tracePt t="44734" x="6972300" y="1419225"/>
          <p14:tracePt t="44741" x="6981825" y="1384300"/>
          <p14:tracePt t="44747" x="6972300" y="1350963"/>
          <p14:tracePt t="44756" x="6946900" y="1317625"/>
          <p14:tracePt t="44764" x="6913563" y="1284288"/>
          <p14:tracePt t="44772" x="6880225" y="1258888"/>
          <p14:tracePt t="44777" x="6829425" y="1243013"/>
          <p14:tracePt t="44786" x="6780213" y="1243013"/>
          <p14:tracePt t="44793" x="6729413" y="1243013"/>
          <p14:tracePt t="44801" x="6670675" y="1243013"/>
          <p14:tracePt t="44807" x="6604000" y="1243013"/>
          <p14:tracePt t="44815" x="6545263" y="1250950"/>
          <p14:tracePt t="44824" x="6486525" y="1266825"/>
          <p14:tracePt t="44832" x="6443663" y="1276350"/>
          <p14:tracePt t="44837" x="6410325" y="1292225"/>
          <p14:tracePt t="44846" x="6376988" y="1301750"/>
          <p14:tracePt t="44854" x="6359525" y="1309688"/>
          <p14:tracePt t="44861" x="6351588" y="1317625"/>
          <p14:tracePt t="44868" x="6343650" y="1325563"/>
          <p14:tracePt t="44883" x="6343650" y="1335088"/>
          <p14:tracePt t="44892" x="6343650" y="1343025"/>
          <p14:tracePt t="44905" x="6343650" y="1350963"/>
          <p14:tracePt t="44921" x="6359525" y="1350963"/>
          <p14:tracePt t="44927" x="6359525" y="1360488"/>
          <p14:tracePt t="44935" x="6369050" y="1360488"/>
          <p14:tracePt t="44951" x="6376988" y="1360488"/>
          <p14:tracePt t="44965" x="6384925" y="1360488"/>
          <p14:tracePt t="44973" x="6384925" y="1350963"/>
          <p14:tracePt t="44987" x="6394450" y="1350963"/>
          <p14:tracePt t="45004" x="6394450" y="1343025"/>
          <p14:tracePt t="45011" x="6402388" y="1343025"/>
          <p14:tracePt t="45025" x="6410325" y="1343025"/>
          <p14:tracePt t="45034" x="6410325" y="1335088"/>
          <p14:tracePt t="45041" x="6418263" y="1335088"/>
          <p14:tracePt t="45055" x="6427788" y="1335088"/>
          <p14:tracePt t="45063" x="6435725" y="1335088"/>
          <p14:tracePt t="45077" x="6443663" y="1335088"/>
          <p14:tracePt t="45085" x="6453188" y="1343025"/>
          <p14:tracePt t="45093" x="6461125" y="1350963"/>
          <p14:tracePt t="45101" x="6477000" y="1368425"/>
          <p14:tracePt t="45108" x="6486525" y="1376363"/>
          <p14:tracePt t="45115" x="6502400" y="1401763"/>
          <p14:tracePt t="45124" x="6519863" y="1435100"/>
          <p14:tracePt t="45295" x="7232650" y="2351088"/>
          <p14:tracePt t="45300" x="7216775" y="2359025"/>
          <p14:tracePt t="45310" x="7207250" y="2359025"/>
          <p14:tracePt t="45318" x="7181850" y="2359025"/>
          <p14:tracePt t="45324" x="7158038" y="2359025"/>
          <p14:tracePt t="45331" x="7158038" y="2366963"/>
          <p14:tracePt t="45339" x="7132638" y="2366963"/>
          <p14:tracePt t="45347" x="7115175" y="2374900"/>
          <p14:tracePt t="45353" x="7115175" y="2400300"/>
          <p14:tracePt t="45361" x="7107238" y="2417763"/>
          <p14:tracePt t="45383" x="7107238" y="2409825"/>
          <p14:tracePt t="45392" x="7099300" y="2409825"/>
          <p14:tracePt t="45422" x="7107238" y="2400300"/>
          <p14:tracePt t="45429" x="7115175" y="2400300"/>
          <p14:tracePt t="45436" x="7123113" y="2400300"/>
          <p14:tracePt t="45443" x="7132638" y="2400300"/>
          <p14:tracePt t="45451" x="7140575" y="2400300"/>
          <p14:tracePt t="45467" x="7148513" y="2400300"/>
          <p14:tracePt t="45489" x="7158038" y="2400300"/>
          <p14:tracePt t="45498" x="7158038" y="2392363"/>
          <p14:tracePt t="45504" x="7158038" y="2374900"/>
          <p14:tracePt t="45511" x="7158038" y="2359025"/>
          <p14:tracePt t="45519" x="7158038" y="2325688"/>
          <p14:tracePt t="45527" x="7158038" y="2300288"/>
          <p14:tracePt t="45534" x="7148513" y="2266950"/>
          <p14:tracePt t="45541" x="7140575" y="2224088"/>
          <p14:tracePt t="45549" x="7132638" y="2190750"/>
          <p14:tracePt t="45558" x="7115175" y="2149475"/>
          <p14:tracePt t="45563" x="7099300" y="2114550"/>
          <p14:tracePt t="45572" x="7099300" y="2081213"/>
          <p14:tracePt t="45579" x="7089775" y="2055813"/>
          <p14:tracePt t="45587" x="7081838" y="2039938"/>
          <p14:tracePt t="45594" x="7073900" y="2032000"/>
          <p14:tracePt t="45601" x="7064375" y="2032000"/>
          <p14:tracePt t="45610" x="7056438" y="2032000"/>
          <p14:tracePt t="45617" x="7048500" y="2022475"/>
          <p14:tracePt t="45624" x="7040563" y="2014538"/>
          <p14:tracePt t="45631" x="7031038" y="2006600"/>
          <p14:tracePt t="45639" x="7023100" y="2006600"/>
          <p14:tracePt t="45647" x="7023100" y="1989138"/>
          <p14:tracePt t="45653" x="7015163" y="1981200"/>
          <p14:tracePt t="45661" x="6997700" y="1981200"/>
          <p14:tracePt t="45669" x="6981825" y="1981200"/>
          <p14:tracePt t="45677" x="6956425" y="1973263"/>
          <p14:tracePt t="45683" x="6923088" y="1963738"/>
          <p14:tracePt t="45691" x="6905625" y="1955800"/>
          <p14:tracePt t="45699" x="6888163" y="1955800"/>
          <p14:tracePt t="45707" x="6872288" y="1947863"/>
          <p14:tracePt t="45714" x="6864350" y="1947863"/>
          <p14:tracePt t="45720" x="6864350" y="1938338"/>
          <p14:tracePt t="45729" x="6846888" y="1938338"/>
          <p14:tracePt t="45737" x="6829425" y="1930400"/>
          <p14:tracePt t="45743" x="6821488" y="1922463"/>
          <p14:tracePt t="45751" x="6805613" y="1914525"/>
          <p14:tracePt t="45759" x="6788150" y="1897063"/>
          <p14:tracePt t="45768" x="6770688" y="1871663"/>
          <p14:tracePt t="45773" x="6746875" y="1830388"/>
          <p14:tracePt t="45782" x="6711950" y="1804988"/>
          <p14:tracePt t="45789" x="6670675" y="1779588"/>
          <p14:tracePt t="45797" x="6619875" y="1762125"/>
          <p14:tracePt t="45803" x="6570663" y="1754188"/>
          <p14:tracePt t="45811" x="6511925" y="1754188"/>
          <p14:tracePt t="45819" x="6453188" y="1754188"/>
          <p14:tracePt t="45827" x="6394450" y="1754188"/>
          <p14:tracePt t="45832" x="6343650" y="1754188"/>
          <p14:tracePt t="45842" x="6292850" y="1754188"/>
          <p14:tracePt t="45849" x="6242050" y="1754188"/>
          <p14:tracePt t="45858" x="6192838" y="1754188"/>
          <p14:tracePt t="45862" x="6149975" y="1754188"/>
          <p14:tracePt t="45871" x="6100763" y="1762125"/>
          <p14:tracePt t="45879" x="6057900" y="1771650"/>
          <p14:tracePt t="45888" x="6008688" y="1787525"/>
          <p14:tracePt t="45894" x="5957888" y="1804988"/>
          <p14:tracePt t="45902" x="5915025" y="1838325"/>
          <p14:tracePt t="45909" x="5873750" y="1871663"/>
          <p14:tracePt t="45917" x="5832475" y="1889125"/>
          <p14:tracePt t="45923" x="5807075" y="1914525"/>
          <p14:tracePt t="45931" x="5781675" y="1938338"/>
          <p14:tracePt t="45940" x="5756275" y="1955800"/>
          <p14:tracePt t="45947" x="5738813" y="1981200"/>
          <p14:tracePt t="45953" x="5722938" y="2006600"/>
          <p14:tracePt t="45962" x="5705475" y="2039938"/>
          <p14:tracePt t="45971" x="5697538" y="2073275"/>
          <p14:tracePt t="45978" x="5680075" y="2106613"/>
          <p14:tracePt t="45983" x="5680075" y="2149475"/>
          <p14:tracePt t="45992" x="5680075" y="2190750"/>
          <p14:tracePt t="45999" x="5680075" y="2224088"/>
          <p14:tracePt t="46007" x="5680075" y="2257425"/>
          <p14:tracePt t="46013" x="5697538" y="2292350"/>
          <p14:tracePt t="46021" x="5722938" y="2325688"/>
          <p14:tracePt t="46029" x="5764213" y="2359025"/>
          <p14:tracePt t="46037" x="5807075" y="2392363"/>
          <p14:tracePt t="46043" x="5856288" y="2417763"/>
          <p14:tracePt t="46051" x="5932488" y="2443163"/>
          <p14:tracePt t="46061" x="5999163" y="2459038"/>
          <p14:tracePt t="46068" x="6083300" y="2476500"/>
          <p14:tracePt t="46074" x="6167438" y="2484438"/>
          <p14:tracePt t="46081" x="6251575" y="2501900"/>
          <p14:tracePt t="46089" x="6351588" y="2501900"/>
          <p14:tracePt t="46097" x="6461125" y="2517775"/>
          <p14:tracePt t="46104" x="6578600" y="2517775"/>
          <p14:tracePt t="46111" x="6678613" y="2527300"/>
          <p14:tracePt t="46120" x="6788150" y="2527300"/>
          <p14:tracePt t="46127" x="6880225" y="2527300"/>
          <p14:tracePt t="46133" x="6981825" y="2527300"/>
          <p14:tracePt t="46142" x="7073900" y="2527300"/>
          <p14:tracePt t="46149" x="7165975" y="2527300"/>
          <p14:tracePt t="46157" x="7240588" y="2517775"/>
          <p14:tracePt t="46164" x="7308850" y="2501900"/>
          <p14:tracePt t="46173" x="7350125" y="2468563"/>
          <p14:tracePt t="46180" x="7392988" y="2443163"/>
          <p14:tracePt t="46187" x="7426325" y="2417763"/>
          <p14:tracePt t="46194" x="7459663" y="2384425"/>
          <p14:tracePt t="46201" x="7485063" y="2351088"/>
          <p14:tracePt t="46210" x="7500938" y="2316163"/>
          <p14:tracePt t="46217" x="7518400" y="2292350"/>
          <p14:tracePt t="46223" x="7518400" y="2266950"/>
          <p14:tracePt t="46231" x="7518400" y="2249488"/>
          <p14:tracePt t="46240" x="7518400" y="2233613"/>
          <p14:tracePt t="46254" x="7526338" y="2233613"/>
          <p14:tracePt t="46269" x="7510463" y="2233613"/>
          <p14:tracePt t="46277" x="7485063" y="2233613"/>
          <p14:tracePt t="46282" x="7459663" y="2233613"/>
          <p14:tracePt t="46291" x="7442200" y="2249488"/>
          <p14:tracePt t="46300" x="7434263" y="2257425"/>
          <p14:tracePt t="46314" x="7426325" y="2266950"/>
          <p14:tracePt t="46322" x="7426325" y="2274888"/>
          <p14:tracePt t="46329" x="7416800" y="2282825"/>
          <p14:tracePt t="46339" x="7416800" y="2292350"/>
          <p14:tracePt t="46343" x="7408863" y="2300288"/>
          <p14:tracePt t="46352" x="7408863" y="2308225"/>
          <p14:tracePt t="46367" x="7400925" y="2316163"/>
          <p14:tracePt t="46374" x="7400925" y="2325688"/>
          <p14:tracePt t="46381" x="7400925" y="2333625"/>
          <p14:tracePt t="46398" x="7400925" y="2341563"/>
          <p14:tracePt t="46403" x="7392988" y="2341563"/>
          <p14:tracePt t="46427" x="7383463" y="2325688"/>
          <p14:tracePt t="46433" x="7383463" y="2300288"/>
          <p14:tracePt t="46441" x="7375525" y="2266950"/>
          <p14:tracePt t="46450" x="7367588" y="2249488"/>
          <p14:tracePt t="46457" x="7367588" y="2224088"/>
          <p14:tracePt t="46464" x="7358063" y="2208213"/>
          <p14:tracePt t="46471" x="7358063" y="2190750"/>
          <p14:tracePt t="46480" x="7358063" y="2173288"/>
          <p14:tracePt t="46487" x="7358063" y="2157413"/>
          <p14:tracePt t="46493" x="7358063" y="2149475"/>
          <p14:tracePt t="46501" x="7367588" y="2132013"/>
          <p14:tracePt t="46511" x="7383463" y="2114550"/>
          <p14:tracePt t="46518" x="7400925" y="2090738"/>
          <p14:tracePt t="46523" x="7416800" y="2073275"/>
          <p14:tracePt t="46531" x="7416800" y="2047875"/>
          <p14:tracePt t="46540" x="7426325" y="2022475"/>
          <p14:tracePt t="46547" x="7426325" y="2006600"/>
          <p14:tracePt t="46553" x="7426325" y="1989138"/>
          <p14:tracePt t="46561" x="7434263" y="1973263"/>
          <p14:tracePt t="46570" x="7442200" y="1973263"/>
          <p14:tracePt t="46600" x="7426325" y="1973263"/>
          <p14:tracePt t="46609" x="7408863" y="1981200"/>
          <p14:tracePt t="46613" x="7392988" y="1997075"/>
          <p14:tracePt t="46623" x="7383463" y="1997075"/>
          <p14:tracePt t="46629" x="7367588" y="2014538"/>
          <p14:tracePt t="46638" x="7367588" y="2032000"/>
          <p14:tracePt t="46643" x="7358063" y="2039938"/>
          <p14:tracePt t="46652" x="7358063" y="2055813"/>
          <p14:tracePt t="46659" x="7350125" y="2065338"/>
          <p14:tracePt t="46667" x="7350125" y="2073275"/>
          <p14:tracePt t="46672" x="7342188" y="2081213"/>
          <p14:tracePt t="46681" x="7342188" y="2090738"/>
          <p14:tracePt t="46688" x="7342188" y="2098675"/>
          <p14:tracePt t="46698" x="7342188" y="2106613"/>
          <p14:tracePt t="46711" x="7342188" y="2114550"/>
          <p14:tracePt t="46741" x="7334250" y="2124075"/>
          <p14:tracePt t="46840" x="7342188" y="2124075"/>
          <p14:tracePt t="46861" x="7350125" y="2124075"/>
          <p14:tracePt t="46883" x="7358063" y="2124075"/>
          <p14:tracePt t="46899" x="7358063" y="2132013"/>
          <p14:tracePt t="46929" x="7367588" y="2139950"/>
          <p14:tracePt t="46952" x="7375525" y="2139950"/>
          <p14:tracePt t="46973" x="7383463" y="2139950"/>
          <p14:tracePt t="47131" x="7383463" y="2149475"/>
          <p14:tracePt t="47147" x="7383463" y="2157413"/>
          <p14:tracePt t="47161" x="7383463" y="2165350"/>
          <p14:tracePt t="47169" x="7375525" y="2165350"/>
          <p14:tracePt t="47178" x="7375525" y="2173288"/>
          <p14:tracePt t="47183" x="7375525" y="2182813"/>
          <p14:tracePt t="47200" x="7375525" y="2190750"/>
          <p14:tracePt t="47222" x="7375525" y="2198688"/>
          <p14:tracePt t="47237" x="7375525" y="2208213"/>
          <p14:tracePt t="47251" x="7375525" y="2216150"/>
          <p14:tracePt t="47260" x="7367588" y="2216150"/>
          <p14:tracePt t="47267" x="7367588" y="2224088"/>
          <p14:tracePt t="47281" x="7367588" y="2233613"/>
          <p14:tracePt t="47297" x="7367588" y="2241550"/>
          <p14:tracePt t="47321" x="7367588" y="2249488"/>
          <p14:tracePt t="47417" x="7367588" y="2241550"/>
          <p14:tracePt t="47477" x="7367588" y="2233613"/>
          <p14:tracePt t="47559" x="7358063" y="2233613"/>
          <p14:tracePt t="47589" x="7350125" y="2233613"/>
          <p14:tracePt t="47597" x="7350125" y="2241550"/>
          <p14:tracePt t="47611" x="7342188" y="2241550"/>
          <p14:tracePt t="47619" x="7342188" y="2249488"/>
          <p14:tracePt t="47633" x="7334250" y="2249488"/>
          <p14:tracePt t="47642" x="7334250" y="2257425"/>
          <p14:tracePt t="47649" x="7324725" y="2257425"/>
          <p14:tracePt t="47657" x="7324725" y="2266950"/>
          <p14:tracePt t="47664" x="7324725" y="2274888"/>
          <p14:tracePt t="47671" x="7324725" y="2282825"/>
          <p14:tracePt t="47679" x="7324725" y="2292350"/>
          <p14:tracePt t="47687" x="7324725" y="2316163"/>
          <p14:tracePt t="47693" x="7324725" y="2341563"/>
          <p14:tracePt t="47701" x="7324725" y="2374900"/>
          <p14:tracePt t="47709" x="7324725" y="2417763"/>
          <p14:tracePt t="47716" x="7324725" y="2443163"/>
          <p14:tracePt t="47724" x="7324725" y="2468563"/>
          <p14:tracePt t="47731" x="7324725" y="2492375"/>
          <p14:tracePt t="47740" x="7324725" y="2517775"/>
          <p14:tracePt t="47747" x="7324725" y="2543175"/>
          <p14:tracePt t="47945" x="7534275" y="2786063"/>
          <p14:tracePt t="47989" x="7534275" y="2795588"/>
          <p14:tracePt t="48005" x="7526338" y="2795588"/>
          <p14:tracePt t="48027" x="7518400" y="2795588"/>
          <p14:tracePt t="48043" x="7510463" y="2795588"/>
          <p14:tracePt t="48049" x="7500938" y="2795588"/>
          <p14:tracePt t="48066" x="7493000" y="2795588"/>
          <p14:tracePt t="48079" x="7485063" y="2795588"/>
          <p14:tracePt t="48088" x="7485063" y="2786063"/>
          <p14:tracePt t="48095" x="7475538" y="2786063"/>
          <p14:tracePt t="48117" x="7475538" y="2778125"/>
          <p14:tracePt t="48133" x="7475538" y="2770188"/>
          <p14:tracePt t="48148" x="7475538" y="2762250"/>
          <p14:tracePt t="48155" x="7485063" y="2752725"/>
          <p14:tracePt t="48163" x="7485063" y="2744788"/>
          <p14:tracePt t="48169" x="7493000" y="2736850"/>
          <p14:tracePt t="48178" x="7493000" y="2727325"/>
          <p14:tracePt t="48186" x="7493000" y="2719388"/>
          <p14:tracePt t="48193" x="7500938" y="2711450"/>
          <p14:tracePt t="48199" x="7500938" y="2703513"/>
          <p14:tracePt t="48215" x="7500938" y="2693988"/>
          <p14:tracePt t="48245" x="7510463" y="2693988"/>
          <p14:tracePt t="48284" x="7518400" y="2693988"/>
          <p14:tracePt t="48314" x="7526338" y="2693988"/>
          <p14:tracePt t="48434" x="7534275" y="2686050"/>
          <p14:tracePt t="48486" x="7534275" y="2678113"/>
          <p14:tracePt t="48515" x="7534275" y="2668588"/>
          <p14:tracePt t="48567" x="7526338" y="2668588"/>
          <p14:tracePt t="48606" x="7526338" y="2660650"/>
          <p14:tracePt t="48657" x="7526338" y="2652713"/>
          <p14:tracePt t="48703" x="7518400" y="2652713"/>
          <p14:tracePt t="48755" x="7510463" y="2652713"/>
          <p14:tracePt t="48794" x="7500938" y="2652713"/>
          <p14:tracePt t="48800" x="7500938" y="2644775"/>
          <p14:tracePt t="48824" x="7500938" y="2635250"/>
          <p14:tracePt t="48837" x="7493000" y="2627313"/>
          <p14:tracePt t="48854" x="7493000" y="2619375"/>
          <p14:tracePt t="48859" x="7493000" y="2609850"/>
          <p14:tracePt t="48875" x="7493000" y="2593975"/>
          <p14:tracePt t="48883" x="7493000" y="2576513"/>
          <p14:tracePt t="48889" x="7493000" y="2551113"/>
          <p14:tracePt t="48897" x="7493000" y="2517775"/>
          <p14:tracePt t="48906" x="7493000" y="2492375"/>
          <p14:tracePt t="48913" x="7500938" y="2459038"/>
          <p14:tracePt t="48920" x="7510463" y="2417763"/>
          <p14:tracePt t="48928" x="7534275" y="2374900"/>
          <p14:tracePt t="48936" x="7551738" y="2333625"/>
          <p14:tracePt t="48943" x="7577138" y="2292350"/>
          <p14:tracePt t="48949" x="7593013" y="2257425"/>
          <p14:tracePt t="48958" x="7610475" y="2233613"/>
          <p14:tracePt t="48965" x="7610475" y="2208213"/>
          <p14:tracePt t="48973" x="7627938" y="2182813"/>
          <p14:tracePt t="48980" x="7635875" y="2165350"/>
          <p14:tracePt t="48988" x="7635875" y="2157413"/>
          <p14:tracePt t="48995" x="7627938" y="2157413"/>
          <p14:tracePt t="49004" x="7593013" y="2139950"/>
          <p14:tracePt t="49010" x="7559675" y="2139950"/>
          <p14:tracePt t="49017" x="7518400" y="2139950"/>
          <p14:tracePt t="49025" x="7475538" y="2139950"/>
          <p14:tracePt t="49033" x="7416800" y="2132013"/>
          <p14:tracePt t="49040" x="7358063" y="2132013"/>
          <p14:tracePt t="49047" x="7299325" y="2139950"/>
          <p14:tracePt t="49055" x="7232650" y="2157413"/>
          <p14:tracePt t="49063" x="7165975" y="2182813"/>
          <p14:tracePt t="49070" x="7089775" y="2216150"/>
          <p14:tracePt t="49077" x="7015163" y="2257425"/>
          <p14:tracePt t="49085" x="6931025" y="2292350"/>
          <p14:tracePt t="49094" x="6846888" y="2325688"/>
          <p14:tracePt t="49099" x="6762750" y="2374900"/>
          <p14:tracePt t="49108" x="6670675" y="2425700"/>
          <p14:tracePt t="49116" x="6578600" y="2468563"/>
          <p14:tracePt t="49124" x="6486525" y="2509838"/>
          <p14:tracePt t="49130" x="6394450" y="2551113"/>
          <p14:tracePt t="49137" x="6300788" y="2593975"/>
          <p14:tracePt t="49146" x="6218238" y="2627313"/>
          <p14:tracePt t="49154" x="6124575" y="2668588"/>
          <p14:tracePt t="49159" x="6024563" y="2711450"/>
          <p14:tracePt t="49168" x="5924550" y="2752725"/>
          <p14:tracePt t="49175" x="5815013" y="2803525"/>
          <p14:tracePt t="49184" x="5697538" y="2862263"/>
          <p14:tracePt t="49189" x="5572125" y="2921000"/>
          <p14:tracePt t="49198" x="5445125" y="2979738"/>
          <p14:tracePt t="49206" x="5311775" y="3046413"/>
          <p14:tracePt t="49214" x="5176838" y="3097213"/>
          <p14:tracePt t="49220" x="5043488" y="3155950"/>
          <p14:tracePt t="49228" x="4900613" y="3214688"/>
          <p14:tracePt t="49235" x="4765675" y="3273425"/>
          <p14:tracePt t="49243" x="4622800" y="3324225"/>
          <p14:tracePt t="49250" x="4489450" y="3382963"/>
          <p14:tracePt t="49258" x="4354513" y="3433763"/>
          <p14:tracePt t="49266" x="4221163" y="3482975"/>
          <p14:tracePt t="49274" x="4094163" y="3525838"/>
          <p14:tracePt t="49279" x="3960813" y="3576638"/>
          <p14:tracePt t="49288" x="3843338" y="3617913"/>
          <p14:tracePt t="49296" x="3725863" y="3668713"/>
          <p14:tracePt t="49303" x="3608388" y="3717925"/>
          <p14:tracePt t="49310" x="3490913" y="3768725"/>
          <p14:tracePt t="49317" x="3373438" y="3827463"/>
          <p14:tracePt t="49325" x="3255963" y="3878263"/>
          <p14:tracePt t="49333" x="3146425" y="3929063"/>
          <p14:tracePt t="49339" x="3028950" y="3970338"/>
          <p14:tracePt t="49348" x="2919413" y="4021138"/>
          <p14:tracePt t="49356" x="2801938" y="4062413"/>
          <p14:tracePt t="49364" x="2701925" y="4095750"/>
          <p14:tracePt t="49369" x="2601913" y="4138613"/>
          <p14:tracePt t="49378" x="2508250" y="4171950"/>
          <p14:tracePt t="49386" x="2408238" y="4205288"/>
          <p14:tracePt t="49394" x="2316163" y="4238625"/>
          <p14:tracePt t="49400" x="2224088" y="4271963"/>
          <p14:tracePt t="49408" x="2139950" y="4306888"/>
          <p14:tracePt t="49416" x="2055813" y="4340225"/>
          <p14:tracePt t="49423" x="1979613" y="4373563"/>
          <p14:tracePt t="49430" x="1912938" y="4406900"/>
          <p14:tracePt t="49437" x="1854200" y="4432300"/>
          <p14:tracePt t="49445" x="1787525" y="4465638"/>
          <p14:tracePt t="49455" x="1728788" y="4498975"/>
          <p14:tracePt t="49459" x="1677988" y="4524375"/>
          <p14:tracePt t="49468" x="1619250" y="4549775"/>
          <p14:tracePt t="49477" x="1577975" y="4575175"/>
          <p14:tracePt t="49485" x="1535113" y="4600575"/>
          <p14:tracePt t="49490" x="1501775" y="4616450"/>
          <p14:tracePt t="49499" x="1468438" y="4616450"/>
          <p14:tracePt t="49505" x="1443038" y="4616450"/>
          <p14:tracePt t="49513" x="1417638" y="4624388"/>
          <p14:tracePt t="49528" x="1401763" y="4633913"/>
          <p14:tracePt t="49544" x="1376363" y="4633913"/>
          <p14:tracePt t="49549" x="1358900" y="4633913"/>
          <p14:tracePt t="49557" x="1333500" y="4624388"/>
          <p14:tracePt t="49566" x="1309688" y="4624388"/>
          <p14:tracePt t="49573" x="1284288" y="4616450"/>
          <p14:tracePt t="49580" x="1250950" y="4608513"/>
          <p14:tracePt t="49587" x="1216025" y="4600575"/>
          <p14:tracePt t="49596" x="1182688" y="4583113"/>
          <p14:tracePt t="49603" x="1149350" y="4583113"/>
          <p14:tracePt t="49609" x="1116013" y="4575175"/>
          <p14:tracePt t="49617" x="1074738" y="4557713"/>
          <p14:tracePt t="49626" x="1039813" y="4541838"/>
          <p14:tracePt t="49634" x="1006475" y="4541838"/>
          <p14:tracePt t="49639" x="965200" y="4532313"/>
          <p14:tracePt t="49648" x="931863" y="4524375"/>
          <p14:tracePt t="49656" x="881063" y="4516438"/>
          <p14:tracePt t="49664" x="830263" y="4506913"/>
          <p14:tracePt t="49670" x="788988" y="4498975"/>
          <p14:tracePt t="49677" x="746125" y="4491038"/>
          <p14:tracePt t="49686" x="746125" y="4483100"/>
          <p14:tracePt t="49693" x="696913" y="4483100"/>
          <p14:tracePt t="49699" x="638175" y="4483100"/>
          <p14:tracePt t="49707" x="595313" y="4483100"/>
          <p14:tracePt t="49714" x="554038" y="4483100"/>
          <p14:tracePt t="49723" x="520700" y="4491038"/>
          <p14:tracePt t="49730" x="487363" y="4516438"/>
          <p14:tracePt t="49738" x="461963" y="4557713"/>
          <p14:tracePt t="49746" x="461963" y="4600575"/>
          <p14:tracePt t="49753" x="436563" y="4649788"/>
          <p14:tracePt t="49760" x="436563" y="4708525"/>
          <p14:tracePt t="49768" x="436563" y="4776788"/>
          <p14:tracePt t="49962" x="3381375" y="6153150"/>
          <p14:tracePt t="49964" x="3457575" y="6153150"/>
          <p14:tracePt t="49971" x="3565525" y="6135688"/>
          <p14:tracePt t="49980" x="3608388" y="6127750"/>
          <p14:tracePt t="49988" x="3759200" y="6110288"/>
          <p14:tracePt t="49994" x="3910013" y="6110288"/>
          <p14:tracePt t="50001" x="4060825" y="6076950"/>
          <p14:tracePt t="50010" x="4195763" y="6035675"/>
          <p14:tracePt t="50018" x="4338638" y="6002338"/>
          <p14:tracePt t="50309" x="4405313" y="3919538"/>
          <p14:tracePt t="50312" x="4397375" y="3929063"/>
          <p14:tracePt t="50319" x="4371975" y="3937000"/>
          <p14:tracePt t="50386" x="4002088" y="4264025"/>
          <p14:tracePt t="50388" x="3976688" y="4271963"/>
          <p14:tracePt t="50393" x="3960813" y="4297363"/>
          <p14:tracePt t="50402" x="3952875" y="4306888"/>
          <p14:tracePt t="50410" x="3917950" y="4340225"/>
          <p14:tracePt t="50417" x="3894138" y="4381500"/>
          <p14:tracePt t="50423" x="3859213" y="4424363"/>
          <p14:tracePt t="50433" x="3835400" y="4457700"/>
          <p14:tracePt t="50439" x="3800475" y="4498975"/>
          <p14:tracePt t="50448" x="3776663" y="4541838"/>
          <p14:tracePt t="50454" x="3751263" y="4583113"/>
          <p14:tracePt t="50462" x="3725863" y="4616450"/>
          <p14:tracePt t="50470" x="3708400" y="4649788"/>
          <p14:tracePt t="50477" x="3692525" y="4675188"/>
          <p14:tracePt t="50484" x="3692525" y="4700588"/>
          <p14:tracePt t="50491" x="3683000" y="4718050"/>
          <p14:tracePt t="50499" x="3683000" y="4743450"/>
          <p14:tracePt t="50508" x="3675063" y="4759325"/>
          <p14:tracePt t="50513" x="3667125" y="4776788"/>
          <p14:tracePt t="50521" x="3641725" y="4810125"/>
          <p14:tracePt t="50530" x="3624263" y="4843463"/>
          <p14:tracePt t="50538" x="3600450" y="4884738"/>
          <p14:tracePt t="50544" x="3565525" y="4927600"/>
          <p14:tracePt t="50552" x="3524250" y="4978400"/>
          <p14:tracePt t="50559" x="3490913" y="5037138"/>
          <p14:tracePt t="50567" x="3473450" y="5095875"/>
          <p14:tracePt t="50575" x="3473450" y="5162550"/>
          <p14:tracePt t="50580" x="3473450" y="5237163"/>
          <p14:tracePt t="50589" x="3473450" y="5313363"/>
          <p14:tracePt t="50598" x="3465513" y="5397500"/>
          <p14:tracePt t="50603" x="3465513" y="5464175"/>
          <p14:tracePt t="50612" x="3465513" y="5540375"/>
          <p14:tracePt t="50620" x="3465513" y="5607050"/>
          <p14:tracePt t="50627" x="3473450" y="5673725"/>
          <p14:tracePt t="50633" x="3506788" y="5741988"/>
          <p14:tracePt t="50642" x="3541713" y="5808663"/>
          <p14:tracePt t="50649" x="3590925" y="5867400"/>
          <p14:tracePt t="50657" x="3641725" y="5926138"/>
          <p14:tracePt t="50664" x="3667125" y="5969000"/>
          <p14:tracePt t="50672" x="3683000" y="6010275"/>
          <p14:tracePt t="50679" x="3708400" y="6035675"/>
          <p14:tracePt t="50688" x="3725863" y="6061075"/>
          <p14:tracePt t="50694" x="3741738" y="6076950"/>
          <p14:tracePt t="50709" x="3767138" y="6076950"/>
          <p14:tracePt t="50724" x="3784600" y="6076950"/>
          <p14:tracePt t="50732" x="3792538" y="6076950"/>
          <p14:tracePt t="50754" x="3792538" y="6061075"/>
          <p14:tracePt t="50762" x="3800475" y="6027738"/>
          <p14:tracePt t="50769" x="3800475" y="5984875"/>
          <p14:tracePt t="50777" x="3800475" y="5934075"/>
          <p14:tracePt t="50783" x="3800475" y="5892800"/>
          <p14:tracePt t="50792" x="3800475" y="5859463"/>
          <p14:tracePt t="50800" x="3800475" y="5816600"/>
          <p14:tracePt t="50808" x="3800475" y="5775325"/>
          <p14:tracePt t="50813" x="3800475" y="5741988"/>
          <p14:tracePt t="50821" x="3800475" y="5708650"/>
          <p14:tracePt t="50830" x="3800475" y="5673725"/>
          <p14:tracePt t="50838" x="3810000" y="5649913"/>
          <p14:tracePt t="50844" x="3810000" y="5632450"/>
          <p14:tracePt t="50852" x="3817938" y="5607050"/>
          <p14:tracePt t="50860" x="3817938" y="5591175"/>
          <p14:tracePt t="50867" x="3825875" y="5565775"/>
          <p14:tracePt t="50874" x="3835400" y="5548313"/>
          <p14:tracePt t="50882" x="3843338" y="5532438"/>
          <p14:tracePt t="50897" x="3851275" y="5532438"/>
          <p14:tracePt t="50912" x="3859213" y="5532438"/>
          <p14:tracePt t="50927" x="3859213" y="5522913"/>
          <p14:tracePt t="50963" x="3851275" y="5522913"/>
          <p14:tracePt t="50979" x="3843338" y="5522913"/>
          <p14:tracePt t="50987" x="3835400" y="5522913"/>
          <p14:tracePt t="50993" x="3825875" y="5522913"/>
          <p14:tracePt t="51001" x="3817938" y="5514975"/>
          <p14:tracePt t="51010" x="3810000" y="5514975"/>
          <p14:tracePt t="51018" x="3800475" y="5507038"/>
          <p14:tracePt t="51024" x="3800475" y="5497513"/>
          <p14:tracePt t="51032" x="3792538" y="5481638"/>
          <p14:tracePt t="51039" x="3784600" y="5473700"/>
          <p14:tracePt t="51047" x="3776663" y="5456238"/>
          <p14:tracePt t="51054" x="3776663" y="5448300"/>
          <p14:tracePt t="51061" x="3767138" y="5448300"/>
          <p14:tracePt t="51078" x="3759200" y="5438775"/>
          <p14:tracePt t="51084" x="3751263" y="5438775"/>
          <p14:tracePt t="51091" x="3751263" y="5430838"/>
          <p14:tracePt t="51099" x="3741738" y="5430838"/>
          <p14:tracePt t="51114" x="3733800" y="5422900"/>
          <p14:tracePt t="51122" x="3725863" y="5422900"/>
          <p14:tracePt t="51137" x="3717925" y="5422900"/>
          <p14:tracePt t="51143" x="3700463" y="5422900"/>
          <p14:tracePt t="51151" x="3692525" y="5422900"/>
          <p14:tracePt t="51160" x="3675063" y="5438775"/>
          <p14:tracePt t="51168" x="3667125" y="5448300"/>
          <p14:tracePt t="51174" x="3659188" y="5464175"/>
          <p14:tracePt t="51182" x="3659188" y="5481638"/>
          <p14:tracePt t="51189" x="3659188" y="5489575"/>
          <p14:tracePt t="51198" x="3649663" y="5507038"/>
          <p14:tracePt t="51204" x="3649663" y="5514975"/>
          <p14:tracePt t="51212" x="3649663" y="5532438"/>
          <p14:tracePt t="51220" x="3649663" y="5548313"/>
          <p14:tracePt t="51227" x="3667125" y="5565775"/>
          <p14:tracePt t="51234" x="3700463" y="5581650"/>
          <p14:tracePt t="51242" x="3717925" y="5591175"/>
          <p14:tracePt t="51249" x="3741738" y="5599113"/>
          <p14:tracePt t="51258" x="3767138" y="5599113"/>
          <p14:tracePt t="51263" x="3800475" y="5607050"/>
          <p14:tracePt t="51272" x="3835400" y="5607050"/>
          <p14:tracePt t="51279" x="3859213" y="5607050"/>
          <p14:tracePt t="51287" x="3894138" y="5607050"/>
          <p14:tracePt t="51293" x="3917950" y="5599113"/>
          <p14:tracePt t="51301" x="3943350" y="5581650"/>
          <p14:tracePt t="51311" x="3968750" y="5565775"/>
          <p14:tracePt t="51318" x="3994150" y="5548313"/>
          <p14:tracePt t="51324" x="4011613" y="5532438"/>
          <p14:tracePt t="51332" x="4027488" y="5507038"/>
          <p14:tracePt t="51340" x="4027488" y="5489575"/>
          <p14:tracePt t="51347" x="4035425" y="5473700"/>
          <p14:tracePt t="51354" x="4035425" y="5448300"/>
          <p14:tracePt t="51362" x="4035425" y="5430838"/>
          <p14:tracePt t="51370" x="4035425" y="5422900"/>
          <p14:tracePt t="51378" x="4035425" y="5405438"/>
          <p14:tracePt t="51383" x="4035425" y="5397500"/>
          <p14:tracePt t="51392" x="4027488" y="5397500"/>
          <p14:tracePt t="51400" x="4011613" y="5397500"/>
          <p14:tracePt t="51408" x="3994150" y="5389563"/>
          <p14:tracePt t="51413" x="3986213" y="5389563"/>
          <p14:tracePt t="51422" x="3968750" y="5389563"/>
          <p14:tracePt t="51431" x="3960813" y="5389563"/>
          <p14:tracePt t="51437" x="3952875" y="5389563"/>
          <p14:tracePt t="51443" x="3943350" y="5389563"/>
          <p14:tracePt t="51451" x="3927475" y="5389563"/>
          <p14:tracePt t="51459" x="3917950" y="5397500"/>
          <p14:tracePt t="51474" x="3917950" y="5405438"/>
          <p14:tracePt t="51482" x="3910013" y="5405438"/>
          <p14:tracePt t="51490" x="3910013" y="5414963"/>
          <p14:tracePt t="51512" x="3910013" y="5422900"/>
          <p14:tracePt t="51541" x="3917950" y="5422900"/>
          <p14:tracePt t="51550" x="3927475" y="5430838"/>
          <p14:tracePt t="51559" x="3935413" y="5430838"/>
          <p14:tracePt t="51571" x="3943350" y="5438775"/>
          <p14:tracePt t="51588" x="3952875" y="5438775"/>
          <p14:tracePt t="51594" x="3952875" y="5448300"/>
          <p14:tracePt t="51617" x="3952875" y="5456238"/>
          <p14:tracePt t="51647" x="3943350" y="5456238"/>
          <p14:tracePt t="51661" x="3935413" y="5456238"/>
          <p14:tracePt t="51677" x="3935413" y="5464175"/>
          <p14:tracePt t="51684" x="3927475" y="5464175"/>
          <p14:tracePt t="51708" x="3917950" y="5464175"/>
          <p14:tracePt t="51713" x="3917950" y="5473700"/>
          <p14:tracePt t="51729" x="3917950" y="5481638"/>
          <p14:tracePt t="51738" x="3910013" y="5481638"/>
          <p14:tracePt t="51743" x="3910013" y="5489575"/>
          <p14:tracePt t="51751" x="3910013" y="5497513"/>
          <p14:tracePt t="51760" x="3902075" y="5507038"/>
          <p14:tracePt t="51768" x="3902075" y="5514975"/>
          <p14:tracePt t="51774" x="3902075" y="5532438"/>
          <p14:tracePt t="51782" x="3894138" y="5540375"/>
          <p14:tracePt t="51789" x="3884613" y="5548313"/>
          <p14:tracePt t="51797" x="3868738" y="5565775"/>
          <p14:tracePt t="51804" x="3851275" y="5581650"/>
          <p14:tracePt t="51812" x="3835400" y="5599113"/>
          <p14:tracePt t="51819" x="3800475" y="5614988"/>
          <p14:tracePt t="51828" x="3776663" y="5632450"/>
          <p14:tracePt t="51834" x="3733800" y="5649913"/>
          <p14:tracePt t="51842" x="3692525" y="5665788"/>
          <p14:tracePt t="51850" x="3649663" y="5673725"/>
          <p14:tracePt t="51858" x="3600450" y="5683250"/>
          <p14:tracePt t="51864" x="3541713" y="5683250"/>
          <p14:tracePt t="51871" x="3473450" y="5683250"/>
          <p14:tracePt t="51879" x="3414713" y="5683250"/>
          <p14:tracePt t="51887" x="3348038" y="5673725"/>
          <p14:tracePt t="51894" x="3289300" y="5640388"/>
          <p14:tracePt t="51901" x="3230563" y="5614988"/>
          <p14:tracePt t="51910" x="3179763" y="5573713"/>
          <p14:tracePt t="51918" x="3130550" y="5548313"/>
          <p14:tracePt t="51923" x="3095625" y="5522913"/>
          <p14:tracePt t="51931" x="3079750" y="5507038"/>
          <p14:tracePt t="51947" x="3071813" y="5507038"/>
          <p14:tracePt t="51954" x="3071813" y="5497513"/>
          <p14:tracePt t="51969" x="3087688" y="5497513"/>
          <p14:tracePt t="51977" x="3113088" y="5497513"/>
          <p14:tracePt t="51984" x="3130550" y="5507038"/>
          <p14:tracePt t="51991" x="3154363" y="5507038"/>
          <p14:tracePt t="51999" x="3179763" y="5514975"/>
          <p14:tracePt t="52008" x="3205163" y="5522913"/>
          <p14:tracePt t="52014" x="3230563" y="5540375"/>
          <p14:tracePt t="52022" x="3255963" y="5565775"/>
          <p14:tracePt t="52029" x="3281363" y="5581650"/>
          <p14:tracePt t="52038" x="3297238" y="5599113"/>
          <p14:tracePt t="52044" x="3314700" y="5632450"/>
          <p14:tracePt t="52052" x="3322638" y="5657850"/>
          <p14:tracePt t="52060" x="3340100" y="5699125"/>
          <p14:tracePt t="52067" x="3355975" y="5732463"/>
          <p14:tracePt t="52075" x="3381375" y="5775325"/>
          <p14:tracePt t="52081" x="3398838" y="5816600"/>
          <p14:tracePt t="52090" x="3424238" y="5849938"/>
          <p14:tracePt t="52097" x="3448050" y="5884863"/>
          <p14:tracePt t="52104" x="3482975" y="5918200"/>
          <p14:tracePt t="52112" x="3516313" y="5943600"/>
          <p14:tracePt t="52119" x="3557588" y="5969000"/>
          <p14:tracePt t="52128" x="3600450" y="5984875"/>
          <p14:tracePt t="52133" x="3641725" y="6002338"/>
          <p14:tracePt t="52142" x="3692525" y="6010275"/>
          <p14:tracePt t="52150" x="3733800" y="6018213"/>
          <p14:tracePt t="52157" x="3784600" y="6027738"/>
          <p14:tracePt t="52164" x="3835400" y="6027738"/>
          <p14:tracePt t="52171" x="3884613" y="6027738"/>
          <p14:tracePt t="52179" x="3927475" y="6027738"/>
          <p14:tracePt t="52188" x="3968750" y="6027738"/>
          <p14:tracePt t="52193" x="4002088" y="6018213"/>
          <p14:tracePt t="52202" x="4035425" y="6002338"/>
          <p14:tracePt t="52210" x="4060825" y="5976938"/>
          <p14:tracePt t="52218" x="4086225" y="5959475"/>
          <p14:tracePt t="52224" x="4103688" y="5934075"/>
          <p14:tracePt t="52232" x="4119563" y="5900738"/>
          <p14:tracePt t="52240" x="4119563" y="5875338"/>
          <p14:tracePt t="52248" x="4119563" y="5842000"/>
          <p14:tracePt t="52254" x="4119563" y="5808663"/>
          <p14:tracePt t="52261" x="4119563" y="5775325"/>
          <p14:tracePt t="52269" x="4129088" y="5749925"/>
          <p14:tracePt t="52277" x="4137025" y="5732463"/>
          <p14:tracePt t="52283" x="4137025" y="5716588"/>
          <p14:tracePt t="52291" x="4137025" y="5699125"/>
          <p14:tracePt t="52300" x="4137025" y="5691188"/>
          <p14:tracePt t="52306" x="4137025" y="5683250"/>
          <p14:tracePt t="52330" x="4129088" y="5683250"/>
          <p14:tracePt t="52343" x="4119563" y="5699125"/>
          <p14:tracePt t="52352" x="4111625" y="5708650"/>
          <p14:tracePt t="52360" x="4103688" y="5724525"/>
          <p14:tracePt t="52367" x="4094163" y="5741988"/>
          <p14:tracePt t="52373" x="4086225" y="5749925"/>
          <p14:tracePt t="52381" x="4078288" y="5767388"/>
          <p14:tracePt t="52389" x="4070350" y="5767388"/>
          <p14:tracePt t="52398" x="4060825" y="5775325"/>
          <p14:tracePt t="52411" x="4052888" y="5775325"/>
          <p14:tracePt t="52420" x="4052888" y="5783263"/>
          <p14:tracePt t="52429" x="4044950" y="5791200"/>
          <p14:tracePt t="52433" x="4044950" y="5800725"/>
          <p14:tracePt t="52442" x="4044950" y="5808663"/>
          <p14:tracePt t="52449" x="4035425" y="5816600"/>
          <p14:tracePt t="52458" x="4035425" y="5834063"/>
          <p14:tracePt t="52463" x="4027488" y="5849938"/>
          <p14:tracePt t="52471" x="4019550" y="5859463"/>
          <p14:tracePt t="52479" x="4002088" y="5875338"/>
          <p14:tracePt t="52488" x="3986213" y="5884863"/>
          <p14:tracePt t="52493" x="3986213" y="5900738"/>
          <p14:tracePt t="52502" x="3976688" y="5908675"/>
          <p14:tracePt t="52510" x="3976688" y="5918200"/>
          <p14:tracePt t="52517" x="3960813" y="5926138"/>
          <p14:tracePt t="52524" x="3952875" y="5934075"/>
          <p14:tracePt t="52531" x="3935413" y="5951538"/>
          <p14:tracePt t="52539" x="3917950" y="5959475"/>
          <p14:tracePt t="52547" x="3902075" y="5959475"/>
          <p14:tracePt t="52553" x="3884613" y="5959475"/>
          <p14:tracePt t="52561" x="3868738" y="5959475"/>
          <p14:tracePt t="52570" x="3843338" y="5969000"/>
          <p14:tracePt t="52579" x="3817938" y="5969000"/>
          <p14:tracePt t="52583" x="3784600" y="5969000"/>
          <p14:tracePt t="52592" x="3751263" y="5959475"/>
          <p14:tracePt t="52599" x="3717925" y="5926138"/>
          <p14:tracePt t="52608" x="3683000" y="5900738"/>
          <p14:tracePt t="52614" x="3649663" y="5859463"/>
          <p14:tracePt t="52622" x="3616325" y="5816600"/>
          <p14:tracePt t="52630" x="3582988" y="5775325"/>
          <p14:tracePt t="52638" x="3557588" y="5732463"/>
          <p14:tracePt t="52644" x="3541713" y="5691188"/>
          <p14:tracePt t="52652" x="3524250" y="5657850"/>
          <p14:tracePt t="52659" x="3516313" y="5632450"/>
          <p14:tracePt t="52667" x="3516313" y="5607050"/>
          <p14:tracePt t="52674" x="3516313" y="5591175"/>
          <p14:tracePt t="52681" x="3506788" y="5581650"/>
          <p14:tracePt t="52691" x="3506788" y="5565775"/>
          <p14:tracePt t="52697" x="3506788" y="5556250"/>
          <p14:tracePt t="52704" x="3506788" y="5540375"/>
          <p14:tracePt t="52711" x="3524250" y="5522913"/>
          <p14:tracePt t="52719" x="3541713" y="5514975"/>
          <p14:tracePt t="52727" x="3575050" y="5507038"/>
          <p14:tracePt t="52734" x="3590925" y="5507038"/>
          <p14:tracePt t="52741" x="3608388" y="5507038"/>
          <p14:tracePt t="52749" x="3624263" y="5507038"/>
          <p14:tracePt t="52758" x="3641725" y="5497513"/>
          <p14:tracePt t="52764" x="3659188" y="5507038"/>
          <p14:tracePt t="52772" x="3683000" y="5522913"/>
          <p14:tracePt t="52780" x="3708400" y="5548313"/>
          <p14:tracePt t="52788" x="3733800" y="5565775"/>
          <p14:tracePt t="52795" x="3767138" y="5591175"/>
          <p14:tracePt t="52801" x="3800475" y="5607050"/>
          <p14:tracePt t="52811" x="3825875" y="5624513"/>
          <p14:tracePt t="52817" x="3859213" y="5632450"/>
          <p14:tracePt t="52823" x="3884613" y="5649913"/>
          <p14:tracePt t="52832" x="3910013" y="5665788"/>
          <p14:tracePt t="52839" x="3927475" y="5683250"/>
          <p14:tracePt t="52848" x="3943350" y="5699125"/>
          <p14:tracePt t="52854" x="3943350" y="5716588"/>
          <p14:tracePt t="52862" x="3943350" y="5724525"/>
          <p14:tracePt t="52869" x="3943350" y="5732463"/>
          <p14:tracePt t="52883" x="3943350" y="5749925"/>
          <p14:tracePt t="52891" x="3943350" y="5757863"/>
          <p14:tracePt t="52900" x="3927475" y="5757863"/>
          <p14:tracePt t="52908" x="3910013" y="5757863"/>
          <p14:tracePt t="52914" x="3894138" y="5757863"/>
          <p14:tracePt t="52921" x="3876675" y="5757863"/>
          <p14:tracePt t="52929" x="3859213" y="5757863"/>
          <p14:tracePt t="52937" x="3851275" y="5757863"/>
          <p14:tracePt t="52943" x="3843338" y="5757863"/>
          <p14:tracePt t="52952" x="3835400" y="5749925"/>
          <p14:tracePt t="52968" x="3835400" y="5741988"/>
          <p14:tracePt t="52974" x="3825875" y="5732463"/>
          <p14:tracePt t="52990" x="3817938" y="5724525"/>
          <p14:tracePt t="53004" x="3817938" y="5716588"/>
          <p14:tracePt t="53020" x="3817938" y="5708650"/>
          <p14:tracePt t="53071" x="3810000" y="5716588"/>
          <p14:tracePt t="53088" x="3810000" y="5724525"/>
          <p14:tracePt t="53094" x="3800475" y="5724525"/>
          <p14:tracePt t="53102" x="3800475" y="5732463"/>
          <p14:tracePt t="53117" x="3792538" y="5732463"/>
          <p14:tracePt t="53123" x="3784600" y="5732463"/>
          <p14:tracePt t="53139" x="3776663" y="5732463"/>
          <p14:tracePt t="53163" x="3776663" y="5716588"/>
          <p14:tracePt t="53170" x="3800475" y="5699125"/>
          <p14:tracePt t="53179" x="3825875" y="5699125"/>
          <p14:tracePt t="53184" x="3851275" y="5683250"/>
          <p14:tracePt t="53192" x="3884613" y="5673725"/>
          <p14:tracePt t="53199" x="3935413" y="5665788"/>
          <p14:tracePt t="53208" x="3994150" y="5657850"/>
          <p14:tracePt t="53427" x="6511925" y="5741988"/>
          <p14:tracePt t="53433" x="6561138" y="5741988"/>
          <p14:tracePt t="53443" x="6578600" y="5741988"/>
          <p14:tracePt t="53449" x="6645275" y="5732463"/>
          <p14:tracePt t="53456" x="6704013" y="5732463"/>
          <p14:tracePt t="53463" x="6762750" y="5724525"/>
          <p14:tracePt t="53472" x="6821488" y="5724525"/>
          <p14:tracePt t="53479" x="6880225" y="5724525"/>
          <p14:tracePt t="53485" x="6946900" y="5716588"/>
          <p14:tracePt t="53494" x="7005638" y="5708650"/>
          <p14:tracePt t="53503" x="7064375" y="5708650"/>
          <p14:tracePt t="53509" x="7115175" y="5699125"/>
          <p14:tracePt t="53515" x="7158038" y="5691188"/>
          <p14:tracePt t="53524" x="7199313" y="5683250"/>
          <p14:tracePt t="53532" x="7224713" y="5673725"/>
          <p14:tracePt t="53539" x="7240588" y="5657850"/>
          <p14:tracePt t="53547" x="7258050" y="5640388"/>
          <p14:tracePt t="53553" x="7265988" y="5624513"/>
          <p14:tracePt t="53561" x="7283450" y="5599113"/>
          <p14:tracePt t="53569" x="7283450" y="5581650"/>
          <p14:tracePt t="53575" x="7283450" y="5573713"/>
          <p14:tracePt t="53583" x="7291388" y="5565775"/>
          <p14:tracePt t="53592" x="7299325" y="5548313"/>
          <p14:tracePt t="53600" x="7308850" y="5540375"/>
          <p14:tracePt t="53606" x="7316788" y="5522913"/>
          <p14:tracePt t="53614" x="7316788" y="5507038"/>
          <p14:tracePt t="53622" x="7324725" y="5489575"/>
          <p14:tracePt t="53630" x="7324725" y="5473700"/>
          <p14:tracePt t="53637" x="7334250" y="5448300"/>
          <p14:tracePt t="53644" x="7334250" y="5422900"/>
          <p14:tracePt t="53651" x="7334250" y="5397500"/>
          <p14:tracePt t="53659" x="7334250" y="5380038"/>
          <p14:tracePt t="53665" x="7334250" y="5356225"/>
          <p14:tracePt t="53673" x="7334250" y="5338763"/>
          <p14:tracePt t="53681" x="7334250" y="5321300"/>
          <p14:tracePt t="53690" x="7334250" y="5313363"/>
          <p14:tracePt t="53695" x="7324725" y="5295900"/>
          <p14:tracePt t="53704" x="7316788" y="5295900"/>
          <p14:tracePt t="53712" x="7308850" y="5287963"/>
          <p14:tracePt t="53720" x="7291388" y="5280025"/>
          <p14:tracePt t="53726" x="7275513" y="5262563"/>
          <p14:tracePt t="53734" x="7258050" y="5246688"/>
          <p14:tracePt t="53741" x="7240588" y="5229225"/>
          <p14:tracePt t="53749" x="7216775" y="5213350"/>
          <p14:tracePt t="53756" x="7191375" y="5195888"/>
          <p14:tracePt t="53764" x="7148513" y="5170488"/>
          <p14:tracePt t="53772" x="7099300" y="5145088"/>
          <p14:tracePt t="53780" x="7048500" y="5129213"/>
          <p14:tracePt t="53785" x="6997700" y="5111750"/>
          <p14:tracePt t="53794" x="6938963" y="5111750"/>
          <p14:tracePt t="53801" x="6880225" y="5103813"/>
          <p14:tracePt t="53811" x="6821488" y="5111750"/>
          <p14:tracePt t="53816" x="6762750" y="5137150"/>
          <p14:tracePt t="53824" x="6704013" y="5170488"/>
          <p14:tracePt t="53831" x="6645275" y="5203825"/>
          <p14:tracePt t="53840" x="6586538" y="5237163"/>
          <p14:tracePt t="53846" x="6535738" y="5280025"/>
          <p14:tracePt t="53854" x="6477000" y="5330825"/>
          <p14:tracePt t="53861" x="6427788" y="5380038"/>
          <p14:tracePt t="53870" x="6384925" y="5448300"/>
          <p14:tracePt t="53875" x="6351588" y="5514975"/>
          <p14:tracePt t="53884" x="6326188" y="5591175"/>
          <p14:tracePt t="53891" x="6310313" y="5665788"/>
          <p14:tracePt t="53900" x="6310313" y="5741988"/>
          <p14:tracePt t="53905" x="6310313" y="5816600"/>
          <p14:tracePt t="53914" x="6310313" y="5884863"/>
          <p14:tracePt t="53922" x="6335713" y="5951538"/>
          <p14:tracePt t="53930" x="6369050" y="6010275"/>
          <p14:tracePt t="53935" x="6410325" y="6061075"/>
          <p14:tracePt t="53943" x="6461125" y="6110288"/>
          <p14:tracePt t="53952" x="6519863" y="6161088"/>
          <p14:tracePt t="53960" x="6578600" y="6203950"/>
          <p14:tracePt t="53966" x="6637338" y="6245225"/>
          <p14:tracePt t="53974" x="6704013" y="6278563"/>
          <p14:tracePt t="53982" x="6762750" y="6303963"/>
          <p14:tracePt t="53991" x="6838950" y="6321425"/>
          <p14:tracePt t="53996" x="6905625" y="6337300"/>
          <p14:tracePt t="54004" x="6989763" y="6337300"/>
          <p14:tracePt t="54011" x="7073900" y="6337300"/>
          <p14:tracePt t="54019" x="7158038" y="6345238"/>
          <p14:tracePt t="54026" x="7240588" y="6337300"/>
          <p14:tracePt t="54034" x="7316788" y="6321425"/>
          <p14:tracePt t="54042" x="7392988" y="6286500"/>
          <p14:tracePt t="54050" x="7459663" y="6253163"/>
          <p14:tracePt t="54056" x="7526338" y="6211888"/>
          <p14:tracePt t="54064" x="7593013" y="6161088"/>
          <p14:tracePt t="54072" x="7661275" y="6119813"/>
          <p14:tracePt t="54081" x="7727950" y="6061075"/>
          <p14:tracePt t="54086" x="7778750" y="6010275"/>
          <p14:tracePt t="54094" x="7827963" y="5951538"/>
          <p14:tracePt t="54102" x="7862888" y="5892800"/>
          <p14:tracePt t="54110" x="7886700" y="5834063"/>
          <p14:tracePt t="54116" x="7904163" y="5767388"/>
          <p14:tracePt t="54124" x="7904163" y="5699125"/>
          <p14:tracePt t="54132" x="7904163" y="5632450"/>
          <p14:tracePt t="54139" x="7904163" y="5556250"/>
          <p14:tracePt t="54145" x="7896225" y="5481638"/>
          <p14:tracePt t="54153" x="7870825" y="5414963"/>
          <p14:tracePt t="54162" x="7845425" y="5338763"/>
          <p14:tracePt t="54170" x="7804150" y="5272088"/>
          <p14:tracePt t="54175" x="7761288" y="5213350"/>
          <p14:tracePt t="54184" x="7702550" y="5145088"/>
          <p14:tracePt t="54192" x="7643813" y="5095875"/>
          <p14:tracePt t="54200" x="7577138" y="5045075"/>
          <p14:tracePt t="54206" x="7510463" y="5011738"/>
          <p14:tracePt t="54214" x="7434263" y="4986338"/>
          <p14:tracePt t="54221" x="7350125" y="4968875"/>
          <p14:tracePt t="54230" x="7250113" y="4968875"/>
          <p14:tracePt t="54235" x="7158038" y="4960938"/>
          <p14:tracePt t="54243" x="7048500" y="4968875"/>
          <p14:tracePt t="54252" x="6938963" y="4986338"/>
          <p14:tracePt t="54260" x="6838950" y="5011738"/>
          <p14:tracePt t="54266" x="6737350" y="5045075"/>
          <p14:tracePt t="54274" x="6637338" y="5086350"/>
          <p14:tracePt t="54282" x="6535738" y="5137150"/>
          <p14:tracePt t="54290" x="6443663" y="5187950"/>
          <p14:tracePt t="54296" x="6359525" y="5254625"/>
          <p14:tracePt t="54304" x="6284913" y="5321300"/>
          <p14:tracePt t="54312" x="6226175" y="5397500"/>
          <p14:tracePt t="54320" x="6167438" y="5473700"/>
          <p14:tracePt t="54325" x="6124575" y="5556250"/>
          <p14:tracePt t="54333" x="6091238" y="5640388"/>
          <p14:tracePt t="54342" x="6075363" y="5724525"/>
          <p14:tracePt t="54349" x="6067425" y="5791200"/>
          <p14:tracePt t="54356" x="6067425" y="5859463"/>
          <p14:tracePt t="54364" x="6075363" y="5918200"/>
          <p14:tracePt t="54372" x="6108700" y="5969000"/>
          <p14:tracePt t="54380" x="6159500" y="6010275"/>
          <p14:tracePt t="54386" x="6218238" y="6051550"/>
          <p14:tracePt t="54394" x="6292850" y="6094413"/>
          <p14:tracePt t="54402" x="6376988" y="6127750"/>
          <p14:tracePt t="54410" x="6469063" y="6161088"/>
          <p14:tracePt t="54415" x="6561138" y="6194425"/>
          <p14:tracePt t="54423" x="6645275" y="6211888"/>
          <p14:tracePt t="54432" x="6737350" y="6227763"/>
          <p14:tracePt t="54442" x="6821488" y="6227763"/>
          <p14:tracePt t="54445" x="6913563" y="6227763"/>
          <p14:tracePt t="54453" x="7005638" y="6227763"/>
          <p14:tracePt t="54462" x="7099300" y="6211888"/>
          <p14:tracePt t="54470" x="7191375" y="6186488"/>
          <p14:tracePt t="54476" x="7265988" y="6153150"/>
          <p14:tracePt t="54483" x="7350125" y="6119813"/>
          <p14:tracePt t="54492" x="7416800" y="6076950"/>
          <p14:tracePt t="54499" x="7485063" y="6027738"/>
          <p14:tracePt t="54505" x="7551738" y="5976938"/>
          <p14:tracePt t="54513" x="7602538" y="5918200"/>
          <p14:tracePt t="54522" x="7651750" y="5849938"/>
          <p14:tracePt t="54530" x="7686675" y="5783263"/>
          <p14:tracePt t="54536" x="7702550" y="5708650"/>
          <p14:tracePt t="54544" x="7710488" y="5624513"/>
          <p14:tracePt t="54553" x="7710488" y="5540375"/>
          <p14:tracePt t="54559" x="7710488" y="5456238"/>
          <p14:tracePt t="54565" x="7686675" y="5372100"/>
          <p14:tracePt t="54574" x="7651750" y="5287963"/>
          <p14:tracePt t="54582" x="7618413" y="5213350"/>
          <p14:tracePt t="54589" x="7577138" y="5145088"/>
          <p14:tracePt t="54595" x="7526338" y="5086350"/>
          <p14:tracePt t="54604" x="7467600" y="5045075"/>
          <p14:tracePt t="54611" x="7408863" y="5002213"/>
          <p14:tracePt t="54620" x="7334250" y="4986338"/>
          <p14:tracePt t="54626" x="7258050" y="4978400"/>
          <p14:tracePt t="54634" x="7165975" y="4978400"/>
          <p14:tracePt t="54641" x="7073900" y="4978400"/>
          <p14:tracePt t="54650" x="6972300" y="4994275"/>
          <p14:tracePt t="54656" x="6880225" y="5019675"/>
          <p14:tracePt t="54664" x="6780213" y="5053013"/>
          <p14:tracePt t="54671" x="6688138" y="5095875"/>
          <p14:tracePt t="54680" x="6586538" y="5145088"/>
          <p14:tracePt t="54686" x="6494463" y="5195888"/>
          <p14:tracePt t="54694" x="6410325" y="5262563"/>
          <p14:tracePt t="54701" x="6326188" y="5330825"/>
          <p14:tracePt t="54710" x="6259513" y="5405438"/>
          <p14:tracePt t="54716" x="6208713" y="5481638"/>
          <p14:tracePt t="54724" x="6159500" y="5565775"/>
          <p14:tracePt t="54732" x="6116638" y="5649913"/>
          <p14:tracePt t="54740" x="6083300" y="5732463"/>
          <p14:tracePt t="54745" x="6067425" y="5800725"/>
          <p14:tracePt t="54754" x="6067425" y="5867400"/>
          <p14:tracePt t="54762" x="6067425" y="5918200"/>
          <p14:tracePt t="54769" x="6083300" y="5951538"/>
          <p14:tracePt t="54776" x="6108700" y="5984875"/>
          <p14:tracePt t="54784" x="6142038" y="6010275"/>
          <p14:tracePt t="54791" x="6175375" y="6018213"/>
          <p14:tracePt t="54800" x="6208713" y="6018213"/>
          <p14:tracePt t="54805" x="6251575" y="6018213"/>
          <p14:tracePt t="54814" x="6284913" y="6018213"/>
          <p14:tracePt t="54822" x="6318250" y="6010275"/>
          <p14:tracePt t="54829" x="6343650" y="5992813"/>
          <p14:tracePt t="54835" x="6369050" y="5976938"/>
          <p14:tracePt t="54844" x="6384925" y="5959475"/>
          <p14:tracePt t="54852" x="6384925" y="5951538"/>
          <p14:tracePt t="54859" x="6394450" y="5934075"/>
          <p14:tracePt t="54866" x="6394450" y="5918200"/>
          <p14:tracePt t="54873" x="6394450" y="5908675"/>
          <p14:tracePt t="54881" x="6394450" y="5892800"/>
          <p14:tracePt t="54890" x="6394450" y="5884863"/>
          <p14:tracePt t="54896" x="6394450" y="5867400"/>
          <p14:tracePt t="54904" x="6384925" y="5849938"/>
          <p14:tracePt t="54912" x="6369050" y="5849938"/>
          <p14:tracePt t="54919" x="6343650" y="5834063"/>
          <p14:tracePt t="54926" x="6326188" y="5834063"/>
          <p14:tracePt t="54933" x="6310313" y="5834063"/>
          <p14:tracePt t="54942" x="6292850" y="5834063"/>
          <p14:tracePt t="54949" x="6267450" y="5842000"/>
          <p14:tracePt t="54956" x="6251575" y="5859463"/>
          <p14:tracePt t="54963" x="6234113" y="5867400"/>
          <p14:tracePt t="54972" x="6218238" y="5875338"/>
          <p14:tracePt t="54979" x="6200775" y="5884863"/>
          <p14:tracePt t="54986" x="6183313" y="5900738"/>
          <p14:tracePt t="54995" x="6175375" y="5900738"/>
          <p14:tracePt t="55002" x="6159500" y="5900738"/>
          <p14:tracePt t="55010" x="6149975" y="5908675"/>
          <p14:tracePt t="55024" x="6142038" y="5908675"/>
          <p14:tracePt t="55045" x="6134100" y="5908675"/>
          <p14:tracePt t="55053" x="6124575" y="5908675"/>
          <p14:tracePt t="55061" x="6116638" y="5908675"/>
          <p14:tracePt t="55076" x="6108700" y="5900738"/>
          <p14:tracePt t="55084" x="6100763" y="5900738"/>
          <p14:tracePt t="55100" x="6100763" y="5892800"/>
          <p14:tracePt t="55114" x="6100763" y="5884863"/>
          <p14:tracePt t="55122" x="6116638" y="5884863"/>
          <p14:tracePt t="55129" x="6142038" y="5875338"/>
          <p14:tracePt t="55137" x="6167438" y="5875338"/>
          <p14:tracePt t="55143" x="6192838" y="5875338"/>
          <p14:tracePt t="55151" x="6218238" y="5875338"/>
          <p14:tracePt t="55160" x="6251575" y="5875338"/>
          <p14:tracePt t="55165" x="6276975" y="5875338"/>
          <p14:tracePt t="55174" x="6300788" y="5875338"/>
          <p14:tracePt t="55182" x="6326188" y="5875338"/>
          <p14:tracePt t="55190" x="6351588" y="5892800"/>
          <p14:tracePt t="55197" x="6376988" y="5892800"/>
          <p14:tracePt t="55204" x="6402388" y="5900738"/>
          <p14:tracePt t="55213" x="6418263" y="5908675"/>
          <p14:tracePt t="55220" x="6435725" y="5908675"/>
          <p14:tracePt t="55226" x="6461125" y="5926138"/>
          <p14:tracePt t="55233" x="6486525" y="5926138"/>
          <p14:tracePt t="55241" x="6511925" y="5934075"/>
          <p14:tracePt t="55249" x="6535738" y="5934075"/>
          <p14:tracePt t="55255" x="6561138" y="5943600"/>
          <p14:tracePt t="55264" x="6586538" y="5943600"/>
          <p14:tracePt t="55271" x="6604000" y="5943600"/>
          <p14:tracePt t="55280" x="6619875" y="5943600"/>
          <p14:tracePt t="55285" x="6645275" y="5951538"/>
          <p14:tracePt t="55294" x="6662738" y="5951538"/>
          <p14:tracePt t="55302" x="6678613" y="5951538"/>
          <p14:tracePt t="55310" x="6696075" y="5951538"/>
          <p14:tracePt t="55315" x="6704013" y="5951538"/>
          <p14:tracePt t="55323" x="6721475" y="5951538"/>
          <p14:tracePt t="55331" x="6729413" y="5943600"/>
          <p14:tracePt t="55340" x="6746875" y="5926138"/>
          <p14:tracePt t="55346" x="6746875" y="5892800"/>
          <p14:tracePt t="55353" x="6746875" y="5867400"/>
          <p14:tracePt t="55362" x="6746875" y="5834063"/>
          <p14:tracePt t="55370" x="6746875" y="5791200"/>
          <p14:tracePt t="55375" x="6746875" y="5732463"/>
          <p14:tracePt t="55384" x="6737350" y="5673725"/>
          <p14:tracePt t="55392" x="6704013" y="5599113"/>
          <p14:tracePt t="55400" x="6645275" y="5522913"/>
          <p14:tracePt t="55406" x="6586538" y="5430838"/>
          <p14:tracePt t="55414" x="6519863" y="5338763"/>
          <p14:tracePt t="55421" x="6443663" y="5229225"/>
          <p14:tracePt t="55430" x="6369050" y="5119688"/>
          <p14:tracePt t="55435" x="6284913" y="4994275"/>
          <p14:tracePt t="55444" x="6192838" y="4876800"/>
          <p14:tracePt t="55451" x="6108700" y="4743450"/>
          <p14:tracePt t="55462" x="6016625" y="4616450"/>
          <p14:tracePt t="55465" x="5924550" y="4483100"/>
          <p14:tracePt t="55475" x="5815013" y="4348163"/>
          <p14:tracePt t="55482" x="5705475" y="4213225"/>
          <p14:tracePt t="55489" x="5597525" y="4087813"/>
          <p14:tracePt t="55496" x="5487988" y="3970338"/>
          <p14:tracePt t="55504" x="5370513" y="3860800"/>
          <p14:tracePt t="55511" x="5260975" y="3768725"/>
          <p14:tracePt t="55520" x="5151438" y="3684588"/>
          <p14:tracePt t="55526" x="5059363" y="3609975"/>
          <p14:tracePt t="55534" x="4975225" y="3541713"/>
          <p14:tracePt t="55541" x="4892675" y="3475038"/>
          <p14:tracePt t="55549" x="4824413" y="3416300"/>
          <p14:tracePt t="55556" x="4749800" y="3365500"/>
          <p14:tracePt t="55565" x="4691063" y="3306763"/>
          <p14:tracePt t="55572" x="4632325" y="3257550"/>
          <p14:tracePt t="55581" x="4581525" y="3206750"/>
          <p14:tracePt t="55586" x="4530725" y="3155950"/>
          <p14:tracePt t="55594" x="4489450" y="3105150"/>
          <p14:tracePt t="55601" x="4456113" y="3055938"/>
          <p14:tracePt t="55609" x="4422775" y="2997200"/>
          <p14:tracePt t="55615" x="4387850" y="2946400"/>
          <p14:tracePt t="55623" x="4354513" y="2879725"/>
          <p14:tracePt t="55632" x="4329113" y="2820988"/>
          <p14:tracePt t="55639" x="4305300" y="2762250"/>
          <p14:tracePt t="55646" x="4287838" y="2711450"/>
          <p14:tracePt t="55654" x="4270375" y="2660650"/>
          <p14:tracePt t="55662" x="4262438" y="2609850"/>
          <p14:tracePt t="55669" x="4246563" y="2568575"/>
          <p14:tracePt t="55677" x="4237038" y="2535238"/>
          <p14:tracePt t="55684" x="4221163" y="2501900"/>
          <p14:tracePt t="55692" x="4203700" y="2468563"/>
          <p14:tracePt t="55699" x="4187825" y="2433638"/>
          <p14:tracePt t="55705" x="4170363" y="2400300"/>
          <p14:tracePt t="55713" x="4152900" y="2366963"/>
          <p14:tracePt t="55722" x="4129088" y="2333625"/>
          <p14:tracePt t="55730" x="4111625" y="2308225"/>
          <p14:tracePt t="55736" x="4103688" y="2282825"/>
          <p14:tracePt t="55744" x="4086225" y="2257425"/>
          <p14:tracePt t="55752" x="4070350" y="2241550"/>
          <p14:tracePt t="55760" x="4060825" y="2224088"/>
          <p14:tracePt t="55766" x="4044950" y="2208213"/>
          <p14:tracePt t="55774" x="4027488" y="2198688"/>
          <p14:tracePt t="55782" x="4011613" y="2182813"/>
          <p14:tracePt t="55790" x="3986213" y="2165350"/>
          <p14:tracePt t="55796" x="3968750" y="2149475"/>
          <p14:tracePt t="55804" x="3943350" y="2132013"/>
          <p14:tracePt t="55812" x="3927475" y="2106613"/>
          <p14:tracePt t="55820" x="3902075" y="2090738"/>
          <p14:tracePt t="55825" x="3876675" y="2065338"/>
          <p14:tracePt t="55834" x="3851275" y="2047875"/>
          <p14:tracePt t="55842" x="3835400" y="2022475"/>
          <p14:tracePt t="55850" x="3810000" y="2006600"/>
          <p14:tracePt t="55856" x="3784600" y="1981200"/>
          <p14:tracePt t="55864" x="3767138" y="1955800"/>
          <p14:tracePt t="55872" x="3741738" y="1930400"/>
          <p14:tracePt t="55880" x="3717925" y="1905000"/>
          <p14:tracePt t="55886" x="3692525" y="1871663"/>
          <p14:tracePt t="55894" x="3675063" y="1846263"/>
          <p14:tracePt t="55901" x="3649663" y="1812925"/>
          <p14:tracePt t="55909" x="3624263" y="1787525"/>
          <p14:tracePt t="55916" x="3600450" y="1771650"/>
          <p14:tracePt t="55923" x="3575050" y="1746250"/>
          <p14:tracePt t="55933" x="3557588" y="1728788"/>
          <p14:tracePt t="55941" x="3541713" y="1720850"/>
          <p14:tracePt t="55946" x="3524250" y="1703388"/>
          <p14:tracePt t="55954" x="3516313" y="1695450"/>
          <p14:tracePt t="55962" x="3516313" y="1687513"/>
          <p14:tracePt t="55975" x="3498850" y="1687513"/>
          <p14:tracePt t="55984" x="3482975" y="1687513"/>
          <p14:tracePt t="55991" x="3465513" y="1687513"/>
          <p14:tracePt t="56000" x="3448050" y="1687513"/>
          <p14:tracePt t="56006" x="3432175" y="1703388"/>
          <p14:tracePt t="56014" x="3406775" y="1720850"/>
          <p14:tracePt t="56022" x="3389313" y="1728788"/>
          <p14:tracePt t="56030" x="3373438" y="1738313"/>
          <p14:tracePt t="56036" x="3355975" y="1754188"/>
          <p14:tracePt t="56043" x="3348038" y="1762125"/>
          <p14:tracePt t="56053" x="3330575" y="1779588"/>
          <p14:tracePt t="56059" x="3314700" y="1787525"/>
          <p14:tracePt t="56066" x="3297238" y="1804988"/>
          <p14:tracePt t="56073" x="3281363" y="1812925"/>
          <p14:tracePt t="56081" x="3263900" y="1830388"/>
          <p14:tracePt t="56090" x="3248025" y="1830388"/>
          <p14:tracePt t="56095" x="3230563" y="1838325"/>
          <p14:tracePt t="56104" x="3222625" y="1846263"/>
          <p14:tracePt t="56112" x="3205163" y="1863725"/>
          <p14:tracePt t="56119" x="3189288" y="1871663"/>
          <p14:tracePt t="56126" x="3163888" y="1879600"/>
          <p14:tracePt t="56134" x="3146425" y="1897063"/>
          <p14:tracePt t="56143" x="3121025" y="1914525"/>
          <p14:tracePt t="56150" x="3105150" y="1930400"/>
          <p14:tracePt t="56155" x="3087688" y="1938338"/>
          <p14:tracePt t="56165" x="3079750" y="1955800"/>
          <p14:tracePt t="56172" x="3071813" y="1955800"/>
          <p14:tracePt t="56180" x="3062288" y="1963738"/>
          <p14:tracePt t="56201" x="3054350" y="1963738"/>
          <p14:tracePt t="56215" x="3054350" y="1955800"/>
          <p14:tracePt t="56225" x="3062288" y="1930400"/>
          <p14:tracePt t="56232" x="3079750" y="1914525"/>
          <p14:tracePt t="56241" x="3121025" y="1879600"/>
          <p14:tracePt t="56245" x="3163888" y="1838325"/>
          <p14:tracePt t="56254" x="3213100" y="1797050"/>
          <p14:tracePt t="56262" x="3289300" y="1746250"/>
          <p14:tracePt t="56270" x="3389313" y="1695450"/>
          <p14:tracePt t="56276" x="3506788" y="1654175"/>
          <p14:tracePt t="56284" x="3641725" y="1611313"/>
          <p14:tracePt t="56292" x="3784600" y="1577975"/>
          <p14:tracePt t="56300" x="3952875" y="1552575"/>
          <p14:tracePt t="56306" x="4129088" y="1552575"/>
          <p14:tracePt t="56315" x="4321175" y="1552575"/>
          <p14:tracePt t="56322" x="4514850" y="1552575"/>
          <p14:tracePt t="56330" x="4706938" y="1570038"/>
          <p14:tracePt t="56336" x="4900613" y="1595438"/>
          <p14:tracePt t="56345" x="5092700" y="1628775"/>
          <p14:tracePt t="56351" x="5278438" y="1662113"/>
          <p14:tracePt t="56360" x="5454650" y="1695450"/>
          <p14:tracePt t="56365" x="5630863" y="1738313"/>
          <p14:tracePt t="56373" x="5789613" y="1779588"/>
          <p14:tracePt t="56382" x="5940425" y="1820863"/>
          <p14:tracePt t="56390" x="6075363" y="1863725"/>
          <p14:tracePt t="56396" x="6192838" y="1905000"/>
          <p14:tracePt t="56404" x="6284913" y="1955800"/>
          <p14:tracePt t="56412" x="6369050" y="2006600"/>
          <p14:tracePt t="56420" x="6435725" y="2055813"/>
          <p14:tracePt t="56426" x="6477000" y="2106613"/>
          <p14:tracePt t="56434" x="6477000" y="2157413"/>
          <p14:tracePt t="56442" x="6494463" y="2208213"/>
          <p14:tracePt t="56450" x="6486525" y="2249488"/>
          <p14:tracePt t="56456" x="6443663" y="2300288"/>
          <p14:tracePt t="56464" x="6402388" y="2341563"/>
          <p14:tracePt t="56473" x="6343650" y="2374900"/>
          <p14:tracePt t="56480" x="6276975" y="2409825"/>
          <p14:tracePt t="56486" x="6208713" y="2433638"/>
          <p14:tracePt t="56494" x="6116638" y="2459038"/>
          <p14:tracePt t="56502" x="6016625" y="2476500"/>
          <p14:tracePt t="56509" x="5915025" y="2476500"/>
          <p14:tracePt t="56516" x="5797550" y="2476500"/>
          <p14:tracePt t="56524" x="5680075" y="2476500"/>
          <p14:tracePt t="56532" x="5562600" y="2484438"/>
          <p14:tracePt t="56540" x="5437188" y="2484438"/>
          <p14:tracePt t="56545" x="5311775" y="2492375"/>
          <p14:tracePt t="56554" x="5186363" y="2492375"/>
          <p14:tracePt t="56561" x="5059363" y="2492375"/>
          <p14:tracePt t="56569" x="4941888" y="2484438"/>
          <p14:tracePt t="56576" x="4816475" y="2468563"/>
          <p14:tracePt t="56584" x="4699000" y="2468563"/>
          <p14:tracePt t="56593" x="4581525" y="2451100"/>
          <p14:tracePt t="56600" x="4471988" y="2425700"/>
          <p14:tracePt t="56606" x="4371975" y="2392363"/>
          <p14:tracePt t="56614" x="4279900" y="2359025"/>
          <p14:tracePt t="56622" x="4203700" y="2316163"/>
          <p14:tracePt t="56630" x="4137025" y="2274888"/>
          <p14:tracePt t="56635" x="4086225" y="2224088"/>
          <p14:tracePt t="56644" x="4052888" y="2165350"/>
          <p14:tracePt t="56652" x="4060825" y="2106613"/>
          <p14:tracePt t="56660" x="4052888" y="2047875"/>
          <p14:tracePt t="56666" x="4078288" y="1989138"/>
          <p14:tracePt t="56674" x="4137025" y="1930400"/>
          <p14:tracePt t="56682" x="4211638" y="1871663"/>
          <p14:tracePt t="56690" x="4313238" y="1804988"/>
          <p14:tracePt t="56695" x="4422775" y="1746250"/>
          <p14:tracePt t="56704" x="4548188" y="1679575"/>
          <p14:tracePt t="56712" x="4706938" y="1620838"/>
          <p14:tracePt t="56720" x="4867275" y="1562100"/>
          <p14:tracePt t="56727" x="5043488" y="1511300"/>
          <p14:tracePt t="56734" x="5227638" y="1460500"/>
          <p14:tracePt t="56742" x="5421313" y="1427163"/>
          <p14:tracePt t="56750" x="5613400" y="1419225"/>
          <p14:tracePt t="56755" x="5807075" y="1409700"/>
          <p14:tracePt t="56764" x="5991225" y="1409700"/>
          <p14:tracePt t="56772" x="6159500" y="1419225"/>
          <p14:tracePt t="56780" x="6318250" y="1468438"/>
          <p14:tracePt t="56786" x="6453188" y="1519238"/>
          <p14:tracePt t="56795" x="6578600" y="1585913"/>
          <p14:tracePt t="56802" x="6670675" y="1662113"/>
          <p14:tracePt t="56810" x="6746875" y="1746250"/>
          <p14:tracePt t="56817" x="6788150" y="1846263"/>
          <p14:tracePt t="56824" x="6770688" y="1938338"/>
          <p14:tracePt t="56832" x="6796088" y="2032000"/>
          <p14:tracePt t="56840" x="6770688" y="2132013"/>
          <p14:tracePt t="56846" x="6721475" y="2216150"/>
          <p14:tracePt t="56854" x="6645275" y="2308225"/>
          <p14:tracePt t="56862" x="6553200" y="2384425"/>
          <p14:tracePt t="56868" x="6453188" y="2443163"/>
          <p14:tracePt t="56876" x="6343650" y="2492375"/>
          <p14:tracePt t="56883" x="6226175" y="2527300"/>
          <p14:tracePt t="56892" x="6108700" y="2543175"/>
          <p14:tracePt t="56899" x="5973763" y="2543175"/>
          <p14:tracePt t="56906" x="5840413" y="2543175"/>
          <p14:tracePt t="56913" x="5705475" y="2517775"/>
          <p14:tracePt t="56922" x="5562600" y="2476500"/>
          <p14:tracePt t="56929" x="5421313" y="2417763"/>
          <p14:tracePt t="56936" x="5286375" y="2341563"/>
          <p14:tracePt t="56944" x="5143500" y="2257425"/>
          <p14:tracePt t="56952" x="5018088" y="2173288"/>
          <p14:tracePt t="56960" x="4908550" y="2098675"/>
          <p14:tracePt t="56966" x="4816475" y="2022475"/>
          <p14:tracePt t="56974" x="4740275" y="1955800"/>
          <p14:tracePt t="56982" x="4691063" y="1889125"/>
          <p14:tracePt t="56990" x="4665663" y="1820863"/>
          <p14:tracePt t="56995" x="4673600" y="1746250"/>
          <p14:tracePt t="57004" x="4673600" y="1679575"/>
          <p14:tracePt t="57011" x="4706938" y="1620838"/>
          <p14:tracePt t="57018" x="4757738" y="1570038"/>
          <p14:tracePt t="57025" x="4824413" y="1519238"/>
          <p14:tracePt t="57034" x="4900613" y="1485900"/>
          <p14:tracePt t="57042" x="4992688" y="1443038"/>
          <p14:tracePt t="57050" x="5092700" y="1419225"/>
          <p14:tracePt t="57055" x="5210175" y="1419225"/>
          <p14:tracePt t="57063" x="5337175" y="1419225"/>
          <p14:tracePt t="57071" x="5462588" y="1401763"/>
          <p14:tracePt t="57080" x="5588000" y="1401763"/>
          <p14:tracePt t="57085" x="5705475" y="1427163"/>
          <p14:tracePt t="57094" x="5832475" y="1452563"/>
          <p14:tracePt t="57101" x="5949950" y="1493838"/>
          <p14:tracePt t="57109" x="6057900" y="1544638"/>
          <p14:tracePt t="57116" x="6149975" y="1611313"/>
          <p14:tracePt t="57124" x="6226175" y="1679575"/>
          <p14:tracePt t="57132" x="6284913" y="1762125"/>
          <p14:tracePt t="57140" x="6335713" y="1846263"/>
          <p14:tracePt t="57146" x="6369050" y="1930400"/>
          <p14:tracePt t="57155" x="6359525" y="2022475"/>
          <p14:tracePt t="57162" x="6359525" y="2124075"/>
          <p14:tracePt t="57170" x="6369050" y="2216150"/>
          <p14:tracePt t="57175" x="6343650" y="2325688"/>
          <p14:tracePt t="57185" x="6259513" y="2425700"/>
          <p14:tracePt t="57192" x="6167438" y="2517775"/>
          <p14:tracePt t="57200" x="6049963" y="2609850"/>
          <p14:tracePt t="57206" x="5924550" y="2693988"/>
          <p14:tracePt t="57214" x="5773738" y="2770188"/>
          <p14:tracePt t="57222" x="5621338" y="2846388"/>
          <p14:tracePt t="57230" x="5462588" y="2905125"/>
          <p14:tracePt t="57236" x="5311775" y="2946400"/>
          <p14:tracePt t="57244" x="5151438" y="2938463"/>
          <p14:tracePt t="57253" x="5000625" y="2938463"/>
          <p14:tracePt t="57259" x="4849813" y="2963863"/>
          <p14:tracePt t="57266" x="4706938" y="2946400"/>
          <p14:tracePt t="57275" x="4573588" y="2879725"/>
          <p14:tracePt t="57282" x="4456113" y="2820988"/>
          <p14:tracePt t="57289" x="4346575" y="2744788"/>
          <p14:tracePt t="57296" x="4254500" y="2660650"/>
          <p14:tracePt t="57303" x="4187825" y="2568575"/>
          <p14:tracePt t="57312" x="4137025" y="2476500"/>
          <p14:tracePt t="57320" x="4144963" y="2366963"/>
          <p14:tracePt t="57325" x="4144963" y="2266950"/>
          <p14:tracePt t="57333" x="4129088" y="2165350"/>
          <p14:tracePt t="57342" x="4162425" y="2065338"/>
          <p14:tracePt t="57350" x="4237038" y="1963738"/>
          <p14:tracePt t="57357" x="4321175" y="1863725"/>
          <p14:tracePt t="57363" x="4422775" y="1762125"/>
          <p14:tracePt t="57372" x="4540250" y="1670050"/>
          <p14:tracePt t="57380" x="4681538" y="1585913"/>
          <p14:tracePt t="57386" x="4833938" y="1511300"/>
          <p14:tracePt t="57393" x="4984750" y="1443038"/>
          <p14:tracePt t="57402" x="5160963" y="1376363"/>
          <p14:tracePt t="59600" x="7023100" y="5295900"/>
          <p14:tracePt t="59602" x="7031038" y="5305425"/>
          <p14:tracePt t="59610" x="7048500" y="5305425"/>
          <p14:tracePt t="59623" x="7056438" y="5313363"/>
          <p14:tracePt t="59638" x="7056438" y="5321300"/>
          <p14:tracePt t="59646" x="7040563" y="5321300"/>
          <p14:tracePt t="59662" x="7040563" y="5330825"/>
          <p14:tracePt t="59670" x="7040563" y="5346700"/>
          <p14:tracePt t="59676" x="7040563" y="5364163"/>
          <p14:tracePt t="59684" x="7040563" y="5389563"/>
          <p14:tracePt t="59691" x="7040563" y="5414963"/>
          <p14:tracePt t="59699" x="7040563" y="5438775"/>
          <p14:tracePt t="59706" x="7040563" y="5456238"/>
          <p14:tracePt t="59713" x="7040563" y="5473700"/>
          <p14:tracePt t="59722" x="7040563" y="5489575"/>
          <p14:tracePt t="59727" x="7040563" y="5507038"/>
          <p14:tracePt t="59758" x="7040563" y="5514975"/>
          <p14:tracePt t="59774" x="7040563" y="5522913"/>
          <p14:tracePt t="59781" x="7031038" y="5522913"/>
          <p14:tracePt t="59789" x="7015163" y="5522913"/>
          <p14:tracePt t="59796" x="6981825" y="5522913"/>
          <p14:tracePt t="59803" x="6938963" y="5522913"/>
          <p14:tracePt t="59812" x="6897688" y="5514975"/>
          <p14:tracePt t="59818" x="6838950" y="5514975"/>
          <p14:tracePt t="59826" x="6780213" y="5497513"/>
          <p14:tracePt t="59835" x="6704013" y="5481638"/>
          <p14:tracePt t="59842" x="6611938" y="5464175"/>
          <p14:tracePt t="59851" x="6519863" y="5438775"/>
          <p14:tracePt t="59856" x="6410325" y="5422900"/>
          <p14:tracePt t="59865" x="6300788" y="5405438"/>
          <p14:tracePt t="59872" x="6192838" y="5380038"/>
          <p14:tracePt t="59880" x="6075363" y="5356225"/>
          <p14:tracePt t="59886" x="5949950" y="5330825"/>
          <p14:tracePt t="59894" x="5815013" y="5295900"/>
          <p14:tracePt t="59902" x="5689600" y="5262563"/>
          <p14:tracePt t="59907" x="5546725" y="5229225"/>
          <p14:tracePt t="59916" x="5411788" y="5195888"/>
          <p14:tracePt t="59924" x="5268913" y="5170488"/>
          <p14:tracePt t="59933" x="5118100" y="5145088"/>
          <p14:tracePt t="59940" x="4975225" y="5119688"/>
          <p14:tracePt t="59947" x="4824413" y="5119688"/>
          <p14:tracePt t="59954" x="4665663" y="5095875"/>
          <p14:tracePt t="59962" x="4505325" y="5070475"/>
          <p14:tracePt t="59969" x="4338638" y="5070475"/>
          <p14:tracePt t="59975" x="4170363" y="5070475"/>
          <p14:tracePt t="59984" x="4002088" y="5060950"/>
          <p14:tracePt t="59992" x="3859213" y="5060950"/>
          <p14:tracePt t="59997" x="3725863" y="5053013"/>
          <p14:tracePt t="60006" x="3590925" y="5045075"/>
          <p14:tracePt t="60014" x="3465513" y="5045075"/>
          <p14:tracePt t="60021" x="3340100" y="5053013"/>
          <p14:tracePt t="60029" x="3230563" y="5078413"/>
          <p14:tracePt t="60035" x="3121025" y="5137150"/>
          <p14:tracePt t="60044" x="3021013" y="5221288"/>
          <p14:tracePt t="60052" x="2928938" y="5287963"/>
          <p14:tracePt t="60059" x="2836863" y="5356225"/>
          <p14:tracePt t="60067" x="2752725" y="5422900"/>
          <p14:tracePt t="60074" x="2676525" y="5489575"/>
          <p14:tracePt t="60081" x="2617788" y="5556250"/>
          <p14:tracePt t="60088" x="2559050" y="5614988"/>
          <p14:tracePt t="60096" x="2508250" y="5673725"/>
          <p14:tracePt t="60104" x="2466975" y="5724525"/>
          <p14:tracePt t="60112" x="2433638" y="5757863"/>
          <p14:tracePt t="60118" x="2408238" y="5791200"/>
          <p14:tracePt t="60127" x="2382838" y="5816600"/>
          <p14:tracePt t="60134" x="2366963" y="5816600"/>
          <p14:tracePt t="60156" x="2366963" y="5808663"/>
          <p14:tracePt t="60164" x="2366963" y="5783263"/>
          <p14:tracePt t="60172" x="2374900" y="5757863"/>
          <p14:tracePt t="60180" x="2400300" y="5724525"/>
          <p14:tracePt t="60186" x="2416175" y="5691188"/>
          <p14:tracePt t="60194" x="2441575" y="5657850"/>
          <p14:tracePt t="60203" x="2474913" y="5614988"/>
          <p14:tracePt t="60210" x="2500313" y="5573713"/>
          <p14:tracePt t="60216" x="2543175" y="5532438"/>
          <p14:tracePt t="60224" x="2592388" y="5489575"/>
          <p14:tracePt t="60232" x="2651125" y="5438775"/>
          <p14:tracePt t="60239" x="2719388" y="5380038"/>
          <p14:tracePt t="60246" x="2811463" y="5321300"/>
          <p14:tracePt t="60253" x="2919413" y="5262563"/>
          <p14:tracePt t="60262" x="3028950" y="5195888"/>
          <p14:tracePt t="60270" x="3154363" y="5129213"/>
          <p14:tracePt t="60275" x="3289300" y="5060950"/>
          <p14:tracePt t="60284" x="3432175" y="5002213"/>
          <p14:tracePt t="60293" x="3582988" y="4953000"/>
          <p14:tracePt t="60300" x="3741738" y="4910138"/>
          <p14:tracePt t="60305" x="3917950" y="4876800"/>
          <p14:tracePt t="60314" x="4086225" y="4860925"/>
          <p14:tracePt t="60322" x="4270375" y="4868863"/>
          <p14:tracePt t="60329" x="4471988" y="4868863"/>
          <p14:tracePt t="60337" x="4673600" y="4884738"/>
          <p14:tracePt t="60344" x="4875213" y="4919663"/>
          <p14:tracePt t="60352" x="5076825" y="4960938"/>
          <p14:tracePt t="60358" x="5278438" y="5011738"/>
          <p14:tracePt t="60366" x="5480050" y="5070475"/>
          <p14:tracePt t="60374" x="5689600" y="5137150"/>
          <p14:tracePt t="60382" x="5873750" y="5203825"/>
          <p14:tracePt t="60390" x="6049963" y="5280025"/>
          <p14:tracePt t="60396" x="6208713" y="5346700"/>
          <p14:tracePt t="60404" x="6351588" y="5414963"/>
          <p14:tracePt t="60413" x="6494463" y="5464175"/>
          <p14:tracePt t="60418" x="6619875" y="5514975"/>
          <p14:tracePt t="60427" x="6721475" y="5548313"/>
          <p14:tracePt t="60434" x="6813550" y="5591175"/>
          <p14:tracePt t="60442" x="6880225" y="5632450"/>
          <p14:tracePt t="60450" x="6931025" y="5665788"/>
          <p14:tracePt t="60456" x="6956425" y="5708650"/>
          <p14:tracePt t="60464" x="6946900" y="5732463"/>
          <p14:tracePt t="60472" x="6946900" y="5757863"/>
          <p14:tracePt t="60478" x="6964363" y="5783263"/>
          <p14:tracePt t="60486" x="6956425" y="5800725"/>
          <p14:tracePt t="60495" x="6923088" y="5800725"/>
          <p14:tracePt t="60502" x="6897688" y="5800725"/>
          <p14:tracePt t="60510" x="6864350" y="5800725"/>
          <p14:tracePt t="60516" x="6829425" y="5800725"/>
          <p14:tracePt t="60524" x="6796088" y="5800725"/>
          <p14:tracePt t="60531" x="6762750" y="5800725"/>
          <p14:tracePt t="60539" x="6721475" y="5783263"/>
          <p14:tracePt t="60546" x="6678613" y="5757863"/>
          <p14:tracePt t="60554" x="6619875" y="5708650"/>
          <p14:tracePt t="60562" x="6553200" y="5665788"/>
          <p14:tracePt t="60570" x="6477000" y="5614988"/>
          <p14:tracePt t="60577" x="6384925" y="5556250"/>
          <p14:tracePt t="60585" x="6284913" y="5489575"/>
          <p14:tracePt t="63541" x="2492375" y="6076950"/>
          <p14:tracePt t="63545" x="2459038" y="6135688"/>
          <p14:tracePt t="63554" x="2449513" y="6161088"/>
          <p14:tracePt t="63560" x="2416175" y="6245225"/>
          <p14:tracePt t="63568" x="2382838" y="6337300"/>
          <p14:tracePt t="63576" x="2349500" y="6421438"/>
          <p14:tracePt t="63585" x="2316163" y="6505575"/>
          <p14:tracePt t="63590" x="2282825" y="6581775"/>
          <p14:tracePt t="63599" x="2257425" y="6656388"/>
          <p14:tracePt t="63606" x="2257425" y="6723063"/>
          <p14:tracePt t="63614" x="2257425" y="6773863"/>
          <p14:tracePt t="63621" x="2257425" y="6816725"/>
          <p14:tracePt t="63627" x="2249488" y="6840538"/>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047956E-422B-4B45-8597-64C3AB738218}"/>
              </a:ext>
            </a:extLst>
          </p:cNvPr>
          <p:cNvSpPr txBox="1"/>
          <p:nvPr/>
        </p:nvSpPr>
        <p:spPr>
          <a:xfrm flipH="1">
            <a:off x="291390" y="222486"/>
            <a:ext cx="8222881" cy="584775"/>
          </a:xfrm>
          <a:prstGeom prst="rect">
            <a:avLst/>
          </a:prstGeom>
          <a:noFill/>
        </p:spPr>
        <p:txBody>
          <a:bodyPr wrap="square" rtlCol="0">
            <a:spAutoFit/>
          </a:bodyPr>
          <a:lstStyle/>
          <a:p>
            <a:r>
              <a:rPr lang="en-GB" sz="3200" dirty="0">
                <a:latin typeface="Source Sans Pro SemiBold" panose="020B0604020202020204" pitchFamily="34" charset="0"/>
              </a:rPr>
              <a:t>Drying of slender cylinders - comments</a:t>
            </a:r>
          </a:p>
        </p:txBody>
      </p:sp>
      <p:cxnSp>
        <p:nvCxnSpPr>
          <p:cNvPr id="3" name="Straight Connector 2">
            <a:extLst>
              <a:ext uri="{FF2B5EF4-FFF2-40B4-BE49-F238E27FC236}">
                <a16:creationId xmlns:a16="http://schemas.microsoft.com/office/drawing/2014/main" id="{FA1328AB-B9B2-437A-B2C2-DACB782E9A98}"/>
              </a:ext>
            </a:extLst>
          </p:cNvPr>
          <p:cNvCxnSpPr/>
          <p:nvPr/>
        </p:nvCxnSpPr>
        <p:spPr>
          <a:xfrm>
            <a:off x="381000" y="845361"/>
            <a:ext cx="11811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453BA65-B61B-4ECF-A047-C74C5DE8EF09}"/>
              </a:ext>
            </a:extLst>
          </p:cNvPr>
          <p:cNvSpPr txBox="1"/>
          <p:nvPr/>
        </p:nvSpPr>
        <p:spPr>
          <a:xfrm flipH="1">
            <a:off x="291391" y="1136886"/>
            <a:ext cx="11624384" cy="5262979"/>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The same approach can be applied when drying from the sides only (and not the top) in order to deduce the displacement field. Note in this case that                         with</a:t>
            </a:r>
            <a:br>
              <a:rPr lang="en-GB" sz="2400" dirty="0">
                <a:latin typeface="Source Sans Pro" panose="020B0503030403020204" pitchFamily="34" charset="0"/>
                <a:ea typeface="Source Sans Pro" panose="020B0503030403020204" pitchFamily="34" charset="0"/>
              </a:rPr>
            </a:br>
            <a:r>
              <a:rPr lang="en-GB" sz="2400" dirty="0">
                <a:latin typeface="Source Sans Pro" panose="020B0503030403020204" pitchFamily="34" charset="0"/>
                <a:ea typeface="Source Sans Pro" panose="020B0503030403020204" pitchFamily="34" charset="0"/>
              </a:rPr>
              <a:t>                                      . </a:t>
            </a:r>
          </a:p>
          <a:p>
            <a:pPr marL="342900" indent="-342900">
              <a:buFont typeface="Arial" panose="020B0604020202020204" pitchFamily="34" charset="0"/>
              <a:buChar char="•"/>
            </a:pPr>
            <a:endParaRPr lang="en-GB" sz="24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In any case, we approach a steady state when the evaporative flux</a:t>
            </a:r>
            <a:br>
              <a:rPr lang="en-GB" sz="2400" dirty="0">
                <a:latin typeface="Source Sans Pro" panose="020B0503030403020204" pitchFamily="34" charset="0"/>
                <a:ea typeface="Source Sans Pro" panose="020B0503030403020204" pitchFamily="34" charset="0"/>
              </a:rPr>
            </a:br>
            <a:r>
              <a:rPr lang="en-GB" sz="2400" dirty="0">
                <a:latin typeface="Source Sans Pro" panose="020B0503030403020204" pitchFamily="34" charset="0"/>
                <a:ea typeface="Source Sans Pro" panose="020B0503030403020204" pitchFamily="34" charset="0"/>
              </a:rPr>
              <a:t>balances the flux of water drawn up from the  base, as illustrated</a:t>
            </a:r>
            <a:br>
              <a:rPr lang="en-GB" sz="2400" dirty="0">
                <a:latin typeface="Source Sans Pro" panose="020B0503030403020204" pitchFamily="34" charset="0"/>
                <a:ea typeface="Source Sans Pro" panose="020B0503030403020204" pitchFamily="34" charset="0"/>
              </a:rPr>
            </a:br>
            <a:r>
              <a:rPr lang="en-GB" sz="2400" dirty="0">
                <a:latin typeface="Source Sans Pro" panose="020B0503030403020204" pitchFamily="34" charset="0"/>
                <a:ea typeface="Source Sans Pro" panose="020B0503030403020204" pitchFamily="34" charset="0"/>
              </a:rPr>
              <a:t>here.</a:t>
            </a:r>
          </a:p>
          <a:p>
            <a:pPr marL="342900" indent="-342900">
              <a:buFont typeface="Arial" panose="020B0604020202020204" pitchFamily="34" charset="0"/>
              <a:buChar char="•"/>
            </a:pPr>
            <a:endParaRPr lang="en-GB" sz="24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These results agree with an alternative Lagrangian approach, where</a:t>
            </a:r>
            <a:br>
              <a:rPr lang="en-GB" sz="2400" dirty="0">
                <a:latin typeface="Source Sans Pro" panose="020B0503030403020204" pitchFamily="34" charset="0"/>
                <a:ea typeface="Source Sans Pro" panose="020B0503030403020204" pitchFamily="34" charset="0"/>
              </a:rPr>
            </a:br>
            <a:r>
              <a:rPr lang="en-GB" sz="2400" dirty="0">
                <a:latin typeface="Source Sans Pro" panose="020B0503030403020204" pitchFamily="34" charset="0"/>
                <a:ea typeface="Source Sans Pro" panose="020B0503030403020204" pitchFamily="34" charset="0"/>
              </a:rPr>
              <a:t>the cylinder is comprised of a stack of circular discs, drying</a:t>
            </a:r>
            <a:br>
              <a:rPr lang="en-GB" sz="2400" dirty="0">
                <a:latin typeface="Source Sans Pro" panose="020B0503030403020204" pitchFamily="34" charset="0"/>
                <a:ea typeface="Source Sans Pro" panose="020B0503030403020204" pitchFamily="34" charset="0"/>
              </a:rPr>
            </a:br>
            <a:r>
              <a:rPr lang="en-GB" sz="2400" dirty="0">
                <a:latin typeface="Source Sans Pro" panose="020B0503030403020204" pitchFamily="34" charset="0"/>
                <a:ea typeface="Source Sans Pro" panose="020B0503030403020204" pitchFamily="34" charset="0"/>
              </a:rPr>
              <a:t>isotropically and bending to accommodate differential swelling</a:t>
            </a:r>
            <a:br>
              <a:rPr lang="en-GB" sz="2400" dirty="0">
                <a:latin typeface="Source Sans Pro" panose="020B0503030403020204" pitchFamily="34" charset="0"/>
                <a:ea typeface="Source Sans Pro" panose="020B0503030403020204" pitchFamily="34" charset="0"/>
              </a:rPr>
            </a:br>
            <a:r>
              <a:rPr lang="en-GB" sz="2400" dirty="0">
                <a:latin typeface="Source Sans Pro" panose="020B0503030403020204" pitchFamily="34" charset="0"/>
                <a:ea typeface="Source Sans Pro" panose="020B0503030403020204" pitchFamily="34" charset="0"/>
              </a:rPr>
              <a:t>under classical plate theory.</a:t>
            </a:r>
          </a:p>
          <a:p>
            <a:pPr marL="342900" indent="-342900">
              <a:buFont typeface="Arial" panose="020B0604020202020204" pitchFamily="34" charset="0"/>
              <a:buChar char="•"/>
            </a:pPr>
            <a:endParaRPr lang="en-GB" sz="24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endParaRPr lang="en-GB" sz="2400" dirty="0">
              <a:latin typeface="Source Sans Pro" panose="020B0503030403020204" pitchFamily="34" charset="0"/>
              <a:ea typeface="Source Sans Pro" panose="020B0503030403020204" pitchFamily="34" charset="0"/>
            </a:endParaRPr>
          </a:p>
        </p:txBody>
      </p:sp>
      <p:pic>
        <p:nvPicPr>
          <p:cNvPr id="9" name="Graphic 8">
            <a:extLst>
              <a:ext uri="{FF2B5EF4-FFF2-40B4-BE49-F238E27FC236}">
                <a16:creationId xmlns:a16="http://schemas.microsoft.com/office/drawing/2014/main" id="{A80A85A3-D4FF-4339-B995-5307532ABA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31523" y="1609076"/>
            <a:ext cx="1357200" cy="280800"/>
          </a:xfrm>
          <a:prstGeom prst="rect">
            <a:avLst/>
          </a:prstGeom>
        </p:spPr>
      </p:pic>
      <p:pic>
        <p:nvPicPr>
          <p:cNvPr id="20" name="Graphic 19">
            <a:extLst>
              <a:ext uri="{FF2B5EF4-FFF2-40B4-BE49-F238E27FC236}">
                <a16:creationId xmlns:a16="http://schemas.microsoft.com/office/drawing/2014/main" id="{F154D010-EA26-4F0D-BEFA-DD4E8EE962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07364" y="1933006"/>
            <a:ext cx="2317276" cy="311941"/>
          </a:xfrm>
          <a:prstGeom prst="rect">
            <a:avLst/>
          </a:prstGeom>
        </p:spPr>
      </p:pic>
      <p:pic>
        <p:nvPicPr>
          <p:cNvPr id="10" name="drying">
            <a:hlinkClick r:id="" action="ppaction://media"/>
            <a:extLst>
              <a:ext uri="{FF2B5EF4-FFF2-40B4-BE49-F238E27FC236}">
                <a16:creationId xmlns:a16="http://schemas.microsoft.com/office/drawing/2014/main" id="{D176F0C1-F34D-4927-9A57-FD7EB66B5CD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11931" t="4146" r="13206" b="3868"/>
          <a:stretch/>
        </p:blipFill>
        <p:spPr>
          <a:xfrm>
            <a:off x="9514936" y="2224056"/>
            <a:ext cx="2553420" cy="4706121"/>
          </a:xfrm>
          <a:prstGeom prst="rect">
            <a:avLst/>
          </a:prstGeom>
        </p:spPr>
      </p:pic>
      <p:pic>
        <p:nvPicPr>
          <p:cNvPr id="4" name="Picture 3">
            <a:extLst>
              <a:ext uri="{FF2B5EF4-FFF2-40B4-BE49-F238E27FC236}">
                <a16:creationId xmlns:a16="http://schemas.microsoft.com/office/drawing/2014/main" id="{71FB7331-89B7-4F23-A670-4C62CDB9985B}"/>
              </a:ext>
            </a:extLst>
          </p:cNvPr>
          <p:cNvPicPr>
            <a:picLocks noChangeAspect="1"/>
          </p:cNvPicPr>
          <p:nvPr/>
        </p:nvPicPr>
        <p:blipFill rotWithShape="1">
          <a:blip r:embed="rId10"/>
          <a:srcRect l="6651" t="32735" r="4655" b="26415"/>
          <a:stretch/>
        </p:blipFill>
        <p:spPr>
          <a:xfrm>
            <a:off x="4560309" y="5457080"/>
            <a:ext cx="4548620" cy="1178434"/>
          </a:xfrm>
          <a:prstGeom prst="rect">
            <a:avLst/>
          </a:prstGeom>
        </p:spPr>
      </p:pic>
      <p:sp>
        <p:nvSpPr>
          <p:cNvPr id="11" name="Arrow: Circular 10">
            <a:extLst>
              <a:ext uri="{FF2B5EF4-FFF2-40B4-BE49-F238E27FC236}">
                <a16:creationId xmlns:a16="http://schemas.microsoft.com/office/drawing/2014/main" id="{9A8C571C-4B69-4DE3-985C-EC6CFB951EE4}"/>
              </a:ext>
            </a:extLst>
          </p:cNvPr>
          <p:cNvSpPr/>
          <p:nvPr/>
        </p:nvSpPr>
        <p:spPr>
          <a:xfrm rot="15404511" flipH="1">
            <a:off x="3029605" y="4171638"/>
            <a:ext cx="2320505" cy="2346385"/>
          </a:xfrm>
          <a:prstGeom prst="circularArrow">
            <a:avLst>
              <a:gd name="adj1" fmla="val 6607"/>
              <a:gd name="adj2" fmla="val 1142319"/>
              <a:gd name="adj3" fmla="val 20577189"/>
              <a:gd name="adj4" fmla="val 16341560"/>
              <a:gd name="adj5" fmla="val 72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5864699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extLst>
    <p:ext uri="{3A86A75C-4F4B-4683-9AE1-C65F6400EC91}">
      <p14:laserTraceLst xmlns:p14="http://schemas.microsoft.com/office/powerpoint/2010/main">
        <p14:tracePtLst>
          <p14:tracePt t="5913" x="2668588" y="6832600"/>
          <p14:tracePt t="5920" x="2760663" y="6816725"/>
          <p14:tracePt t="5926" x="2852738" y="6799263"/>
          <p14:tracePt t="5933" x="2944813" y="6781800"/>
          <p14:tracePt t="5940" x="3021013" y="6757988"/>
          <p14:tracePt t="5947" x="3113088" y="6732588"/>
          <p14:tracePt t="5954" x="3238500" y="6715125"/>
          <p14:tracePt t="5960" x="3330575" y="6673850"/>
          <p14:tracePt t="5968" x="3432175" y="6656388"/>
          <p14:tracePt t="5975" x="3516313" y="6630988"/>
          <p14:tracePt t="5982" x="3649663" y="6589713"/>
          <p14:tracePt t="5989" x="3825875" y="6556375"/>
          <p14:tracePt t="5996" x="3960813" y="6513513"/>
          <p14:tracePt t="6002" x="4086225" y="6472238"/>
          <p14:tracePt t="6009" x="4203700" y="6429375"/>
          <p14:tracePt t="6015" x="4379913" y="6388100"/>
          <p14:tracePt t="6023" x="4564063" y="6345238"/>
          <p14:tracePt t="6030" x="4724400" y="6303963"/>
          <p14:tracePt t="6037" x="4875213" y="6270625"/>
          <p14:tracePt t="6044" x="5076825" y="6237288"/>
          <p14:tracePt t="6050" x="5278438" y="6178550"/>
          <p14:tracePt t="6057" x="5454650" y="6145213"/>
          <p14:tracePt t="6064" x="5656263" y="6094413"/>
          <p14:tracePt t="6072" x="5891213" y="6027738"/>
          <p14:tracePt t="6078" x="6142038" y="5959475"/>
          <p14:tracePt t="6086" x="6276975" y="5918200"/>
          <p14:tracePt t="6093" x="6486525" y="5849938"/>
          <p14:tracePt t="6099" x="6662738" y="5816600"/>
          <p14:tracePt t="6105" x="6780213" y="5775325"/>
          <p14:tracePt t="6112" x="6864350" y="5741988"/>
          <p14:tracePt t="6120" x="6956425" y="5699125"/>
          <p14:tracePt t="6127" x="7023100" y="5673725"/>
          <p14:tracePt t="6133" x="7099300" y="5649913"/>
          <p14:tracePt t="6140" x="7165975" y="5614988"/>
          <p14:tracePt t="6147" x="7240588" y="5581650"/>
          <p14:tracePt t="6153" x="7334250" y="5522913"/>
          <p14:tracePt t="6160" x="7442200" y="5456238"/>
          <p14:tracePt t="6168" x="7602538" y="5356225"/>
          <p14:tracePt t="6174" x="7804150" y="5237163"/>
          <p14:tracePt t="6182" x="8047038" y="5103813"/>
          <p14:tracePt t="6188" x="8239125" y="5002213"/>
          <p14:tracePt t="6195" x="8458200" y="4902200"/>
          <p14:tracePt t="6202" x="8667750" y="4843463"/>
          <p14:tracePt t="6209" x="8861425" y="4751388"/>
          <p14:tracePt t="6216" x="9028113" y="4675188"/>
          <p14:tracePt t="6223" x="9263063" y="4591050"/>
          <p14:tracePt t="6230" x="9482138" y="4498975"/>
          <p14:tracePt t="6236" x="9658350" y="4398963"/>
          <p14:tracePt t="6243" x="9867900" y="4306888"/>
          <p14:tracePt t="6250" x="10036175" y="4189413"/>
          <p14:tracePt t="6766" x="10144125" y="4164013"/>
          <p14:tracePt t="6773" x="10245725" y="4138613"/>
          <p14:tracePt t="6780" x="10312400" y="4113213"/>
          <p14:tracePt t="6786" x="10353675" y="4105275"/>
          <p14:tracePt t="6793" x="10379075" y="4095750"/>
          <p14:tracePt t="6799" x="10404475" y="4095750"/>
          <p14:tracePt t="6807" x="10421938" y="4087813"/>
          <p14:tracePt t="6813" x="10437813" y="4087813"/>
          <p14:tracePt t="6820" x="10447338" y="4087813"/>
          <p14:tracePt t="6827" x="10455275" y="4087813"/>
          <p14:tracePt t="6834" x="10463213" y="4087813"/>
          <p14:tracePt t="6848" x="10471150" y="4087813"/>
          <p14:tracePt t="6883" x="10471150" y="4095750"/>
          <p14:tracePt t="6903" x="10471150" y="4105275"/>
          <p14:tracePt t="6930" x="10463213" y="4113213"/>
          <p14:tracePt t="6945" x="10455275" y="4113213"/>
          <p14:tracePt t="6952" x="10447338" y="4121150"/>
          <p14:tracePt t="6959" x="10429875" y="4130675"/>
          <p14:tracePt t="6965" x="10404475" y="4138613"/>
          <p14:tracePt t="6972" x="10353675" y="4146550"/>
          <p14:tracePt t="6979" x="10220325" y="4197350"/>
          <p14:tracePt t="6986" x="9691688" y="4406900"/>
          <p14:tracePt t="6992" x="8978900" y="4725988"/>
          <p14:tracePt t="6999" x="8583613" y="4876800"/>
          <p14:tracePt t="7006" x="8256588" y="5019675"/>
          <p14:tracePt t="7013" x="7904163" y="5178425"/>
          <p14:tracePt t="7020" x="7467600" y="5380038"/>
          <p14:tracePt t="7027" x="7064375" y="5599113"/>
          <p14:tracePt t="7033" x="6604000" y="5800725"/>
          <p14:tracePt t="7041" x="6159500" y="6010275"/>
          <p14:tracePt t="7048" x="5764213" y="6186488"/>
          <p14:tracePt t="7055" x="5303838" y="6380163"/>
          <p14:tracePt t="7062" x="5018088" y="6513513"/>
          <p14:tracePt t="7069" x="4775200" y="6605588"/>
          <p14:tracePt t="7075" x="4581525" y="6699250"/>
          <p14:tracePt t="7082" x="4446588" y="6781800"/>
          <p14:tracePt t="7090" x="4379913" y="6824663"/>
          <p14:tracePt t="8498" x="0" y="0"/>
        </p14:tracePtLst>
        <p14:tracePtLst>
          <p14:tracePt t="48841" x="3530600" y="6375400"/>
          <p14:tracePt t="48987" x="5370513" y="6699250"/>
          <p14:tracePt t="48995" x="5462588" y="6597650"/>
          <p14:tracePt t="49003" x="5554663" y="6505575"/>
          <p14:tracePt t="49011" x="5656263" y="6421438"/>
          <p14:tracePt t="49017" x="5756275" y="6321425"/>
          <p14:tracePt t="49025" x="5873750" y="6211888"/>
          <p14:tracePt t="49033" x="5999163" y="6094413"/>
          <p14:tracePt t="49042" x="6134100" y="5969000"/>
          <p14:tracePt t="49048" x="6284913" y="5826125"/>
          <p14:tracePt t="49055" x="6453188" y="5683250"/>
          <p14:tracePt t="49063" x="6629400" y="5522913"/>
          <p14:tracePt t="49072" x="6821488" y="5356225"/>
          <p14:tracePt t="49078" x="7023100" y="5187950"/>
          <p14:tracePt t="49085" x="7232650" y="5019675"/>
          <p14:tracePt t="49092" x="7442200" y="4860925"/>
          <p14:tracePt t="49102" x="7651750" y="4700588"/>
          <p14:tracePt t="49107" x="7853363" y="4541838"/>
          <p14:tracePt t="49116" x="8054975" y="4389438"/>
          <p14:tracePt t="49124" x="8239125" y="4248150"/>
          <p14:tracePt t="49132" x="8440738" y="4105275"/>
          <p14:tracePt t="49138" x="8642350" y="3970338"/>
          <p14:tracePt t="49145" x="8836025" y="3835400"/>
          <p14:tracePt t="49153" x="9037638" y="3702050"/>
          <p14:tracePt t="49161" x="9237663" y="3576638"/>
          <p14:tracePt t="49167" x="9431338" y="3459163"/>
          <p14:tracePt t="49175" x="9615488" y="3340100"/>
          <p14:tracePt t="49183" x="9791700" y="3232150"/>
          <p14:tracePt t="49192" x="9952038" y="3130550"/>
          <p14:tracePt t="49196" x="10094913" y="3046413"/>
          <p14:tracePt t="49206" x="10220325" y="2971800"/>
          <p14:tracePt t="49214" x="10320338" y="2905125"/>
          <p14:tracePt t="49221" x="10388600" y="2836863"/>
          <p14:tracePt t="49228" x="10429875" y="2795588"/>
          <p14:tracePt t="49235" x="10455275" y="2762250"/>
          <p14:tracePt t="49243" x="10455275" y="2727325"/>
          <p14:tracePt t="49251" x="10455275" y="2711450"/>
          <p14:tracePt t="49257" x="10447338" y="2711450"/>
          <p14:tracePt t="49264" x="10429875" y="2703513"/>
          <p14:tracePt t="49274" x="10404475" y="2703513"/>
          <p14:tracePt t="49281" x="10379075" y="2703513"/>
          <p14:tracePt t="49287" x="10363200" y="2693988"/>
          <p14:tracePt t="49296" x="10337800" y="2693988"/>
          <p14:tracePt t="49303" x="10312400" y="2693988"/>
          <p14:tracePt t="49311" x="10294938" y="2693988"/>
          <p14:tracePt t="49317" x="10271125" y="2703513"/>
          <p14:tracePt t="49326" x="10245725" y="2711450"/>
          <p14:tracePt t="49333" x="10220325" y="2719388"/>
          <p14:tracePt t="49340" x="10186988" y="2719388"/>
          <p14:tracePt t="49347" x="10161588" y="2727325"/>
          <p14:tracePt t="49354" x="10144125" y="2727325"/>
          <p14:tracePt t="49363" x="10136188" y="2727325"/>
          <p14:tracePt t="49377" x="10128250" y="2727325"/>
          <p14:tracePt t="49385" x="10136188" y="2711450"/>
          <p14:tracePt t="49393" x="10144125" y="2693988"/>
          <p14:tracePt t="49402" x="10161588" y="2678113"/>
          <p14:tracePt t="49407" x="10169525" y="2660650"/>
          <p14:tracePt t="49416" x="10169525" y="2652713"/>
          <p14:tracePt t="49437" x="10153650" y="2652713"/>
          <p14:tracePt t="49445" x="10128250" y="2652713"/>
          <p14:tracePt t="49452" x="10110788" y="2652713"/>
          <p14:tracePt t="49461" x="10085388" y="2652713"/>
          <p14:tracePt t="49467" x="10069513" y="2652713"/>
          <p14:tracePt t="49475" x="10069513" y="2660650"/>
          <p14:tracePt t="49491" x="10069513" y="2668588"/>
          <p14:tracePt t="49497" x="10059988" y="2668588"/>
          <p14:tracePt t="49527" x="10059988" y="2660650"/>
          <p14:tracePt t="49543" x="10059988" y="2652713"/>
          <p14:tracePt t="49551" x="10059988" y="2644775"/>
          <p14:tracePt t="49557" x="10069513" y="2644775"/>
          <p14:tracePt t="49565" x="10069513" y="2635250"/>
          <p14:tracePt t="49573" x="10077450" y="2635250"/>
          <p14:tracePt t="49582" x="10085388" y="2635250"/>
          <p14:tracePt t="49588" x="10102850" y="2635250"/>
          <p14:tracePt t="49595" x="10128250" y="2635250"/>
          <p14:tracePt t="49603" x="10144125" y="2635250"/>
          <p14:tracePt t="49610" x="10161588" y="2644775"/>
          <p14:tracePt t="49618" x="10186988" y="2660650"/>
          <p14:tracePt t="49625" x="10202863" y="2678113"/>
          <p14:tracePt t="49633" x="10228263" y="2686050"/>
          <p14:tracePt t="49641" x="10253663" y="2703513"/>
          <p14:tracePt t="49647" x="10287000" y="2711450"/>
          <p14:tracePt t="49654" x="10329863" y="2727325"/>
          <p14:tracePt t="49663" x="10388600" y="2736850"/>
          <p14:tracePt t="49672" x="10455275" y="2752725"/>
          <p14:tracePt t="49677" x="10521950" y="2752725"/>
          <p14:tracePt t="49685" x="10606088" y="2752725"/>
          <p14:tracePt t="49693" x="10690225" y="2762250"/>
          <p14:tracePt t="49701" x="10764838" y="2762250"/>
          <p14:tracePt t="49707" x="10841038" y="2770188"/>
          <p14:tracePt t="49714" x="10925175" y="2770188"/>
          <p14:tracePt t="49722" x="10999788" y="2770188"/>
          <p14:tracePt t="49731" x="11093450" y="2762250"/>
          <p14:tracePt t="49737" x="11185525" y="2744788"/>
          <p14:tracePt t="49745" x="11277600" y="2727325"/>
          <p14:tracePt t="49755" x="11369675" y="2711450"/>
          <p14:tracePt t="49761" x="11453813" y="2703513"/>
          <p14:tracePt t="49767" x="11528425" y="2678113"/>
          <p14:tracePt t="49776" x="11596688" y="2660650"/>
          <p14:tracePt t="49784" x="11663363" y="2644775"/>
          <p14:tracePt t="49791" x="11722100" y="2619375"/>
          <p14:tracePt t="49798" x="11780838" y="2593975"/>
          <p14:tracePt t="49806" x="11814175" y="2576513"/>
          <p14:tracePt t="49813" x="11847513" y="2568575"/>
          <p14:tracePt t="49822" x="11864975" y="2551113"/>
          <p14:tracePt t="49827" x="11864975" y="2543175"/>
          <p14:tracePt t="49857" x="11872913" y="2535238"/>
          <p14:tracePt t="49887" x="11864975" y="2535238"/>
          <p14:tracePt t="49903" x="11857038" y="2535238"/>
          <p14:tracePt t="49912" x="11857038" y="2543175"/>
          <p14:tracePt t="49917" x="11847513" y="2560638"/>
          <p14:tracePt t="49925" x="11847513" y="2568575"/>
          <p14:tracePt t="49933" x="11847513" y="2576513"/>
          <p14:tracePt t="49941" x="11839575" y="2586038"/>
          <p14:tracePt t="49947" x="11839575" y="2593975"/>
          <p14:tracePt t="49955" x="11839575" y="2601913"/>
          <p14:tracePt t="49963" x="11839575" y="2609850"/>
          <p14:tracePt t="49971" x="11839575" y="2627313"/>
          <p14:tracePt t="49979" x="11839575" y="2635250"/>
          <p14:tracePt t="49985" x="11831638" y="2652713"/>
          <p14:tracePt t="49993" x="11814175" y="2668588"/>
          <p14:tracePt t="50001" x="11788775" y="2686050"/>
          <p14:tracePt t="50007" x="11763375" y="2703513"/>
          <p14:tracePt t="50016" x="11739563" y="2719388"/>
          <p14:tracePt t="50023" x="11722100" y="2736850"/>
          <p14:tracePt t="50032" x="11696700" y="2752725"/>
          <p14:tracePt t="50039" x="11680825" y="2778125"/>
          <p14:tracePt t="50045" x="11663363" y="2786063"/>
          <p14:tracePt t="50053" x="11663363" y="2795588"/>
          <p14:tracePt t="50061" x="11655425" y="2811463"/>
          <p14:tracePt t="50067" x="11655425" y="2820988"/>
          <p14:tracePt t="50075" x="11655425" y="2836863"/>
          <p14:tracePt t="50082" x="11645900" y="2846388"/>
          <p14:tracePt t="50100" x="11637963" y="2846388"/>
          <p14:tracePt t="50127" x="11645900" y="2828925"/>
          <p14:tracePt t="50136" x="11655425" y="2803525"/>
          <p14:tracePt t="50145" x="11655425" y="2770188"/>
          <p14:tracePt t="50151" x="11663363" y="2744788"/>
          <p14:tracePt t="50158" x="11671300" y="2719388"/>
          <p14:tracePt t="50165" x="11671300" y="2693988"/>
          <p14:tracePt t="50173" x="11680825" y="2668588"/>
          <p14:tracePt t="50181" x="11680825" y="2652713"/>
          <p14:tracePt t="50186" x="11688763" y="2652713"/>
          <p14:tracePt t="50203" x="11688763" y="2644775"/>
          <p14:tracePt t="50211" x="11696700" y="2635250"/>
          <p14:tracePt t="50217" x="11696700" y="2627313"/>
          <p14:tracePt t="50225" x="11696700" y="2619375"/>
          <p14:tracePt t="50241" x="11704638" y="2619375"/>
          <p14:tracePt t="50271" x="11704638" y="2627313"/>
          <p14:tracePt t="50276" x="11704638" y="2644775"/>
          <p14:tracePt t="50284" x="11704638" y="2668588"/>
          <p14:tracePt t="50293" x="11704638" y="2686050"/>
          <p14:tracePt t="50301" x="11696700" y="2711450"/>
          <p14:tracePt t="50307" x="11688763" y="2744788"/>
          <p14:tracePt t="50316" x="11688763" y="2778125"/>
          <p14:tracePt t="50324" x="11680825" y="2820988"/>
          <p14:tracePt t="50331" x="11671300" y="2870200"/>
          <p14:tracePt t="50337" x="11663363" y="2928938"/>
          <p14:tracePt t="50346" x="11645900" y="2997200"/>
          <p14:tracePt t="50353" x="11637963" y="3063875"/>
          <p14:tracePt t="50361" x="11612563" y="3140075"/>
          <p14:tracePt t="50368" x="11604625" y="3214688"/>
          <p14:tracePt t="50375" x="11587163" y="3298825"/>
          <p14:tracePt t="50383" x="11571288" y="3390900"/>
          <p14:tracePt t="50391" x="11553825" y="3482975"/>
          <p14:tracePt t="50397" x="11537950" y="3584575"/>
          <p14:tracePt t="50405" x="11520488" y="3684588"/>
          <p14:tracePt t="50414" x="11512550" y="3786188"/>
          <p14:tracePt t="50421" x="11504613" y="3894138"/>
          <p14:tracePt t="50428" x="11504613" y="4011613"/>
          <p14:tracePt t="50435" x="11504613" y="4121150"/>
          <p14:tracePt t="50444" x="11504613" y="4238625"/>
          <p14:tracePt t="50451" x="11495088" y="4356100"/>
          <p14:tracePt t="50457" x="11495088" y="4473575"/>
          <p14:tracePt t="50465" x="11495088" y="4591050"/>
          <p14:tracePt t="50473" x="11495088" y="4708525"/>
          <p14:tracePt t="50481" x="11495088" y="4818063"/>
          <p14:tracePt t="50487" x="11495088" y="4919663"/>
          <p14:tracePt t="50495" x="11504613" y="5019675"/>
          <p14:tracePt t="50503" x="11504613" y="5111750"/>
          <p14:tracePt t="51492" x="11714163" y="5119688"/>
          <p14:tracePt t="51501" x="11714163" y="5095875"/>
          <p14:tracePt t="51507" x="11714163" y="5070475"/>
          <p14:tracePt t="51515" x="11714163" y="5045075"/>
          <p14:tracePt t="51523" x="11714163" y="5019675"/>
          <p14:tracePt t="51531" x="11714163" y="4994275"/>
          <p14:tracePt t="51537" x="11714163" y="4960938"/>
          <p14:tracePt t="51545" x="11714163" y="4935538"/>
          <p14:tracePt t="51553" x="11714163" y="4910138"/>
          <p14:tracePt t="51561" x="11714163" y="4876800"/>
          <p14:tracePt t="51567" x="11714163" y="4851400"/>
          <p14:tracePt t="51575" x="11704638" y="4826000"/>
          <p14:tracePt t="51583" x="11704638" y="4810125"/>
          <p14:tracePt t="51591" x="11704638" y="4784725"/>
          <p14:tracePt t="51597" x="11704638" y="4767263"/>
          <p14:tracePt t="51604" x="11704638" y="4751388"/>
          <p14:tracePt t="51613" x="11704638" y="4733925"/>
          <p14:tracePt t="51622" x="11704638" y="4725988"/>
          <p14:tracePt t="51627" x="11704638" y="4708525"/>
          <p14:tracePt t="51636" x="11704638" y="4692650"/>
          <p14:tracePt t="51643" x="11704638" y="4675188"/>
          <p14:tracePt t="51651" x="11704638" y="4649788"/>
          <p14:tracePt t="51657" x="11704638" y="4633913"/>
          <p14:tracePt t="51665" x="11704638" y="4608513"/>
          <p14:tracePt t="51673" x="11704638" y="4583113"/>
          <p14:tracePt t="51680" x="11704638" y="4557713"/>
          <p14:tracePt t="51686" x="11704638" y="4524375"/>
          <p14:tracePt t="51694" x="11704638" y="4506913"/>
          <p14:tracePt t="51703" x="11704638" y="4491038"/>
          <p14:tracePt t="51711" x="11704638" y="4473575"/>
          <p14:tracePt t="51717" x="11704638" y="4457700"/>
          <p14:tracePt t="51726" x="11696700" y="4448175"/>
          <p14:tracePt t="51733" x="11696700" y="4432300"/>
          <p14:tracePt t="51741" x="11696700" y="4414838"/>
          <p14:tracePt t="51747" x="11688763" y="4398963"/>
          <p14:tracePt t="51755" x="11680825" y="4381500"/>
          <p14:tracePt t="51762" x="11680825" y="4365625"/>
          <p14:tracePt t="51771" x="11671300" y="4340225"/>
          <p14:tracePt t="51777" x="11671300" y="4314825"/>
          <p14:tracePt t="51785" x="11671300" y="4289425"/>
          <p14:tracePt t="51793" x="11663363" y="4271963"/>
          <p14:tracePt t="51802" x="11663363" y="4248150"/>
          <p14:tracePt t="51807" x="11663363" y="4222750"/>
          <p14:tracePt t="51816" x="11663363" y="4197350"/>
          <p14:tracePt t="51823" x="11663363" y="4179888"/>
          <p14:tracePt t="51831" x="11663363" y="4154488"/>
          <p14:tracePt t="51837" x="11655425" y="4138613"/>
          <p14:tracePt t="51846" x="11655425" y="4113213"/>
          <p14:tracePt t="51853" x="11655425" y="4095750"/>
          <p14:tracePt t="51861" x="11645900" y="4071938"/>
          <p14:tracePt t="51868" x="11645900" y="4037013"/>
          <p14:tracePt t="51875" x="11637963" y="4011613"/>
          <p14:tracePt t="51883" x="11637963" y="3987800"/>
          <p14:tracePt t="51891" x="11637963" y="3962400"/>
          <p14:tracePt t="51897" x="11637963" y="3937000"/>
          <p14:tracePt t="51905" x="11637963" y="3903663"/>
          <p14:tracePt t="51913" x="11637963" y="3878263"/>
          <p14:tracePt t="51922" x="11630025" y="3852863"/>
          <p14:tracePt t="51927" x="11630025" y="3827463"/>
          <p14:tracePt t="51935" x="11630025" y="3802063"/>
          <p14:tracePt t="51943" x="11630025" y="3776663"/>
          <p14:tracePt t="51950" x="11630025" y="3752850"/>
          <p14:tracePt t="51957" x="11630025" y="3717925"/>
          <p14:tracePt t="51964" x="11630025" y="3694113"/>
          <p14:tracePt t="51973" x="11630025" y="3659188"/>
          <p14:tracePt t="51981" x="11630025" y="3625850"/>
          <p14:tracePt t="51986" x="11630025" y="3592513"/>
          <p14:tracePt t="51995" x="11630025" y="3567113"/>
          <p14:tracePt t="52004" x="11630025" y="3533775"/>
          <p14:tracePt t="52011" x="11630025" y="3500438"/>
          <p14:tracePt t="52018" x="11630025" y="3467100"/>
          <p14:tracePt t="52026" x="11630025" y="3433763"/>
          <p14:tracePt t="52034" x="11630025" y="3398838"/>
          <p14:tracePt t="52041" x="11630025" y="3357563"/>
          <p14:tracePt t="52048" x="11630025" y="3324225"/>
          <p14:tracePt t="52055" x="11630025" y="3290888"/>
          <p14:tracePt t="52063" x="11630025" y="3257550"/>
          <p14:tracePt t="52071" x="11630025" y="3222625"/>
          <p14:tracePt t="52077" x="11630025" y="3189288"/>
          <p14:tracePt t="52085" x="11622088" y="3155950"/>
          <p14:tracePt t="52094" x="11622088" y="3122613"/>
          <p14:tracePt t="52101" x="11622088" y="3089275"/>
          <p14:tracePt t="52107" x="11622088" y="3055938"/>
          <p14:tracePt t="52115" x="11622088" y="3022600"/>
          <p14:tracePt t="52124" x="11612563" y="2979738"/>
          <p14:tracePt t="52131" x="11612563" y="2938463"/>
          <p14:tracePt t="52138" x="11612563" y="2895600"/>
          <p14:tracePt t="52145" x="11612563" y="2854325"/>
          <p14:tracePt t="52153" x="11612563" y="2820988"/>
          <p14:tracePt t="52161" x="11612563" y="2795588"/>
          <p14:tracePt t="52167" x="11612563" y="2778125"/>
          <p14:tracePt t="52199" x="11612563" y="2770188"/>
          <p14:tracePt t="52205" x="11612563" y="2778125"/>
          <p14:tracePt t="52214" x="11612563" y="2795588"/>
          <p14:tracePt t="52221" x="11612563" y="2811463"/>
          <p14:tracePt t="52228" x="11612563" y="2828925"/>
          <p14:tracePt t="52235" x="11612563" y="2854325"/>
          <p14:tracePt t="52243" x="11612563" y="2887663"/>
          <p14:tracePt t="52251" x="11612563" y="2928938"/>
          <p14:tracePt t="52257" x="11612563" y="2979738"/>
          <p14:tracePt t="52265" x="11612563" y="3038475"/>
          <p14:tracePt t="52273" x="11612563" y="3097213"/>
          <p14:tracePt t="52282" x="11612563" y="3163888"/>
          <p14:tracePt t="52287" x="11622088" y="3232150"/>
          <p14:tracePt t="52296" x="11622088" y="3290888"/>
          <p14:tracePt t="52303" x="11622088" y="3349625"/>
          <p14:tracePt t="52311" x="11622088" y="3416300"/>
          <p14:tracePt t="52317" x="11622088" y="3475038"/>
          <p14:tracePt t="52325" x="11622088" y="3541713"/>
          <p14:tracePt t="52333" x="11622088" y="3600450"/>
          <p14:tracePt t="52341" x="11622088" y="3651250"/>
          <p14:tracePt t="52346" x="11622088" y="3709988"/>
          <p14:tracePt t="52355" x="11630025" y="3768725"/>
          <p14:tracePt t="52364" x="11630025" y="3819525"/>
          <p14:tracePt t="52372" x="11630025" y="3878263"/>
          <p14:tracePt t="52377" x="11637963" y="3929063"/>
          <p14:tracePt t="52386" x="11637963" y="3978275"/>
          <p14:tracePt t="52393" x="11637963" y="4037013"/>
          <p14:tracePt t="52402" x="11645900" y="4087813"/>
          <p14:tracePt t="52407" x="11655425" y="4138613"/>
          <p14:tracePt t="52416" x="11655425" y="4189413"/>
          <p14:tracePt t="52423" x="11663363" y="4222750"/>
          <p14:tracePt t="52431" x="11671300" y="4256088"/>
          <p14:tracePt t="52437" x="11671300" y="4289425"/>
          <p14:tracePt t="52445" x="11688763" y="4322763"/>
          <p14:tracePt t="52453" x="11688763" y="4348163"/>
          <p14:tracePt t="52461" x="11704638" y="4365625"/>
          <p14:tracePt t="52467" x="11704638" y="4389438"/>
          <p14:tracePt t="52476" x="11714163" y="4398963"/>
          <p14:tracePt t="52484" x="11730038" y="4398963"/>
          <p14:tracePt t="52497" x="11739563" y="4398963"/>
          <p14:tracePt t="52506" x="11747500" y="4398963"/>
          <p14:tracePt t="52512" x="11747500" y="4406900"/>
          <p14:tracePt t="52520" x="11755438" y="4406900"/>
          <p14:tracePt t="52526" x="11763375" y="4406900"/>
          <p14:tracePt t="52535" x="11763375" y="4389438"/>
          <p14:tracePt t="52543" x="11763375" y="4373563"/>
          <p14:tracePt t="52551" x="11772900" y="4348163"/>
          <p14:tracePt t="52557" x="11772900" y="4322763"/>
          <p14:tracePt t="52565" x="11772900" y="4306888"/>
          <p14:tracePt t="52573" x="11772900" y="4271963"/>
          <p14:tracePt t="52581" x="11772900" y="4248150"/>
          <p14:tracePt t="52587" x="11772900" y="4213225"/>
          <p14:tracePt t="52596" x="11763375" y="4171950"/>
          <p14:tracePt t="52604" x="11755438" y="4121150"/>
          <p14:tracePt t="52611" x="11755438" y="4062413"/>
          <p14:tracePt t="52617" x="11747500" y="3995738"/>
          <p14:tracePt t="52625" x="11747500" y="3929063"/>
          <p14:tracePt t="52633" x="11739563" y="3870325"/>
          <p14:tracePt t="52641" x="11730038" y="3811588"/>
          <p14:tracePt t="52647" x="11730038" y="3760788"/>
          <p14:tracePt t="52655" x="11722100" y="3709988"/>
          <p14:tracePt t="52663" x="11714163" y="3659188"/>
          <p14:tracePt t="52672" x="11714163" y="3609975"/>
          <p14:tracePt t="52677" x="11704638" y="3559175"/>
          <p14:tracePt t="52686" x="11704638" y="3500438"/>
          <p14:tracePt t="52693" x="11704638" y="3441700"/>
          <p14:tracePt t="52701" x="11696700" y="3375025"/>
          <p14:tracePt t="52707" x="11696700" y="3306763"/>
          <p14:tracePt t="52714" x="11688763" y="3248025"/>
          <p14:tracePt t="52723" x="11688763" y="3181350"/>
          <p14:tracePt t="52732" x="11688763" y="3122613"/>
          <p14:tracePt t="52736" x="11688763" y="3081338"/>
          <p14:tracePt t="52744" x="11688763" y="3046413"/>
          <p14:tracePt t="52753" x="11688763" y="3013075"/>
          <p14:tracePt t="52761" x="11688763" y="2997200"/>
          <p14:tracePt t="52767" x="11696700" y="2979738"/>
          <p14:tracePt t="52776" x="11696700" y="2971800"/>
          <p14:tracePt t="52784" x="11696700" y="2963863"/>
          <p14:tracePt t="52791" x="11704638" y="2946400"/>
          <p14:tracePt t="52797" x="11704638" y="2938463"/>
          <p14:tracePt t="52804" x="11704638" y="2928938"/>
          <p14:tracePt t="52822" x="11714163" y="2928938"/>
          <p14:tracePt t="52836" x="11722100" y="2921000"/>
          <p14:tracePt t="52851" x="11730038" y="2921000"/>
          <p14:tracePt t="52858" x="11730038" y="2928938"/>
          <p14:tracePt t="52865" x="11739563" y="2938463"/>
          <p14:tracePt t="52882" x="11739563" y="2954338"/>
          <p14:tracePt t="52887" x="11739563" y="2971800"/>
          <p14:tracePt t="52895" x="11739563" y="2987675"/>
          <p14:tracePt t="52903" x="11739563" y="2997200"/>
          <p14:tracePt t="52911" x="11739563" y="3005138"/>
          <p14:tracePt t="52925" x="11739563" y="3022600"/>
          <p14:tracePt t="52933" x="11730038" y="3038475"/>
          <p14:tracePt t="52942" x="11722100" y="3055938"/>
          <p14:tracePt t="52948" x="11722100" y="3063875"/>
          <p14:tracePt t="52955" x="11714163" y="3071813"/>
          <p14:tracePt t="52971" x="11704638" y="3089275"/>
          <p14:tracePt t="52977" x="11696700" y="3089275"/>
          <p14:tracePt t="52985" x="11688763" y="3097213"/>
          <p14:tracePt t="52992" x="11680825" y="3097213"/>
          <p14:tracePt t="53230" x="10731500" y="3163888"/>
          <p14:tracePt t="53231" x="10731500" y="3155950"/>
          <p14:tracePt t="53236" x="10731500" y="3130550"/>
          <p14:tracePt t="53245" x="10731500" y="3122613"/>
          <p14:tracePt t="53250" x="10723563" y="3081338"/>
          <p14:tracePt t="53260" x="10715625" y="3046413"/>
          <p14:tracePt t="53268" x="10706100" y="3013075"/>
          <p14:tracePt t="53276" x="10698163" y="2971800"/>
          <p14:tracePt t="53281" x="10672763" y="2938463"/>
          <p14:tracePt t="53290" x="10623550" y="2905125"/>
          <p14:tracePt t="53298" x="10564813" y="2870200"/>
          <p14:tracePt t="53305" x="10514013" y="2854325"/>
          <p14:tracePt t="53311" x="10455275" y="2836863"/>
          <p14:tracePt t="53320" x="10396538" y="2836863"/>
          <p14:tracePt t="53327" x="10337800" y="2836863"/>
          <p14:tracePt t="53335" x="10279063" y="2828925"/>
          <p14:tracePt t="53341" x="10220325" y="2828925"/>
          <p14:tracePt t="53348" x="10153650" y="2820988"/>
          <p14:tracePt t="53356" x="10077450" y="2811463"/>
          <p14:tracePt t="53365" x="10001250" y="2803525"/>
          <p14:tracePt t="53371" x="9926638" y="2803525"/>
          <p14:tracePt t="53379" x="9842500" y="2795588"/>
          <p14:tracePt t="53387" x="9758363" y="2795588"/>
          <p14:tracePt t="53395" x="9658350" y="2803525"/>
          <p14:tracePt t="53402" x="9548813" y="2820988"/>
          <p14:tracePt t="53409" x="9431338" y="2854325"/>
          <p14:tracePt t="53418" x="9305925" y="2905125"/>
          <p14:tracePt t="53425" x="9178925" y="2938463"/>
          <p14:tracePt t="53431" x="9045575" y="2979738"/>
          <p14:tracePt t="53439" x="8902700" y="3022600"/>
          <p14:tracePt t="53448" x="8759825" y="3063875"/>
          <p14:tracePt t="53456" x="8609013" y="3105150"/>
          <p14:tracePt t="53462" x="8458200" y="3140075"/>
          <p14:tracePt t="53470" x="8307388" y="3181350"/>
          <p14:tracePt t="53478" x="8147050" y="3222625"/>
          <p14:tracePt t="53486" x="7970838" y="3265488"/>
          <p14:tracePt t="53491" x="7794625" y="3316288"/>
          <p14:tracePt t="53499" x="7610475" y="3375025"/>
          <p14:tracePt t="53507" x="7416800" y="3433763"/>
          <p14:tracePt t="53515" x="7224713" y="3500438"/>
          <p14:tracePt t="53522" x="7031038" y="3567113"/>
          <p14:tracePt t="53530" x="6838950" y="3635375"/>
          <p14:tracePt t="53537" x="6653213" y="3709988"/>
          <p14:tracePt t="53545" x="6477000" y="3794125"/>
          <p14:tracePt t="53551" x="6310313" y="3886200"/>
          <p14:tracePt t="53559" x="6142038" y="3978275"/>
          <p14:tracePt t="53568" x="5991225" y="4079875"/>
          <p14:tracePt t="53575" x="5848350" y="4179888"/>
          <p14:tracePt t="53582" x="5705475" y="4297363"/>
          <p14:tracePt t="53590" x="5580063" y="4414838"/>
          <p14:tracePt t="53597" x="5462588" y="4549775"/>
          <p14:tracePt t="53605" x="5345113" y="4684713"/>
          <p14:tracePt t="53611" x="5235575" y="4826000"/>
          <p14:tracePt t="53619" x="5135563" y="4978400"/>
          <p14:tracePt t="53627" x="5051425" y="5129213"/>
          <p14:tracePt t="53636" x="4975225" y="5280025"/>
          <p14:tracePt t="53641" x="4916488" y="5430838"/>
          <p14:tracePt t="53650" x="4875213" y="5565775"/>
          <p14:tracePt t="53658" x="4849813" y="5699125"/>
          <p14:tracePt t="53665" x="4857750" y="5816600"/>
          <p14:tracePt t="53672" x="4849813" y="5934075"/>
          <p14:tracePt t="53679" x="4867275" y="6043613"/>
          <p14:tracePt t="53687" x="4900613" y="6135688"/>
          <p14:tracePt t="53695" x="4941888" y="6227763"/>
          <p14:tracePt t="53701" x="4992688" y="6311900"/>
          <p14:tracePt t="53709" x="5051425" y="6388100"/>
          <p14:tracePt t="53717" x="5127625" y="6446838"/>
          <p14:tracePt t="53726" x="5202238" y="6488113"/>
          <p14:tracePt t="53731" x="5286375" y="6530975"/>
          <p14:tracePt t="53740" x="5378450" y="6564313"/>
          <p14:tracePt t="53747" x="5470525" y="6581775"/>
          <p14:tracePt t="53756" x="5562600" y="6597650"/>
          <p14:tracePt t="53761" x="5664200" y="6597650"/>
          <p14:tracePt t="53769" x="5773738" y="6597650"/>
          <p14:tracePt t="53777" x="5881688" y="6597650"/>
          <p14:tracePt t="53785" x="5991225" y="6589713"/>
          <p14:tracePt t="53792" x="6091238" y="6556375"/>
          <p14:tracePt t="53800" x="6192838" y="6521450"/>
          <p14:tracePt t="53807" x="6284913" y="6480175"/>
          <p14:tracePt t="53816" x="6376988" y="6429375"/>
          <p14:tracePt t="53821" x="6469063" y="6370638"/>
          <p14:tracePt t="53830" x="6545263" y="6303963"/>
          <p14:tracePt t="53837" x="6619875" y="6227763"/>
          <p14:tracePt t="53846" x="6678613" y="6145213"/>
          <p14:tracePt t="53851" x="6729413" y="6051550"/>
          <p14:tracePt t="53859" x="6770688" y="5959475"/>
          <p14:tracePt t="53867" x="6805613" y="5867400"/>
          <p14:tracePt t="53875" x="6829425" y="5767388"/>
          <p14:tracePt t="53881" x="6829425" y="5673725"/>
          <p14:tracePt t="53889" x="6829425" y="5573713"/>
          <p14:tracePt t="53897" x="6829425" y="5481638"/>
          <p14:tracePt t="53905" x="6829425" y="5389563"/>
          <p14:tracePt t="53911" x="6821488" y="5305425"/>
          <p14:tracePt t="53920" x="6780213" y="5229225"/>
          <p14:tracePt t="53928" x="6729413" y="5154613"/>
          <p14:tracePt t="53936" x="6678613" y="5086350"/>
          <p14:tracePt t="53941" x="6619875" y="5027613"/>
          <p14:tracePt t="53949" x="6545263" y="4978400"/>
          <p14:tracePt t="53958" x="6469063" y="4927600"/>
          <p14:tracePt t="53965" x="6384925" y="4884738"/>
          <p14:tracePt t="53971" x="6300788" y="4860925"/>
          <p14:tracePt t="53979" x="6208713" y="4835525"/>
          <p14:tracePt t="53988" x="6124575" y="4835525"/>
          <p14:tracePt t="53995" x="6024563" y="4835525"/>
          <p14:tracePt t="54001" x="5932488" y="4826000"/>
          <p14:tracePt t="54010" x="5832475" y="4835525"/>
          <p14:tracePt t="54017" x="5730875" y="4860925"/>
          <p14:tracePt t="54026" x="5638800" y="4894263"/>
          <p14:tracePt t="54033" x="5546725" y="4927600"/>
          <p14:tracePt t="54040" x="5462588" y="4978400"/>
          <p14:tracePt t="54048" x="5378450" y="5027613"/>
          <p14:tracePt t="54056" x="5303838" y="5095875"/>
          <p14:tracePt t="54062" x="5227638" y="5162550"/>
          <p14:tracePt t="54069" x="5160963" y="5229225"/>
          <p14:tracePt t="54077" x="5102225" y="5305425"/>
          <p14:tracePt t="54086" x="5051425" y="5380038"/>
          <p14:tracePt t="54090" x="5010150" y="5464175"/>
          <p14:tracePt t="54100" x="4975225" y="5548313"/>
          <p14:tracePt t="54107" x="4951413" y="5632450"/>
          <p14:tracePt t="54116" x="4933950" y="5708650"/>
          <p14:tracePt t="54121" x="4933950" y="5783263"/>
          <p14:tracePt t="54129" x="4933950" y="5849938"/>
          <p14:tracePt t="54136" x="4933950" y="5918200"/>
          <p14:tracePt t="54145" x="4959350" y="5976938"/>
          <p14:tracePt t="54151" x="4984750" y="6043613"/>
          <p14:tracePt t="54159" x="5018088" y="6102350"/>
          <p14:tracePt t="54167" x="5059363" y="6169025"/>
          <p14:tracePt t="54176" x="5110163" y="6227763"/>
          <p14:tracePt t="54181" x="5168900" y="6278563"/>
          <p14:tracePt t="54189" x="5235575" y="6329363"/>
          <p14:tracePt t="54198" x="5311775" y="6370638"/>
          <p14:tracePt t="54206" x="5395913" y="6413500"/>
          <p14:tracePt t="54212" x="5480050" y="6446838"/>
          <p14:tracePt t="54220" x="5572125" y="6472238"/>
          <p14:tracePt t="54227" x="5680075" y="6497638"/>
          <p14:tracePt t="54236" x="5789613" y="6513513"/>
          <p14:tracePt t="54241" x="5907088" y="6530975"/>
          <p14:tracePt t="54249" x="6024563" y="6538913"/>
          <p14:tracePt t="54257" x="6142038" y="6538913"/>
          <p14:tracePt t="54265" x="6259513" y="6538913"/>
          <p14:tracePt t="54271" x="6376988" y="6538913"/>
          <p14:tracePt t="54279" x="6502400" y="6546850"/>
          <p14:tracePt t="54288" x="6619875" y="6546850"/>
          <p14:tracePt t="54295" x="6737350" y="6546850"/>
          <p14:tracePt t="54301" x="6838950" y="6530975"/>
          <p14:tracePt t="54309" x="6946900" y="6497638"/>
          <p14:tracePt t="54318" x="7056438" y="6462713"/>
          <p14:tracePt t="54325" x="7148513" y="6429375"/>
          <p14:tracePt t="54332" x="7240588" y="6380163"/>
          <p14:tracePt t="54339" x="7316788" y="6329363"/>
          <p14:tracePt t="54347" x="7383463" y="6270625"/>
          <p14:tracePt t="54355" x="7451725" y="6211888"/>
          <p14:tracePt t="54361" x="7510463" y="6153150"/>
          <p14:tracePt t="54369" x="7559675" y="6094413"/>
          <p14:tracePt t="54377" x="7602538" y="6035675"/>
          <p14:tracePt t="54385" x="7635875" y="5976938"/>
          <p14:tracePt t="54391" x="7661275" y="5918200"/>
          <p14:tracePt t="54400" x="7669213" y="5849938"/>
          <p14:tracePt t="54408" x="7669213" y="5775325"/>
          <p14:tracePt t="54415" x="7677150" y="5691188"/>
          <p14:tracePt t="54422" x="7669213" y="5607050"/>
          <p14:tracePt t="54429" x="7643813" y="5514975"/>
          <p14:tracePt t="54437" x="7610475" y="5422900"/>
          <p14:tracePt t="54446" x="7569200" y="5338763"/>
          <p14:tracePt t="54451" x="7518400" y="5254625"/>
          <p14:tracePt t="54459" x="7467600" y="5178425"/>
          <p14:tracePt t="54469" x="7408863" y="5111750"/>
          <p14:tracePt t="54476" x="7350125" y="5060950"/>
          <p14:tracePt t="54481" x="7283450" y="5019675"/>
          <p14:tracePt t="54489" x="7207250" y="4986338"/>
          <p14:tracePt t="54498" x="7123113" y="4960938"/>
          <p14:tracePt t="54505" x="7031038" y="4935538"/>
          <p14:tracePt t="54512" x="6938963" y="4919663"/>
          <p14:tracePt t="54519" x="6838950" y="4894263"/>
          <p14:tracePt t="54528" x="6737350" y="4884738"/>
          <p14:tracePt t="54535" x="6629400" y="4884738"/>
          <p14:tracePt t="54541" x="6519863" y="4884738"/>
          <p14:tracePt t="54549" x="6418263" y="4894263"/>
          <p14:tracePt t="54558" x="6310313" y="4919663"/>
          <p14:tracePt t="54565" x="6208713" y="4960938"/>
          <p14:tracePt t="54571" x="6116638" y="5011738"/>
          <p14:tracePt t="54580" x="6032500" y="5070475"/>
          <p14:tracePt t="54588" x="5940425" y="5129213"/>
          <p14:tracePt t="54596" x="5865813" y="5195888"/>
          <p14:tracePt t="54602" x="5781675" y="5254625"/>
          <p14:tracePt t="54610" x="5715000" y="5321300"/>
          <p14:tracePt t="54618" x="5656263" y="5389563"/>
          <p14:tracePt t="54625" x="5605463" y="5456238"/>
          <p14:tracePt t="54631" x="5554663" y="5540375"/>
          <p14:tracePt t="54639" x="5521325" y="5614988"/>
          <p14:tracePt t="54647" x="5495925" y="5708650"/>
          <p14:tracePt t="54656" x="5480050" y="5791200"/>
          <p14:tracePt t="54661" x="5470525" y="5875338"/>
          <p14:tracePt t="54670" x="5470525" y="5951538"/>
          <p14:tracePt t="54676" x="5470525" y="6027738"/>
          <p14:tracePt t="54685" x="5470525" y="6094413"/>
          <p14:tracePt t="54691" x="5487988" y="6161088"/>
          <p14:tracePt t="54700" x="5529263" y="6219825"/>
          <p14:tracePt t="54708" x="5562600" y="6278563"/>
          <p14:tracePt t="54715" x="5597525" y="6311900"/>
          <p14:tracePt t="54721" x="5646738" y="6345238"/>
          <p14:tracePt t="54729" x="5689600" y="6370638"/>
          <p14:tracePt t="54737" x="5738813" y="6396038"/>
          <p14:tracePt t="54745" x="5789613" y="6413500"/>
          <p14:tracePt t="54751" x="5840413" y="6429375"/>
          <p14:tracePt t="54759" x="5881688" y="6446838"/>
          <p14:tracePt t="54768" x="5924550" y="6454775"/>
          <p14:tracePt t="54776" x="5957888" y="6454775"/>
          <p14:tracePt t="54781" x="5983288" y="6462713"/>
          <p14:tracePt t="54797" x="5983288" y="6472238"/>
          <p14:tracePt t="54805" x="6016625" y="6472238"/>
          <p14:tracePt t="54836" x="6024563" y="6472238"/>
          <p14:tracePt t="54849" x="6032500" y="6472238"/>
          <p14:tracePt t="54865" x="6032500" y="6462713"/>
          <p14:tracePt t="54871" x="6032500" y="6454775"/>
          <p14:tracePt t="54887" x="6032500" y="6446838"/>
          <p14:tracePt t="54909" x="6032500" y="6438900"/>
          <p14:tracePt t="54992" x="6042025" y="6438900"/>
          <p14:tracePt t="55015" x="6049963" y="6446838"/>
          <p14:tracePt t="55038" x="6057900" y="6446838"/>
          <p14:tracePt t="55052" x="6057900" y="6454775"/>
          <p14:tracePt t="55059" x="6067425" y="6454775"/>
          <p14:tracePt t="55098" x="6075363" y="6454775"/>
          <p14:tracePt t="55135" x="6083300" y="6454775"/>
          <p14:tracePt t="55157" x="6083300" y="6462713"/>
          <p14:tracePt t="55171" x="6091238" y="6462713"/>
          <p14:tracePt t="55225" x="6100763" y="6462713"/>
          <p14:tracePt t="55249" x="6100763" y="6472238"/>
          <p14:tracePt t="55269" x="6100763" y="6480175"/>
          <p14:tracePt t="55316" x="6108700" y="6480175"/>
          <p14:tracePt t="55367" x="6108700" y="6472238"/>
          <p14:tracePt t="55405" x="6108700" y="6462713"/>
          <p14:tracePt t="55450" x="6108700" y="6454775"/>
          <p14:tracePt t="55517" x="6116638" y="6454775"/>
          <p14:tracePt t="55554" x="6116638" y="6446838"/>
          <p14:tracePt t="55668" x="6116638" y="6438900"/>
          <p14:tracePt t="55735" x="6124575" y="6438900"/>
          <p14:tracePt t="55802" x="6134100" y="6438900"/>
          <p14:tracePt t="55831" x="6134100" y="6446838"/>
          <p14:tracePt t="55891" x="6142038" y="6446838"/>
          <p14:tracePt t="55929" x="6142038" y="6438900"/>
          <p14:tracePt t="55997" x="6142038" y="6429375"/>
          <p14:tracePt t="56156" x="6142038" y="6421438"/>
          <p14:tracePt t="56215" x="6142038" y="6413500"/>
          <p14:tracePt t="56291" x="6142038" y="6403975"/>
          <p14:tracePt t="56305" x="6134100" y="6403975"/>
          <p14:tracePt t="56349" x="6134100" y="6396038"/>
          <p14:tracePt t="56439" x="6134100" y="6388100"/>
          <p14:tracePt t="56641" x="6142038" y="6388100"/>
          <p14:tracePt t="56665" x="6142038" y="6380163"/>
          <p14:tracePt t="56807" x="6142038" y="6388100"/>
          <p14:tracePt t="56926" x="6142038" y="6396038"/>
          <p14:tracePt t="57078" x="6142038" y="6388100"/>
          <p14:tracePt t="57115" x="6142038" y="6380163"/>
          <p14:tracePt t="57318" x="6149975" y="6380163"/>
          <p14:tracePt t="57325" x="6149975" y="6388100"/>
          <p14:tracePt t="57348" x="6159500" y="6388100"/>
          <p14:tracePt t="57355" x="6159500" y="6396038"/>
          <p14:tracePt t="57378" x="6159500" y="6403975"/>
          <p14:tracePt t="57407" x="6159500" y="6413500"/>
          <p14:tracePt t="57438" x="6159500" y="6421438"/>
          <p14:tracePt t="57451" x="6159500" y="6429375"/>
          <p14:tracePt t="57467" x="6159500" y="6438900"/>
          <p14:tracePt t="57489" x="6159500" y="6446838"/>
          <p14:tracePt t="57571" x="6159500" y="6454775"/>
          <p14:tracePt t="57631" x="6149975" y="6454775"/>
          <p14:tracePt t="57638" x="6149975" y="6446838"/>
          <p14:tracePt t="57670" x="6142038" y="6446838"/>
          <p14:tracePt t="57699" x="6134100" y="6446838"/>
          <p14:tracePt t="57707" x="6134100" y="6454775"/>
          <p14:tracePt t="57729" x="6134100" y="6462713"/>
          <p14:tracePt t="57768" x="6134100" y="6472238"/>
          <p14:tracePt t="57776" x="6142038" y="6472238"/>
          <p14:tracePt t="57789" x="6142038" y="6480175"/>
          <p14:tracePt t="57805" x="6142038" y="6488113"/>
          <p14:tracePt t="57819" x="6142038" y="6497638"/>
          <p14:tracePt t="57827" x="6149975" y="6497638"/>
          <p14:tracePt t="57857" x="6149975" y="6505575"/>
          <p14:tracePt t="72958" x="4975225" y="5287963"/>
          <p14:tracePt t="72963" x="4967288" y="5305425"/>
          <p14:tracePt t="72973" x="4951413" y="5305425"/>
          <p14:tracePt t="72978" x="4933950" y="5313363"/>
          <p14:tracePt t="72987" x="4916488" y="5330825"/>
          <p14:tracePt t="72994" x="4892675" y="5356225"/>
          <p14:tracePt t="73003" x="4875213" y="5356225"/>
          <p14:tracePt t="73009" x="4841875" y="5397500"/>
          <p14:tracePt t="73016" x="4824413" y="5430838"/>
          <p14:tracePt t="73024" x="4824413" y="5464175"/>
          <p14:tracePt t="73032" x="4824413" y="5481638"/>
          <p14:tracePt t="73045" x="4816475" y="5481638"/>
          <p14:tracePt t="73098" x="4808538" y="5481638"/>
          <p14:tracePt t="73106" x="4808538" y="5489575"/>
          <p14:tracePt t="73114" x="4808538" y="5507038"/>
          <p14:tracePt t="73121" x="4816475" y="5540375"/>
          <p14:tracePt t="73129" x="4816475" y="5556250"/>
          <p14:tracePt t="73136" x="4816475" y="5565775"/>
          <p14:tracePt t="73143" x="4816475" y="5573713"/>
          <p14:tracePt t="73158" x="4824413" y="5581650"/>
          <p14:tracePt t="73166" x="4824413" y="5607050"/>
          <p14:tracePt t="73174" x="4841875" y="5614988"/>
          <p14:tracePt t="73183" x="4867275" y="5640388"/>
          <p14:tracePt t="73197" x="4867275" y="5683250"/>
          <p14:tracePt t="73204" x="4883150" y="5708650"/>
          <p14:tracePt t="73212" x="4892675" y="5708650"/>
          <p14:tracePt t="73218" x="4908550" y="5741988"/>
          <p14:tracePt t="73352" x="5076825" y="5438775"/>
          <p14:tracePt t="73360" x="5092700" y="5422900"/>
          <p14:tracePt t="73376" x="5110163" y="5414963"/>
          <p14:tracePt t="73382" x="5118100" y="5405438"/>
          <p14:tracePt t="73391" x="5151438" y="5389563"/>
          <p14:tracePt t="73398" x="5176838" y="5372100"/>
          <p14:tracePt t="73406" x="5210175" y="5372100"/>
          <p14:tracePt t="73412" x="5235575" y="5346700"/>
          <p14:tracePt t="73420" x="5268913" y="5313363"/>
          <p14:tracePt t="73428" x="5303838" y="5280025"/>
          <p14:tracePt t="73435" x="5337175" y="5246688"/>
          <p14:tracePt t="73442" x="5378450" y="5213350"/>
          <p14:tracePt t="73450" x="5421313" y="5170488"/>
          <p14:tracePt t="73459" x="5462588" y="5145088"/>
          <p14:tracePt t="73466" x="5495925" y="5111750"/>
          <p14:tracePt t="73472" x="5521325" y="5078413"/>
          <p14:tracePt t="73480" x="5538788" y="5053013"/>
          <p14:tracePt t="73489" x="5562600" y="5027613"/>
          <p14:tracePt t="73496" x="5580063" y="5002213"/>
          <p14:tracePt t="73503" x="5605463" y="4968875"/>
          <p14:tracePt t="73510" x="5621338" y="4943475"/>
          <p14:tracePt t="73518" x="5638800" y="4910138"/>
          <p14:tracePt t="73526" x="5656263" y="4876800"/>
          <p14:tracePt t="73532" x="5680075" y="4851400"/>
          <p14:tracePt t="73540" x="5697538" y="4818063"/>
          <p14:tracePt t="73549" x="5705475" y="4792663"/>
          <p14:tracePt t="73557" x="5722938" y="4767263"/>
          <p14:tracePt t="73562" x="5722938" y="4733925"/>
          <p14:tracePt t="73570" x="5722938" y="4708525"/>
          <p14:tracePt t="73579" x="5722938" y="4692650"/>
          <p14:tracePt t="73585" x="5722938" y="4667250"/>
          <p14:tracePt t="73592" x="5722938" y="4641850"/>
          <p14:tracePt t="73600" x="5722938" y="4616450"/>
          <p14:tracePt t="73607" x="5705475" y="4600575"/>
          <p14:tracePt t="73616" x="5664200" y="4575175"/>
          <p14:tracePt t="73622" x="5613400" y="4541838"/>
          <p14:tracePt t="73630" x="5572125" y="4516438"/>
          <p14:tracePt t="73638" x="5521325" y="4498975"/>
          <p14:tracePt t="73647" x="5480050" y="4473575"/>
          <p14:tracePt t="73652" x="5429250" y="4465638"/>
          <p14:tracePt t="73660" x="5386388" y="4465638"/>
          <p14:tracePt t="73668" x="5337175" y="4465638"/>
          <p14:tracePt t="73676" x="5294313" y="4465638"/>
          <p14:tracePt t="73682" x="5253038" y="4465638"/>
          <p14:tracePt t="73690" x="5227638" y="4465638"/>
          <p14:tracePt t="73698" x="5202238" y="4465638"/>
          <p14:tracePt t="73706" x="5210175" y="4465638"/>
          <p14:tracePt t="73711" x="5210175" y="4473575"/>
          <p14:tracePt t="73742" x="5227638" y="4483100"/>
          <p14:tracePt t="73751" x="5245100" y="4483100"/>
          <p14:tracePt t="73759" x="5260975" y="4483100"/>
          <p14:tracePt t="73766" x="5278438" y="4491038"/>
          <p14:tracePt t="73773" x="5294313" y="4491038"/>
          <p14:tracePt t="73780" x="5319713" y="4491038"/>
          <p14:tracePt t="73788" x="5345113" y="4498975"/>
          <p14:tracePt t="73796" x="5362575" y="4498975"/>
          <p14:tracePt t="73802" x="5386388" y="4498975"/>
          <p14:tracePt t="73810" x="5395913" y="4498975"/>
          <p14:tracePt t="73818" x="5395913" y="4483100"/>
          <p14:tracePt t="73826" x="5411788" y="4457700"/>
          <p14:tracePt t="73832" x="5411788" y="4414838"/>
          <p14:tracePt t="73839" x="5421313" y="4356100"/>
          <p14:tracePt t="73849" x="5429250" y="4306888"/>
          <p14:tracePt t="73857" x="5437188" y="4256088"/>
          <p14:tracePt t="73863" x="5454650" y="4197350"/>
          <p14:tracePt t="73870" x="5470525" y="4121150"/>
          <p14:tracePt t="73878" x="5487988" y="4046538"/>
          <p14:tracePt t="73886" x="5487988" y="3970338"/>
          <p14:tracePt t="73892" x="5503863" y="3878263"/>
          <p14:tracePt t="73900" x="5529263" y="3794125"/>
          <p14:tracePt t="73908" x="5529263" y="3709988"/>
          <p14:tracePt t="73916" x="5529263" y="3617913"/>
          <p14:tracePt t="73921" x="5529263" y="3525838"/>
          <p14:tracePt t="73930" x="5529263" y="3433763"/>
          <p14:tracePt t="73938" x="5529263" y="3340100"/>
          <p14:tracePt t="73947" x="5529263" y="3248025"/>
          <p14:tracePt t="73952" x="5521325" y="3155950"/>
          <p14:tracePt t="73961" x="5503863" y="3055938"/>
          <p14:tracePt t="73970" x="5480050" y="2954338"/>
          <p14:tracePt t="73976" x="5454650" y="2854325"/>
          <p14:tracePt t="73981" x="5437188" y="2744788"/>
          <p14:tracePt t="73990" x="5437188" y="2652713"/>
          <p14:tracePt t="73998" x="5437188" y="2543175"/>
          <p14:tracePt t="74006" x="5437188" y="2443163"/>
          <p14:tracePt t="74012" x="5437188" y="2351088"/>
          <p14:tracePt t="74020" x="5429250" y="2249488"/>
          <p14:tracePt t="74028" x="5429250" y="2165350"/>
          <p14:tracePt t="74036" x="5421313" y="2090738"/>
          <p14:tracePt t="74043" x="5411788" y="2022475"/>
          <p14:tracePt t="74051" x="5411788" y="1955800"/>
          <p14:tracePt t="74058" x="5403850" y="1897063"/>
          <p14:tracePt t="74066" x="5386388" y="1838325"/>
          <p14:tracePt t="74072" x="5370513" y="1787525"/>
          <p14:tracePt t="74080" x="5353050" y="1738313"/>
          <p14:tracePt t="74087" x="5345113" y="1695450"/>
          <p14:tracePt t="74096" x="5337175" y="1654175"/>
          <p14:tracePt t="74102" x="5337175" y="1611313"/>
          <p14:tracePt t="74110" x="5327650" y="1570038"/>
          <p14:tracePt t="74118" x="5319713" y="1527175"/>
          <p14:tracePt t="74126" x="5311775" y="1493838"/>
          <p14:tracePt t="74133" x="5311775" y="1460500"/>
          <p14:tracePt t="74141" x="5303838" y="1435100"/>
          <p14:tracePt t="74148" x="5303838" y="1419225"/>
          <p14:tracePt t="74155" x="5303838" y="1401763"/>
          <p14:tracePt t="74162" x="5303838" y="1384300"/>
          <p14:tracePt t="74170" x="5294313" y="1368425"/>
          <p14:tracePt t="74178" x="5294313" y="1350963"/>
          <p14:tracePt t="74185" x="5294313" y="1335088"/>
          <p14:tracePt t="74192" x="5294313" y="1317625"/>
          <p14:tracePt t="74200" x="5286375" y="1301750"/>
          <p14:tracePt t="74209" x="5286375" y="1276350"/>
          <p14:tracePt t="74216" x="5286375" y="1258888"/>
          <p14:tracePt t="74222" x="5286375" y="1233488"/>
          <p14:tracePt t="74230" x="5286375" y="1217613"/>
          <p14:tracePt t="74238" x="5294313" y="1192213"/>
          <p14:tracePt t="74246" x="5311775" y="1166813"/>
          <p14:tracePt t="74253" x="5327650" y="1141413"/>
          <p14:tracePt t="74261" x="5353050" y="1125538"/>
          <p14:tracePt t="74268" x="5378450" y="1100138"/>
          <p14:tracePt t="74276" x="5395913" y="1074738"/>
          <p14:tracePt t="74282" x="5411788" y="1049338"/>
          <p14:tracePt t="74291" x="5411788" y="1031875"/>
          <p14:tracePt t="74298" x="5437188" y="1008063"/>
          <p14:tracePt t="74306" x="5454650" y="982663"/>
          <p14:tracePt t="74313" x="5470525" y="957263"/>
          <p14:tracePt t="74320" x="5470525" y="939800"/>
          <p14:tracePt t="74328" x="5487988" y="914400"/>
          <p14:tracePt t="74336" x="5487988" y="898525"/>
          <p14:tracePt t="74343" x="5487988" y="881063"/>
          <p14:tracePt t="74350" x="5495925" y="865188"/>
          <p14:tracePt t="74358" x="5503863" y="847725"/>
          <p14:tracePt t="74366" x="5513388" y="847725"/>
          <p14:tracePt t="74380" x="5521325" y="847725"/>
          <p14:tracePt t="74401" x="5521325" y="881063"/>
          <p14:tracePt t="74409" x="5521325" y="931863"/>
          <p14:tracePt t="74418" x="5521325" y="982663"/>
          <p14:tracePt t="74426" x="5521325" y="1049338"/>
          <p14:tracePt t="74432" x="5513388" y="1116013"/>
          <p14:tracePt t="74440" x="5503863" y="1200150"/>
          <p14:tracePt t="74448" x="5495925" y="1292225"/>
          <p14:tracePt t="74456" x="5495925" y="1393825"/>
          <p14:tracePt t="74462" x="5487988" y="1501775"/>
          <p14:tracePt t="74470" x="5480050" y="1611313"/>
          <p14:tracePt t="74479" x="5480050" y="1738313"/>
          <p14:tracePt t="74486" x="5470525" y="1871663"/>
          <p14:tracePt t="74492" x="5470525" y="2022475"/>
          <p14:tracePt t="74500" x="5470525" y="2165350"/>
          <p14:tracePt t="74508" x="5470525" y="2316163"/>
          <p14:tracePt t="74516" x="5470525" y="2468563"/>
          <p14:tracePt t="74522" x="5470525" y="2619375"/>
          <p14:tracePt t="74530" x="5470525" y="2778125"/>
          <p14:tracePt t="74537" x="5470525" y="2928938"/>
          <p14:tracePt t="74546" x="5470525" y="3071813"/>
          <p14:tracePt t="74551" x="5470525" y="3222625"/>
          <p14:tracePt t="74560" x="5470525" y="3365500"/>
          <p14:tracePt t="74568" x="5470525" y="3508375"/>
          <p14:tracePt t="74576" x="5470525" y="3651250"/>
          <p14:tracePt t="74582" x="5470525" y="3794125"/>
          <p14:tracePt t="74590" x="5470525" y="3937000"/>
          <p14:tracePt t="74598" x="5480050" y="4071938"/>
          <p14:tracePt t="74606" x="5480050" y="4205288"/>
          <p14:tracePt t="74612" x="5480050" y="4330700"/>
          <p14:tracePt t="74621" x="5480050" y="4440238"/>
          <p14:tracePt t="74627" x="5487988" y="4549775"/>
          <p14:tracePt t="74636" x="5487988" y="4649788"/>
          <p14:tracePt t="74644" x="5487988" y="4743450"/>
          <p14:tracePt t="74650" x="5487988" y="4826000"/>
          <p14:tracePt t="74658" x="5487988" y="4894263"/>
          <p14:tracePt t="74666" x="5487988" y="4953000"/>
          <p14:tracePt t="74672" x="5487988" y="4986338"/>
          <p14:tracePt t="74680" x="5487988" y="5019675"/>
          <p14:tracePt t="74688" x="5487988" y="5027613"/>
          <p14:tracePt t="74710" x="5487988" y="5002213"/>
          <p14:tracePt t="74717" x="5487988" y="4968875"/>
          <p14:tracePt t="74725" x="5495925" y="4935538"/>
          <p14:tracePt t="74732" x="5495925" y="4894263"/>
          <p14:tracePt t="74740" x="5495925" y="4835525"/>
          <p14:tracePt t="74747" x="5503863" y="4767263"/>
          <p14:tracePt t="74756" x="5513388" y="4692650"/>
          <p14:tracePt t="74762" x="5521325" y="4616450"/>
          <p14:tracePt t="74770" x="5538788" y="4532313"/>
          <p14:tracePt t="74778" x="5562600" y="4440238"/>
          <p14:tracePt t="74786" x="5605463" y="4356100"/>
          <p14:tracePt t="74792" x="5646738" y="4256088"/>
          <p14:tracePt t="74801" x="5689600" y="4154488"/>
          <p14:tracePt t="74808" x="5722938" y="4037013"/>
          <p14:tracePt t="74816" x="5748338" y="3919538"/>
          <p14:tracePt t="74822" x="5764213" y="3802063"/>
          <p14:tracePt t="74830" x="5764213" y="3684588"/>
          <p14:tracePt t="74837" x="5764213" y="3559175"/>
          <p14:tracePt t="74846" x="5773738" y="3433763"/>
          <p14:tracePt t="74853" x="5773738" y="3306763"/>
          <p14:tracePt t="74860" x="5781675" y="3181350"/>
          <p14:tracePt t="74868" x="5789613" y="3055938"/>
          <p14:tracePt t="74877" x="5797550" y="2938463"/>
          <p14:tracePt t="74883" x="5807075" y="2820988"/>
          <p14:tracePt t="74891" x="5815013" y="2703513"/>
          <p14:tracePt t="74898" x="5815013" y="2586038"/>
          <p14:tracePt t="74906" x="5822950" y="2476500"/>
          <p14:tracePt t="74912" x="5822950" y="2374900"/>
          <p14:tracePt t="74919" x="5822950" y="2292350"/>
          <p14:tracePt t="74928" x="5822950" y="2208213"/>
          <p14:tracePt t="74936" x="5822950" y="2132013"/>
          <p14:tracePt t="74942" x="5822950" y="2073275"/>
          <p14:tracePt t="74950" x="5822950" y="2014538"/>
          <p14:tracePt t="74958" x="5807075" y="1973263"/>
          <p14:tracePt t="74967" x="5789613" y="1930400"/>
          <p14:tracePt t="74973" x="5764213" y="1889125"/>
          <p14:tracePt t="74980" x="5730875" y="1855788"/>
          <p14:tracePt t="74989" x="5689600" y="1830388"/>
          <p14:tracePt t="74995" x="5656263" y="1804988"/>
          <p14:tracePt t="75002" x="5621338" y="1787525"/>
          <p14:tracePt t="75010" x="5597525" y="1779588"/>
          <p14:tracePt t="75019" x="5572125" y="1779588"/>
          <p14:tracePt t="75025" x="5546725" y="1771650"/>
          <p14:tracePt t="75032" x="5521325" y="1771650"/>
          <p14:tracePt t="75040" x="5503863" y="1771650"/>
          <p14:tracePt t="75048" x="5487988" y="1762125"/>
          <p14:tracePt t="75063" x="5487988" y="1754188"/>
          <p14:tracePt t="75078" x="5480050" y="1754188"/>
          <p14:tracePt t="75086" x="5480050" y="1771650"/>
          <p14:tracePt t="75092" x="5480050" y="1787525"/>
          <p14:tracePt t="75099" x="5480050" y="1804988"/>
          <p14:tracePt t="75108" x="5480050" y="1830388"/>
          <p14:tracePt t="75116" x="5487988" y="1846263"/>
          <p14:tracePt t="75122" x="5503863" y="1871663"/>
          <p14:tracePt t="75131" x="5538788" y="1897063"/>
          <p14:tracePt t="75138" x="5580063" y="1922463"/>
          <p14:tracePt t="75147" x="5621338" y="1938338"/>
          <p14:tracePt t="75153" x="5672138" y="1963738"/>
          <p14:tracePt t="75160" x="5722938" y="1981200"/>
          <p14:tracePt t="75169" x="5781675" y="1997075"/>
          <p14:tracePt t="75177" x="5848350" y="2014538"/>
          <p14:tracePt t="75183" x="5915025" y="2022475"/>
          <p14:tracePt t="75190" x="5983288" y="2022475"/>
          <p14:tracePt t="75198" x="6057900" y="2032000"/>
          <p14:tracePt t="75206" x="6124575" y="2032000"/>
          <p14:tracePt t="75211" x="6192838" y="2032000"/>
          <p14:tracePt t="75220" x="6267450" y="2039938"/>
          <p14:tracePt t="75229" x="6343650" y="2039938"/>
          <p14:tracePt t="75236" x="6418263" y="2039938"/>
          <p14:tracePt t="75242" x="6494463" y="2032000"/>
          <p14:tracePt t="75250" x="6570663" y="2014538"/>
          <p14:tracePt t="75259" x="6629400" y="1981200"/>
          <p14:tracePt t="75266" x="6688138" y="1963738"/>
          <p14:tracePt t="75273" x="6729413" y="1947863"/>
          <p14:tracePt t="75280" x="6754813" y="1922463"/>
          <p14:tracePt t="75287" x="6754813" y="1905000"/>
          <p14:tracePt t="75296" x="6762750" y="1889125"/>
          <p14:tracePt t="75303" x="6754813" y="1879600"/>
          <p14:tracePt t="75310" x="6721475" y="1863725"/>
          <p14:tracePt t="75318" x="6678613" y="1846263"/>
          <p14:tracePt t="75327" x="6611938" y="1838325"/>
          <p14:tracePt t="75332" x="6527800" y="1820863"/>
          <p14:tracePt t="75340" x="6427788" y="1820863"/>
          <p14:tracePt t="75349" x="6318250" y="1820863"/>
          <p14:tracePt t="75356" x="6200775" y="1820863"/>
          <p14:tracePt t="75362" x="6067425" y="1820863"/>
          <p14:tracePt t="75370" x="5924550" y="1855788"/>
          <p14:tracePt t="75378" x="5781675" y="1889125"/>
          <p14:tracePt t="75386" x="5646738" y="1930400"/>
          <p14:tracePt t="75392" x="5503863" y="1981200"/>
          <p14:tracePt t="75400" x="5378450" y="2022475"/>
          <p14:tracePt t="75408" x="5260975" y="2073275"/>
          <p14:tracePt t="75417" x="5160963" y="2132013"/>
          <p14:tracePt t="75422" x="5092700" y="2182813"/>
          <p14:tracePt t="75431" x="5059363" y="2241550"/>
          <p14:tracePt t="75439" x="5076825" y="2292350"/>
          <p14:tracePt t="75446" x="5068888" y="2341563"/>
          <p14:tracePt t="75453" x="5127625" y="2374900"/>
          <p14:tracePt t="75461" x="5210175" y="2409825"/>
          <p14:tracePt t="75468" x="5311775" y="2433638"/>
          <p14:tracePt t="75475" x="5429250" y="2459038"/>
          <p14:tracePt t="75483" x="5546725" y="2484438"/>
          <p14:tracePt t="75491" x="5664200" y="2501900"/>
          <p14:tracePt t="75498" x="5781675" y="2517775"/>
          <p14:tracePt t="75506" x="5899150" y="2517775"/>
          <p14:tracePt t="75512" x="6008688" y="2517775"/>
          <p14:tracePt t="75520" x="6116638" y="2517775"/>
          <p14:tracePt t="75528" x="6218238" y="2527300"/>
          <p14:tracePt t="75537" x="6310313" y="2527300"/>
          <p14:tracePt t="75542" x="6402388" y="2527300"/>
          <p14:tracePt t="75550" x="6494463" y="2509838"/>
          <p14:tracePt t="75558" x="6578600" y="2468563"/>
          <p14:tracePt t="75566" x="6653213" y="2409825"/>
          <p14:tracePt t="75572" x="6704013" y="2359025"/>
          <p14:tracePt t="75581" x="6737350" y="2308225"/>
          <p14:tracePt t="75588" x="6729413" y="2249488"/>
          <p14:tracePt t="75597" x="6737350" y="2190750"/>
          <p14:tracePt t="75602" x="6711950" y="2139950"/>
          <p14:tracePt t="75610" x="6653213" y="2090738"/>
          <p14:tracePt t="75618" x="6578600" y="2055813"/>
          <p14:tracePt t="75627" x="6494463" y="2022475"/>
          <p14:tracePt t="75633" x="6402388" y="2006600"/>
          <p14:tracePt t="75640" x="6300788" y="2006600"/>
          <p14:tracePt t="75648" x="6192838" y="2006600"/>
          <p14:tracePt t="75656" x="6083300" y="2006600"/>
          <p14:tracePt t="75662" x="5965825" y="2032000"/>
          <p14:tracePt t="75670" x="5848350" y="2073275"/>
          <p14:tracePt t="75678" x="5730875" y="2124075"/>
          <p14:tracePt t="75686" x="5613400" y="2182813"/>
          <p14:tracePt t="75693" x="5503863" y="2249488"/>
          <p14:tracePt t="75700" x="5403850" y="2325688"/>
          <p14:tracePt t="75709" x="5311775" y="2417763"/>
          <p14:tracePt t="75717" x="5227638" y="2517775"/>
          <p14:tracePt t="75722" x="5168900" y="2609850"/>
          <p14:tracePt t="75730" x="5118100" y="2711450"/>
          <p14:tracePt t="75738" x="5092700" y="2811463"/>
          <p14:tracePt t="75746" x="5102225" y="2895600"/>
          <p14:tracePt t="75753" x="5092700" y="2979738"/>
          <p14:tracePt t="75760" x="5118100" y="3055938"/>
          <p14:tracePt t="75768" x="5176838" y="3122613"/>
          <p14:tracePt t="75776" x="5245100" y="3173413"/>
          <p14:tracePt t="75783" x="5327650" y="3214688"/>
          <p14:tracePt t="75792" x="5411788" y="3257550"/>
          <p14:tracePt t="75799" x="5495925" y="3281363"/>
          <p14:tracePt t="75806" x="5588000" y="3316288"/>
          <p14:tracePt t="75813" x="5680075" y="3332163"/>
          <p14:tracePt t="75820" x="5797550" y="3349625"/>
          <p14:tracePt t="75829" x="5907088" y="3349625"/>
          <p14:tracePt t="75836" x="6032500" y="3349625"/>
          <p14:tracePt t="75842" x="6149975" y="3349625"/>
          <p14:tracePt t="75850" x="6276975" y="3357563"/>
          <p14:tracePt t="75858" x="6402388" y="3357563"/>
          <p14:tracePt t="75866" x="6527800" y="3340100"/>
          <p14:tracePt t="75872" x="6645275" y="3306763"/>
          <p14:tracePt t="75880" x="6754813" y="3281363"/>
          <p14:tracePt t="75888" x="6838950" y="3248025"/>
          <p14:tracePt t="75896" x="6905625" y="3222625"/>
          <p14:tracePt t="75903" x="6964363" y="3181350"/>
          <p14:tracePt t="75911" x="6989763" y="3148013"/>
          <p14:tracePt t="75918" x="6989763" y="3105150"/>
          <p14:tracePt t="75926" x="6981825" y="3071813"/>
          <p14:tracePt t="75933" x="6931025" y="3030538"/>
          <p14:tracePt t="75940" x="6872288" y="2997200"/>
          <p14:tracePt t="75949" x="6796088" y="2971800"/>
          <p14:tracePt t="75957" x="6704013" y="2954338"/>
          <p14:tracePt t="75963" x="6604000" y="2954338"/>
          <p14:tracePt t="75970" x="6486525" y="2954338"/>
          <p14:tracePt t="75978" x="6359525" y="2954338"/>
          <p14:tracePt t="75987" x="6226175" y="2963863"/>
          <p14:tracePt t="75993" x="6083300" y="3005138"/>
          <p14:tracePt t="76001" x="5932488" y="3055938"/>
          <p14:tracePt t="76009" x="5781675" y="3097213"/>
          <p14:tracePt t="76016" x="5638800" y="3155950"/>
          <p14:tracePt t="76023" x="5487988" y="3222625"/>
          <p14:tracePt t="76030" x="5353050" y="3298825"/>
          <p14:tracePt t="76039" x="5227638" y="3382963"/>
          <p14:tracePt t="76046" x="5110163" y="3482975"/>
          <p14:tracePt t="76052" x="5018088" y="3584575"/>
          <p14:tracePt t="76060" x="4941888" y="3694113"/>
          <p14:tracePt t="76068" x="4883150" y="3802063"/>
          <p14:tracePt t="76076" x="4857750" y="3911600"/>
          <p14:tracePt t="76083" x="4867275" y="4003675"/>
          <p14:tracePt t="76091" x="4857750" y="4105275"/>
          <p14:tracePt t="76098" x="4875213" y="4189413"/>
          <p14:tracePt t="76106" x="4926013" y="4256088"/>
          <p14:tracePt t="76113" x="4984750" y="4322763"/>
          <p14:tracePt t="76120" x="5076825" y="4381500"/>
          <p14:tracePt t="76128" x="5176838" y="4432300"/>
          <p14:tracePt t="76136" x="5294313" y="4491038"/>
          <p14:tracePt t="76142" x="5411788" y="4532313"/>
          <p14:tracePt t="76150" x="5529263" y="4583113"/>
          <p14:tracePt t="76159" x="5656263" y="4616450"/>
          <p14:tracePt t="76166" x="5773738" y="4649788"/>
          <p14:tracePt t="76172" x="5907088" y="4667250"/>
          <p14:tracePt t="76180" x="6032500" y="4667250"/>
          <p14:tracePt t="76188" x="6159500" y="4667250"/>
          <p14:tracePt t="76196" x="6276975" y="4675188"/>
          <p14:tracePt t="76203" x="6384925" y="4675188"/>
          <p14:tracePt t="76210" x="6486525" y="4641850"/>
          <p14:tracePt t="76218" x="6586538" y="4608513"/>
          <p14:tracePt t="76226" x="6653213" y="4575175"/>
          <p14:tracePt t="76233" x="6711950" y="4532313"/>
          <p14:tracePt t="76240" x="6746875" y="4491038"/>
          <p14:tracePt t="76248" x="6737350" y="4457700"/>
          <p14:tracePt t="76256" x="6746875" y="4424363"/>
          <p14:tracePt t="76262" x="6729413" y="4398963"/>
          <p14:tracePt t="76271" x="6688138" y="4373563"/>
          <p14:tracePt t="76278" x="6629400" y="4356100"/>
          <p14:tracePt t="76286" x="6561138" y="4356100"/>
          <p14:tracePt t="76292" x="6486525" y="4356100"/>
          <p14:tracePt t="76301" x="6410325" y="4356100"/>
          <p14:tracePt t="76307" x="6335713" y="4356100"/>
          <p14:tracePt t="76315" x="6259513" y="4365625"/>
          <p14:tracePt t="76322" x="6192838" y="4398963"/>
          <p14:tracePt t="76330" x="6134100" y="4448175"/>
          <p14:tracePt t="76338" x="6075363" y="4498975"/>
          <p14:tracePt t="76346" x="6024563" y="4557713"/>
          <p14:tracePt t="76352" x="5983288" y="4616450"/>
          <p14:tracePt t="76360" x="5940425" y="4692650"/>
          <p14:tracePt t="76368" x="5924550" y="4759325"/>
          <p14:tracePt t="76376" x="5932488" y="4818063"/>
          <p14:tracePt t="76382" x="5932488" y="4876800"/>
          <p14:tracePt t="76390" x="5957888" y="4919663"/>
          <p14:tracePt t="76398" x="6008688" y="4960938"/>
          <p14:tracePt t="76406" x="6067425" y="4986338"/>
          <p14:tracePt t="76412" x="6134100" y="5011738"/>
          <p14:tracePt t="76420" x="6200775" y="5011738"/>
          <p14:tracePt t="76427" x="6276975" y="5027613"/>
          <p14:tracePt t="76437" x="6359525" y="5027613"/>
          <p14:tracePt t="76442" x="6453188" y="5027613"/>
          <p14:tracePt t="76451" x="6545263" y="5027613"/>
          <p14:tracePt t="76458" x="6645275" y="5027613"/>
          <p14:tracePt t="76466" x="6746875" y="5027613"/>
          <p14:tracePt t="76472" x="6846888" y="5011738"/>
          <p14:tracePt t="76481" x="6938963" y="4986338"/>
          <p14:tracePt t="76488" x="7023100" y="4960938"/>
          <p14:tracePt t="76496" x="7089775" y="4943475"/>
          <p14:tracePt t="76502" x="7140575" y="4919663"/>
          <p14:tracePt t="76510" x="7165975" y="4902200"/>
          <p14:tracePt t="76526" x="7158038" y="4876800"/>
          <p14:tracePt t="76533" x="7115175" y="4851400"/>
          <p14:tracePt t="76540" x="7056438" y="4835525"/>
          <p14:tracePt t="76548" x="6981825" y="4810125"/>
          <p14:tracePt t="76556" x="6888163" y="4776788"/>
          <p14:tracePt t="76563" x="6780213" y="4751388"/>
          <p14:tracePt t="76571" x="6662738" y="4725988"/>
          <p14:tracePt t="76578" x="6545263" y="4725988"/>
          <p14:tracePt t="76586" x="6418263" y="4725988"/>
          <p14:tracePt t="76591" x="6284913" y="4718050"/>
          <p14:tracePt t="76600" x="6167438" y="4725988"/>
          <p14:tracePt t="76608" x="6042025" y="4759325"/>
          <p14:tracePt t="76615" x="5915025" y="4784725"/>
          <p14:tracePt t="76623" x="5797550" y="4818063"/>
          <p14:tracePt t="76630" x="5680075" y="4851400"/>
          <p14:tracePt t="76639" x="5588000" y="4894263"/>
          <p14:tracePt t="76646" x="5495925" y="4943475"/>
          <p14:tracePt t="76651" x="5421313" y="5002213"/>
          <p14:tracePt t="76661" x="5353050" y="5078413"/>
          <p14:tracePt t="76669" x="5303838" y="5154613"/>
          <p14:tracePt t="76675" x="5268913" y="5237163"/>
          <p14:tracePt t="76682" x="5235575" y="5338763"/>
          <p14:tracePt t="76690" x="5219700" y="5430838"/>
          <p14:tracePt t="76698" x="5219700" y="5532438"/>
          <p14:tracePt t="76706" x="5219700" y="5632450"/>
          <p14:tracePt t="76711" x="5219700" y="5741988"/>
          <p14:tracePt t="76720" x="5219700" y="5834063"/>
          <p14:tracePt t="76728" x="5245100" y="5926138"/>
          <p14:tracePt t="76737" x="5286375" y="6010275"/>
          <p14:tracePt t="76742" x="5362575" y="6086475"/>
          <p14:tracePt t="76751" x="5429250" y="6161088"/>
          <p14:tracePt t="76758" x="5495925" y="6219825"/>
          <p14:tracePt t="76766" x="5572125" y="6262688"/>
          <p14:tracePt t="76773" x="5656263" y="6286500"/>
          <p14:tracePt t="76780" x="5756275" y="6286500"/>
          <p14:tracePt t="76788" x="5873750" y="6286500"/>
          <p14:tracePt t="76796" x="5999163" y="6286500"/>
          <p14:tracePt t="76802" x="6134100" y="6296025"/>
          <p14:tracePt t="76811" x="6276975" y="6286500"/>
          <p14:tracePt t="76819" x="6418263" y="6262688"/>
          <p14:tracePt t="76826" x="6553200" y="6219825"/>
          <p14:tracePt t="76833" x="6678613" y="6186488"/>
          <p14:tracePt t="76841" x="6796088" y="6153150"/>
          <p14:tracePt t="76849" x="6888163" y="6127750"/>
          <p14:tracePt t="76857" x="6964363" y="6127750"/>
          <p14:tracePt t="76863" x="7023100" y="6127750"/>
          <p14:tracePt t="76870" x="7056438" y="6127750"/>
          <p14:tracePt t="76878" x="7040563" y="6119813"/>
          <p14:tracePt t="76886" x="7056438" y="6119813"/>
          <p14:tracePt t="76892" x="7040563" y="6094413"/>
          <p14:tracePt t="76900" x="7005638" y="6086475"/>
          <p14:tracePt t="76908" x="6964363" y="6069013"/>
          <p14:tracePt t="76916" x="6913563" y="6043613"/>
          <p14:tracePt t="76923" x="6864350" y="6010275"/>
          <p14:tracePt t="76930" x="6796088" y="5984875"/>
          <p14:tracePt t="76939" x="6729413" y="5959475"/>
          <p14:tracePt t="76946" x="6653213" y="5951538"/>
          <p14:tracePt t="76953" x="6570663" y="5934075"/>
          <p14:tracePt t="76961" x="6477000" y="5934075"/>
          <p14:tracePt t="76968" x="6376988" y="5934075"/>
          <p14:tracePt t="76976" x="6276975" y="5934075"/>
          <p14:tracePt t="76982" x="6175375" y="5934075"/>
          <p14:tracePt t="76990" x="6067425" y="5934075"/>
          <p14:tracePt t="76998" x="5973763" y="5926138"/>
          <p14:tracePt t="77007" x="5873750" y="5926138"/>
          <p14:tracePt t="77011" x="5789613" y="5926138"/>
          <p14:tracePt t="77021" x="5722938" y="5943600"/>
          <p14:tracePt t="77029" x="5656263" y="5959475"/>
          <p14:tracePt t="77037" x="5613400" y="5992813"/>
          <p14:tracePt t="77042" x="5580063" y="6035675"/>
          <p14:tracePt t="77051" x="5554663" y="6094413"/>
          <p14:tracePt t="77058" x="5562600" y="6127750"/>
          <p14:tracePt t="77066" x="5554663" y="6153150"/>
          <p14:tracePt t="77072" x="5572125" y="6186488"/>
          <p14:tracePt t="77081" x="5605463" y="6219825"/>
          <p14:tracePt t="77088" x="5646738" y="6253163"/>
          <p14:tracePt t="77097" x="5689600" y="6278563"/>
          <p14:tracePt t="77102" x="5748338" y="6311900"/>
          <p14:tracePt t="77110" x="5815013" y="6329363"/>
          <p14:tracePt t="77118" x="5899150" y="6354763"/>
          <p14:tracePt t="77127" x="5991225" y="6354763"/>
          <p14:tracePt t="77132" x="6083300" y="6362700"/>
          <p14:tracePt t="77141" x="6183313" y="6354763"/>
          <p14:tracePt t="77148" x="6300788" y="6354763"/>
          <p14:tracePt t="77156" x="6410325" y="6337300"/>
          <p14:tracePt t="77162" x="6535738" y="6303963"/>
          <p14:tracePt t="77170" x="6645275" y="6278563"/>
          <p14:tracePt t="77178" x="6754813" y="6245225"/>
          <p14:tracePt t="77186" x="6846888" y="6211888"/>
          <p14:tracePt t="77192" x="6931025" y="6178550"/>
          <p14:tracePt t="77200" x="7005638" y="6153150"/>
          <p14:tracePt t="77209" x="7064375" y="6127750"/>
          <p14:tracePt t="77217" x="7115175" y="6110288"/>
          <p14:tracePt t="77223" x="7148513" y="6094413"/>
          <p14:tracePt t="77231" x="7140575" y="6086475"/>
          <p14:tracePt t="77238" x="7158038" y="6086475"/>
          <p14:tracePt t="77246" x="7158038" y="6076950"/>
          <p14:tracePt t="77252" x="7132638" y="6061075"/>
          <p14:tracePt t="77260" x="7107238" y="6043613"/>
          <p14:tracePt t="77268" x="7073900" y="6043613"/>
          <p14:tracePt t="77276" x="7040563" y="6043613"/>
          <p14:tracePt t="77282" x="7005638" y="6043613"/>
          <p14:tracePt t="77290" x="6972300" y="6035675"/>
          <p14:tracePt t="77299" x="6938963" y="6027738"/>
          <p14:tracePt t="77306" x="6897688" y="6018213"/>
          <p14:tracePt t="77313" x="6854825" y="6018213"/>
          <p14:tracePt t="77320" x="6821488" y="6010275"/>
          <p14:tracePt t="77328" x="6780213" y="6010275"/>
          <p14:tracePt t="77336" x="6737350" y="6010275"/>
          <p14:tracePt t="77342" x="6688138" y="6010275"/>
          <p14:tracePt t="77349" x="6645275" y="6027738"/>
          <p14:tracePt t="77358" x="6594475" y="6027738"/>
          <p14:tracePt t="77365" x="6553200" y="6035675"/>
          <p14:tracePt t="77372" x="6519863" y="6035675"/>
          <p14:tracePt t="77379" x="6486525" y="6043613"/>
          <p14:tracePt t="77389" x="6486525" y="6051550"/>
          <p14:tracePt t="77396" x="6453188" y="6061075"/>
          <p14:tracePt t="77427" x="6443663" y="6051550"/>
          <p14:tracePt t="77432" x="6435725" y="6035675"/>
          <p14:tracePt t="77440" x="6427788" y="6010275"/>
          <p14:tracePt t="77448" x="6418263" y="5984875"/>
          <p14:tracePt t="77456" x="6410325" y="5959475"/>
          <p14:tracePt t="77462" x="6410325" y="5934075"/>
          <p14:tracePt t="77470" x="6402388" y="5908675"/>
          <p14:tracePt t="77479" x="6402388" y="5892800"/>
          <p14:tracePt t="77487" x="6394450" y="5875338"/>
          <p14:tracePt t="77501" x="6384925" y="5875338"/>
          <p14:tracePt t="77516" x="6376988" y="5867400"/>
          <p14:tracePt t="77530" x="6376988" y="5892800"/>
          <p14:tracePt t="77538" x="6369050" y="5926138"/>
          <p14:tracePt t="77546" x="6359525" y="5951538"/>
          <p14:tracePt t="77552" x="6359525" y="5976938"/>
          <p14:tracePt t="77560" x="6351588" y="6010275"/>
          <p14:tracePt t="77568" x="6335713" y="6035675"/>
          <p14:tracePt t="77577" x="6318250" y="6069013"/>
          <p14:tracePt t="77582" x="6318250" y="6094413"/>
          <p14:tracePt t="77589" x="6310313" y="6119813"/>
          <p14:tracePt t="77598" x="6292850" y="6145213"/>
          <p14:tracePt t="77607" x="6276975" y="6169025"/>
          <p14:tracePt t="77613" x="6267450" y="6194425"/>
          <p14:tracePt t="77620" x="6259513" y="6219825"/>
          <p14:tracePt t="77628" x="6251575" y="6237288"/>
          <p14:tracePt t="77636" x="6242050" y="6237288"/>
          <p14:tracePt t="77642" x="6234113" y="6237288"/>
          <p14:tracePt t="77658" x="6226175" y="6237288"/>
          <p14:tracePt t="77672" x="6226175" y="6245225"/>
          <p14:tracePt t="77680" x="6242050" y="6245225"/>
          <p14:tracePt t="77688" x="6259513" y="6237288"/>
          <p14:tracePt t="77697" x="6284913" y="6211888"/>
          <p14:tracePt t="77702" x="6310313" y="6178550"/>
          <p14:tracePt t="77710" x="6335713" y="6119813"/>
          <p14:tracePt t="77718" x="6351588" y="6076950"/>
          <p14:tracePt t="77726" x="6376988" y="6027738"/>
          <p14:tracePt t="77732" x="6410325" y="5976938"/>
          <p14:tracePt t="77740" x="6435725" y="5908675"/>
          <p14:tracePt t="77748" x="6461125" y="5849938"/>
          <p14:tracePt t="77757" x="6477000" y="5775325"/>
          <p14:tracePt t="77762" x="6477000" y="5708650"/>
          <p14:tracePt t="77770" x="6477000" y="5632450"/>
          <p14:tracePt t="77778" x="6486525" y="5548313"/>
          <p14:tracePt t="77786" x="6494463" y="5456238"/>
          <p14:tracePt t="77792" x="6494463" y="5346700"/>
          <p14:tracePt t="77800" x="6511925" y="5213350"/>
          <p14:tracePt t="77808" x="6527800" y="5078413"/>
          <p14:tracePt t="77815" x="6545263" y="4935538"/>
          <p14:tracePt t="77822" x="6570663" y="4792663"/>
          <p14:tracePt t="77830" x="6578600" y="4659313"/>
          <p14:tracePt t="77839" x="6611938" y="4524375"/>
          <p14:tracePt t="77848" x="6653213" y="4398963"/>
          <p14:tracePt t="77852" x="6688138" y="4264025"/>
          <p14:tracePt t="77860" x="6688138" y="4138613"/>
          <p14:tracePt t="77869" x="6688138" y="3995738"/>
          <p14:tracePt t="77876" x="6688138" y="3852863"/>
          <p14:tracePt t="77882" x="6704013" y="3694113"/>
          <p14:tracePt t="77890" x="6704013" y="3517900"/>
          <p14:tracePt t="77898" x="6696075" y="3340100"/>
          <p14:tracePt t="77906" x="6670675" y="3163888"/>
          <p14:tracePt t="77913" x="6670675" y="2987675"/>
          <p14:tracePt t="77920" x="6662738" y="2828925"/>
          <p14:tracePt t="77928" x="6662738" y="2686050"/>
          <p14:tracePt t="77936" x="6653213" y="2551113"/>
          <p14:tracePt t="77942" x="6645275" y="2425700"/>
          <p14:tracePt t="77951" x="6619875" y="2316163"/>
          <p14:tracePt t="77959" x="6604000" y="2198688"/>
          <p14:tracePt t="77969" x="6586538" y="2090738"/>
          <p14:tracePt t="77973" x="6561138" y="1989138"/>
          <p14:tracePt t="77981" x="6527800" y="1871663"/>
          <p14:tracePt t="77988" x="6486525" y="1762125"/>
          <p14:tracePt t="77996" x="6461125" y="1644650"/>
          <p14:tracePt t="78002" x="6435725" y="1536700"/>
          <p14:tracePt t="78010" x="6418263" y="1427163"/>
          <p14:tracePt t="78018" x="6418263" y="1335088"/>
          <p14:tracePt t="78026" x="6418263" y="1258888"/>
          <p14:tracePt t="78033" x="6418263" y="1208088"/>
          <p14:tracePt t="78040" x="6418263" y="1166813"/>
          <p14:tracePt t="78048" x="6418263" y="1133475"/>
          <p14:tracePt t="78057" x="6410325" y="1141413"/>
          <p14:tracePt t="78079" x="6410325" y="1133475"/>
          <p14:tracePt t="78086" x="6410325" y="1125538"/>
          <p14:tracePt t="78092" x="6402388" y="1116013"/>
          <p14:tracePt t="78100" x="6402388" y="1108075"/>
          <p14:tracePt t="78116" x="6394450" y="1108075"/>
          <p14:tracePt t="78123" x="6384925" y="1108075"/>
          <p14:tracePt t="78139" x="6384925" y="1116013"/>
          <p14:tracePt t="78146" x="6376988" y="1125538"/>
          <p14:tracePt t="78160" x="6376988" y="1133475"/>
          <p14:tracePt t="78168" x="6369050" y="1141413"/>
          <p14:tracePt t="78176" x="6369050" y="1149350"/>
          <p14:tracePt t="78190" x="6359525" y="1158875"/>
          <p14:tracePt t="78206" x="6359525" y="1166813"/>
          <p14:tracePt t="78235" x="6359525" y="1174750"/>
          <p14:tracePt t="78243" x="6369050" y="1174750"/>
          <p14:tracePt t="78250" x="6369050" y="1184275"/>
          <p14:tracePt t="78258" x="6376988" y="1192213"/>
          <p14:tracePt t="78266" x="6376988" y="1208088"/>
          <p14:tracePt t="78273" x="6376988" y="1233488"/>
          <p14:tracePt t="78280" x="6376988" y="1250950"/>
          <p14:tracePt t="78288" x="6384925" y="1266825"/>
          <p14:tracePt t="78296" x="6394450" y="1292225"/>
          <p14:tracePt t="78302" x="6394450" y="1335088"/>
          <p14:tracePt t="78310" x="6410325" y="1384300"/>
          <p14:tracePt t="78318" x="6427788" y="1452563"/>
          <p14:tracePt t="78325" x="6443663" y="1527175"/>
          <p14:tracePt t="82226" x="5160963" y="6286500"/>
          <p14:tracePt t="82241" x="5168900" y="6286500"/>
          <p14:tracePt t="82249" x="5176838" y="6278563"/>
          <p14:tracePt t="82257" x="5186363" y="6278563"/>
          <p14:tracePt t="82270" x="5194300" y="6278563"/>
          <p14:tracePt t="82309" x="5194300" y="6296025"/>
          <p14:tracePt t="82316" x="5194300" y="6321425"/>
          <p14:tracePt t="82325" x="5194300" y="6345238"/>
          <p14:tracePt t="82330" x="5194300" y="6380163"/>
          <p14:tracePt t="82339" x="5194300" y="6396038"/>
          <p14:tracePt t="82347" x="5194300" y="6413500"/>
          <p14:tracePt t="82360" x="5202238" y="6421438"/>
          <p14:tracePt t="82369" x="5210175" y="6421438"/>
          <p14:tracePt t="82377" x="5235575" y="6446838"/>
          <p14:tracePt t="82385" x="5278438" y="6472238"/>
          <p14:tracePt t="82390" x="5327650" y="6497638"/>
          <p14:tracePt t="82398" x="5378450" y="6538913"/>
          <p14:tracePt t="82406" x="5429250" y="6572250"/>
          <p14:tracePt t="82415" x="5480050" y="6605588"/>
          <p14:tracePt t="82420" x="5529263" y="6630988"/>
          <p14:tracePt t="82429" x="5580063" y="6656388"/>
          <p14:tracePt t="82436" x="5646738" y="6673850"/>
          <p14:tracePt t="82445" x="5722938" y="6689725"/>
          <p14:tracePt t="82451" x="5797550" y="6689725"/>
          <p14:tracePt t="82458" x="5891213" y="6689725"/>
          <p14:tracePt t="82466" x="5991225" y="6689725"/>
          <p14:tracePt t="82474" x="6091238" y="6664325"/>
          <p14:tracePt t="82481" x="6183313" y="6623050"/>
          <p14:tracePt t="82489" x="6292850" y="6589713"/>
          <p14:tracePt t="82496" x="6402388" y="6538913"/>
          <p14:tracePt t="82505" x="6519863" y="6497638"/>
          <p14:tracePt t="82510" x="6637338" y="6438900"/>
          <p14:tracePt t="82519" x="6754813" y="6388100"/>
          <p14:tracePt t="82526" x="6872288" y="6329363"/>
          <p14:tracePt t="82535" x="6981825" y="6262688"/>
          <p14:tracePt t="82541" x="7099300" y="6203950"/>
          <p14:tracePt t="82550" x="7207250" y="6135688"/>
          <p14:tracePt t="82557" x="7299325" y="6069013"/>
          <p14:tracePt t="82564" x="7375525" y="6010275"/>
          <p14:tracePt t="82571" x="7426325" y="5934075"/>
          <p14:tracePt t="82578" x="7459663" y="5867400"/>
          <p14:tracePt t="82586" x="7451725" y="5800725"/>
          <p14:tracePt t="82595" x="7467600" y="5732463"/>
          <p14:tracePt t="82600" x="7451725" y="5657850"/>
          <p14:tracePt t="82609" x="7416800" y="5591175"/>
          <p14:tracePt t="82616" x="7367588" y="5522913"/>
          <p14:tracePt t="82625" x="7299325" y="5448300"/>
          <p14:tracePt t="82631" x="7232650" y="5389563"/>
          <p14:tracePt t="82638" x="7148513" y="5330825"/>
          <p14:tracePt t="82647" x="7056438" y="5272088"/>
          <p14:tracePt t="82655" x="6946900" y="5221288"/>
          <p14:tracePt t="82661" x="6838950" y="5162550"/>
          <p14:tracePt t="82668" x="6721475" y="5119688"/>
          <p14:tracePt t="82677" x="6586538" y="5086350"/>
          <p14:tracePt t="82685" x="6453188" y="5095875"/>
          <p14:tracePt t="82690" x="6318250" y="5078413"/>
          <p14:tracePt t="82699" x="6183313" y="5086350"/>
          <p14:tracePt t="82707" x="6067425" y="5129213"/>
          <p14:tracePt t="82715" x="5957888" y="5178425"/>
          <p14:tracePt t="82721" x="5856288" y="5246688"/>
          <p14:tracePt t="82728" x="5773738" y="5313363"/>
          <p14:tracePt t="82738" x="5705475" y="5389563"/>
          <p14:tracePt t="82744" x="5656263" y="5481638"/>
          <p14:tracePt t="82751" x="5621338" y="5581650"/>
          <p14:tracePt t="82758" x="5597525" y="5683250"/>
          <p14:tracePt t="82767" x="5605463" y="5791200"/>
          <p14:tracePt t="82775" x="5605463" y="5900738"/>
          <p14:tracePt t="82780" x="5630863" y="6018213"/>
          <p14:tracePt t="82789" x="5672138" y="6127750"/>
          <p14:tracePt t="82797" x="5738813" y="6227763"/>
          <p14:tracePt t="82805" x="5822950" y="6321425"/>
          <p14:tracePt t="82811" x="5915025" y="6403975"/>
          <p14:tracePt t="82818" x="6024563" y="6462713"/>
          <p14:tracePt t="82826" x="6142038" y="6513513"/>
          <p14:tracePt t="82835" x="6267450" y="6546850"/>
          <p14:tracePt t="82841" x="6402388" y="6572250"/>
          <p14:tracePt t="82849" x="6535738" y="6564313"/>
          <p14:tracePt t="82856" x="6678613" y="6564313"/>
          <p14:tracePt t="82864" x="6821488" y="6538913"/>
          <p14:tracePt t="82871" x="6964363" y="6497638"/>
          <p14:tracePt t="82879" x="7099300" y="6446838"/>
          <p14:tracePt t="82886" x="7224713" y="6380163"/>
          <p14:tracePt t="82895" x="7342188" y="6303963"/>
          <p14:tracePt t="82900" x="7434263" y="6219825"/>
          <p14:tracePt t="82909" x="7500938" y="6119813"/>
          <p14:tracePt t="82917" x="7559675" y="6018213"/>
          <p14:tracePt t="82925" x="7585075" y="5908675"/>
          <p14:tracePt t="82930" x="7577138" y="5791200"/>
          <p14:tracePt t="82939" x="7585075" y="5683250"/>
          <p14:tracePt t="82946" x="7569200" y="5581650"/>
          <p14:tracePt t="82954" x="7526338" y="5481638"/>
          <p14:tracePt t="82961" x="7459663" y="5405438"/>
          <p14:tracePt t="82968" x="7392988" y="5346700"/>
          <p14:tracePt t="82977" x="7316788" y="5305425"/>
          <p14:tracePt t="82985" x="7224713" y="5280025"/>
          <p14:tracePt t="82991" x="7132638" y="5287963"/>
          <p14:tracePt t="82998" x="7040563" y="5280025"/>
          <p14:tracePt t="83007" x="6946900" y="5295900"/>
          <p14:tracePt t="83014" x="6864350" y="5330825"/>
          <p14:tracePt t="83021" x="6780213" y="5364163"/>
          <p14:tracePt t="83028" x="6711950" y="5405438"/>
          <p14:tracePt t="83036" x="6653213" y="5438775"/>
          <p14:tracePt t="83045" x="6604000" y="5473700"/>
          <p14:tracePt t="83363" x="6586538" y="5614988"/>
          <p14:tracePt t="83368" x="6611938" y="5624513"/>
          <p14:tracePt t="83398" x="6619875" y="5624513"/>
          <p14:tracePt t="83414" x="6629400" y="5624513"/>
          <p14:tracePt t="83512" x="6629400" y="5614988"/>
          <p14:tracePt t="83526" x="6637338" y="5614988"/>
          <p14:tracePt t="83535" x="6637338" y="5607050"/>
          <p14:tracePt t="83548" x="6645275" y="5599113"/>
          <p14:tracePt t="83573" x="6653213" y="5599113"/>
          <p14:tracePt t="83586" x="6653213" y="5591175"/>
          <p14:tracePt t="83594" x="6662738" y="5591175"/>
          <p14:tracePt t="83632" x="6662738" y="5599113"/>
          <p14:tracePt t="83638" x="6653213" y="5599113"/>
          <p14:tracePt t="83654" x="6645275" y="5607050"/>
          <p14:tracePt t="83662" x="6637338" y="5607050"/>
          <p14:tracePt t="83668" x="6637338" y="5614988"/>
          <p14:tracePt t="83676" x="6629400" y="5614988"/>
          <p14:tracePt t="83693" x="6619875" y="5624513"/>
          <p14:tracePt t="83699" x="6611938" y="5624513"/>
          <p14:tracePt t="83714" x="6611938" y="5632450"/>
          <p14:tracePt t="83723" x="6604000" y="5632450"/>
          <p14:tracePt t="83745" x="6594475" y="5632450"/>
          <p14:tracePt t="83805" x="6594475" y="5624513"/>
          <p14:tracePt t="83813" x="6604000" y="5624513"/>
          <p14:tracePt t="83819" x="6611938" y="5614988"/>
          <p14:tracePt t="83827" x="6619875" y="5614988"/>
          <p14:tracePt t="83834" x="6629400" y="5607050"/>
          <p14:tracePt t="83842" x="6637338" y="5599113"/>
          <p14:tracePt t="83856" x="6653213" y="5591175"/>
          <p14:tracePt t="83865" x="6662738" y="5591175"/>
          <p14:tracePt t="83872" x="6678613" y="5581650"/>
          <p14:tracePt t="83894" x="6688138" y="5581650"/>
          <p14:tracePt t="83924" x="6688138" y="5591175"/>
          <p14:tracePt t="83938" x="6678613" y="5591175"/>
          <p14:tracePt t="83946" x="6670675" y="5599113"/>
          <p14:tracePt t="83955" x="6653213" y="5599113"/>
          <p14:tracePt t="83962" x="6645275" y="5599113"/>
          <p14:tracePt t="83968" x="6629400" y="5607050"/>
          <p14:tracePt t="83977" x="6619875" y="5607050"/>
          <p14:tracePt t="83985" x="6611938" y="5614988"/>
          <p14:tracePt t="83993" x="6594475" y="5614988"/>
          <p14:tracePt t="83998" x="6594475" y="5624513"/>
          <p14:tracePt t="84007" x="6586538" y="5624513"/>
          <p14:tracePt t="84014" x="6586538" y="5632450"/>
          <p14:tracePt t="84022" x="6578600" y="5632450"/>
          <p14:tracePt t="84028" x="6570663" y="5632450"/>
          <p14:tracePt t="84035" x="6561138" y="5632450"/>
          <p14:tracePt t="84096" x="6553200" y="5632450"/>
          <p14:tracePt t="84118" x="6545263" y="5632450"/>
          <p14:tracePt t="84135" x="6535738" y="5640388"/>
          <p14:tracePt t="84143" x="6527800" y="5640388"/>
          <p14:tracePt t="84148" x="6519863" y="5640388"/>
          <p14:tracePt t="84157" x="6511925" y="5649913"/>
          <p14:tracePt t="84173" x="6502400" y="5649913"/>
          <p14:tracePt t="84178" x="6494463" y="5657850"/>
          <p14:tracePt t="84186" x="6486525" y="5657850"/>
          <p14:tracePt t="84194" x="6477000" y="5657850"/>
          <p14:tracePt t="84202" x="6469063" y="5657850"/>
          <p14:tracePt t="84216" x="6461125" y="5657850"/>
          <p14:tracePt t="84231" x="6461125" y="5665788"/>
          <p14:tracePt t="84238" x="6453188" y="5665788"/>
          <p14:tracePt t="84254" x="6443663" y="5665788"/>
          <p14:tracePt t="84277" x="6435725" y="5665788"/>
          <p14:tracePt t="84298" x="6427788" y="5665788"/>
          <p14:tracePt t="84352" x="6427788" y="5657850"/>
          <p14:tracePt t="84368" x="6435725" y="5657850"/>
          <p14:tracePt t="84374" x="6435725" y="5649913"/>
          <p14:tracePt t="84383" x="6443663" y="5649913"/>
          <p14:tracePt t="84397" x="6453188" y="5640388"/>
          <p14:tracePt t="84412" x="6461125" y="5640388"/>
          <p14:tracePt t="84418" x="6461125" y="5632450"/>
          <p14:tracePt t="84443" x="6469063" y="5632450"/>
          <p14:tracePt t="84525" x="6477000" y="5632450"/>
          <p14:tracePt t="84562" x="6486525" y="5632450"/>
          <p14:tracePt t="84607" x="6494463" y="5632450"/>
          <p14:tracePt t="84718" x="6486525" y="5632450"/>
          <p14:tracePt t="84735" x="6477000" y="5632450"/>
          <p14:tracePt t="84757" x="6469063" y="5632450"/>
          <p14:tracePt t="84786" x="6461125" y="5632450"/>
          <p14:tracePt t="84838" x="6461125" y="5640388"/>
          <p14:tracePt t="84869" x="6461125" y="5649913"/>
          <p14:tracePt t="84907" x="6469063" y="5649913"/>
          <p14:tracePt t="84922" x="6469063" y="5640388"/>
          <p14:tracePt t="84989" x="6461125" y="5640388"/>
          <p14:tracePt t="84996" x="6453188" y="5640388"/>
          <p14:tracePt t="85004" x="6435725" y="5640388"/>
          <p14:tracePt t="87109" x="4086225" y="5464175"/>
          <p14:tracePt t="87113" x="4060825" y="5497513"/>
          <p14:tracePt t="87129" x="4027488" y="5532438"/>
          <p14:tracePt t="87134" x="3994150" y="5556250"/>
          <p14:tracePt t="87143" x="3960813" y="5581650"/>
          <p14:tracePt t="87151" x="3927475" y="5607050"/>
          <p14:tracePt t="87159" x="3876675" y="5640388"/>
          <p14:tracePt t="87164" x="3825875" y="5665788"/>
          <p14:tracePt t="87173" x="3767138" y="5683250"/>
          <p14:tracePt t="87180" x="3708400" y="5683250"/>
          <p14:tracePt t="87188" x="3641725" y="5683250"/>
          <p14:tracePt t="87195" x="3575050" y="5683250"/>
          <p14:tracePt t="87203" x="3498850" y="5657850"/>
          <p14:tracePt t="87211" x="3432175" y="5607050"/>
          <p14:tracePt t="87220" x="3355975" y="5573713"/>
          <p14:tracePt t="87225" x="3281363" y="5548313"/>
          <p14:tracePt t="87233" x="3197225" y="5548313"/>
          <p14:tracePt t="87241" x="3121025" y="5556250"/>
          <p14:tracePt t="87249" x="3054350" y="5599113"/>
          <p14:tracePt t="87255" x="2987675" y="5649913"/>
          <p14:tracePt t="87263" x="2919413" y="5699125"/>
          <p14:tracePt t="87271" x="2860675" y="5741988"/>
          <p14:tracePt t="87279" x="2801938" y="5767388"/>
          <p14:tracePt t="87285" x="2760663" y="5791200"/>
          <p14:tracePt t="87293" x="2719388" y="5808663"/>
          <p14:tracePt t="87301" x="2676525" y="5834063"/>
          <p14:tracePt t="87309" x="2625725" y="5867400"/>
          <p14:tracePt t="87315" x="2584450" y="5900738"/>
          <p14:tracePt t="87323" x="2533650" y="5951538"/>
          <p14:tracePt t="87331" x="2492375" y="6010275"/>
          <p14:tracePt t="87339" x="2425700" y="6086475"/>
          <p14:tracePt t="87345" x="2357438" y="6161088"/>
          <p14:tracePt t="87353" x="2282825" y="6237288"/>
          <p14:tracePt t="87362" x="2206625" y="6321425"/>
          <p14:tracePt t="87369" x="2122488" y="6396038"/>
          <p14:tracePt t="87375" x="2047875" y="6480175"/>
          <p14:tracePt t="87383" x="1963738" y="6556375"/>
          <p14:tracePt t="87391" x="1887538" y="6648450"/>
          <p14:tracePt t="87399" x="1803400" y="6723063"/>
          <p14:tracePt t="87405" x="1711325" y="6807200"/>
        </p14:tracePtLst>
      </p14:laserTraceLst>
    </p:ext>
    <p:ext uri="{E180D4A7-C9FB-4DFB-919C-405C955672EB}">
      <p14:showEvtLst xmlns:p14="http://schemas.microsoft.com/office/powerpoint/2010/main">
        <p14:playEvt time="9671" objId="10"/>
        <p14:triggerEvt type="onClick" time="9671" objId="10"/>
        <p14:stopEvt time="26359" objId="10"/>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047956E-422B-4B45-8597-64C3AB738218}"/>
              </a:ext>
            </a:extLst>
          </p:cNvPr>
          <p:cNvSpPr txBox="1"/>
          <p:nvPr/>
        </p:nvSpPr>
        <p:spPr>
          <a:xfrm flipH="1">
            <a:off x="291390" y="222486"/>
            <a:ext cx="8222881" cy="584775"/>
          </a:xfrm>
          <a:prstGeom prst="rect">
            <a:avLst/>
          </a:prstGeom>
          <a:noFill/>
        </p:spPr>
        <p:txBody>
          <a:bodyPr wrap="square" rtlCol="0">
            <a:spAutoFit/>
          </a:bodyPr>
          <a:lstStyle/>
          <a:p>
            <a:r>
              <a:rPr lang="en-GB" sz="3200" dirty="0">
                <a:latin typeface="Source Sans Pro SemiBold" panose="020B0604020202020204" pitchFamily="34" charset="0"/>
              </a:rPr>
              <a:t>Conclusions</a:t>
            </a:r>
          </a:p>
        </p:txBody>
      </p:sp>
      <p:cxnSp>
        <p:nvCxnSpPr>
          <p:cNvPr id="3" name="Straight Connector 2">
            <a:extLst>
              <a:ext uri="{FF2B5EF4-FFF2-40B4-BE49-F238E27FC236}">
                <a16:creationId xmlns:a16="http://schemas.microsoft.com/office/drawing/2014/main" id="{FA1328AB-B9B2-437A-B2C2-DACB782E9A98}"/>
              </a:ext>
            </a:extLst>
          </p:cNvPr>
          <p:cNvCxnSpPr/>
          <p:nvPr/>
        </p:nvCxnSpPr>
        <p:spPr>
          <a:xfrm>
            <a:off x="381000" y="845361"/>
            <a:ext cx="11811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453BA65-B61B-4ECF-A047-C74C5DE8EF09}"/>
              </a:ext>
            </a:extLst>
          </p:cNvPr>
          <p:cNvSpPr txBox="1"/>
          <p:nvPr/>
        </p:nvSpPr>
        <p:spPr>
          <a:xfrm flipH="1">
            <a:off x="291391" y="1136886"/>
            <a:ext cx="11624384" cy="4524315"/>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Current approaches to modelling super-absorbent hydrogels are either analytically-intractable, and hide the physical processes underlying the swelling and drying, or do not consider the large strains accurately.</a:t>
            </a:r>
          </a:p>
          <a:p>
            <a:pPr marL="342900" indent="-342900">
              <a:buFont typeface="Arial" panose="020B0604020202020204" pitchFamily="34" charset="0"/>
              <a:buChar char="•"/>
            </a:pPr>
            <a:endParaRPr lang="en-GB" sz="24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We have introduced a model which linearises around small deviatoric strains but allows for large isotropic strains to treat hydrogels as instantaneously linear-elastic whilst permitting a description of SAPs.</a:t>
            </a:r>
          </a:p>
          <a:p>
            <a:pPr marL="342900" indent="-342900">
              <a:buFont typeface="Arial" panose="020B0604020202020204" pitchFamily="34" charset="0"/>
              <a:buChar char="•"/>
            </a:pPr>
            <a:endParaRPr lang="en-GB" sz="24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This model can also describe the displacement field in more complicated multidirectional problems, unlike classical poroelastic approaches, and agrees qualitatively with experiments.</a:t>
            </a:r>
          </a:p>
          <a:p>
            <a:pPr marL="342900" indent="-342900">
              <a:buFont typeface="Arial" panose="020B0604020202020204" pitchFamily="34" charset="0"/>
              <a:buChar char="•"/>
            </a:pPr>
            <a:endParaRPr lang="en-GB" sz="2400" dirty="0">
              <a:latin typeface="Source Sans Pro" panose="020B0503030403020204" pitchFamily="34" charset="0"/>
              <a:ea typeface="Source Sans Pro" panose="020B0503030403020204" pitchFamily="34" charset="0"/>
            </a:endParaRPr>
          </a:p>
        </p:txBody>
      </p:sp>
      <p:pic>
        <p:nvPicPr>
          <p:cNvPr id="12" name="Graphic 11">
            <a:extLst>
              <a:ext uri="{FF2B5EF4-FFF2-40B4-BE49-F238E27FC236}">
                <a16:creationId xmlns:a16="http://schemas.microsoft.com/office/drawing/2014/main" id="{ACDFF87E-033C-44AE-AE21-679501B823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4891" y="5622270"/>
            <a:ext cx="2545970" cy="528726"/>
          </a:xfrm>
          <a:prstGeom prst="rect">
            <a:avLst/>
          </a:prstGeom>
        </p:spPr>
      </p:pic>
      <p:pic>
        <p:nvPicPr>
          <p:cNvPr id="13" name="Picture 2" descr="NERC - Home">
            <a:extLst>
              <a:ext uri="{FF2B5EF4-FFF2-40B4-BE49-F238E27FC236}">
                <a16:creationId xmlns:a16="http://schemas.microsoft.com/office/drawing/2014/main" id="{53D23B8D-7E98-4B75-ABEB-BD69A47555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76412" y="5622270"/>
            <a:ext cx="2260697" cy="60285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A4AC296-E654-4AF1-9716-A2F0862A4A4E}"/>
              </a:ext>
            </a:extLst>
          </p:cNvPr>
          <p:cNvSpPr txBox="1"/>
          <p:nvPr/>
        </p:nvSpPr>
        <p:spPr>
          <a:xfrm>
            <a:off x="3530360" y="5571894"/>
            <a:ext cx="5131279" cy="1015663"/>
          </a:xfrm>
          <a:prstGeom prst="rect">
            <a:avLst/>
          </a:prstGeom>
          <a:noFill/>
        </p:spPr>
        <p:txBody>
          <a:bodyPr wrap="square">
            <a:spAutoFit/>
          </a:bodyPr>
          <a:lstStyle/>
          <a:p>
            <a:pPr algn="ctr"/>
            <a:r>
              <a:rPr lang="en-GB" sz="1200" b="1" dirty="0">
                <a:latin typeface="Source Sans Pro" panose="020B0503030403020204" pitchFamily="34" charset="0"/>
                <a:ea typeface="Source Sans Pro" panose="020B0503030403020204" pitchFamily="34" charset="0"/>
              </a:rPr>
              <a:t>Webber &amp; Worster </a:t>
            </a:r>
            <a:r>
              <a:rPr lang="en-GB" sz="1200" i="1" dirty="0">
                <a:latin typeface="Source Sans Pro" panose="020B0503030403020204" pitchFamily="34" charset="0"/>
                <a:ea typeface="Source Sans Pro" panose="020B0503030403020204" pitchFamily="34" charset="0"/>
              </a:rPr>
              <a:t>A linear-elastic-nonlinear-swelling theory for hydrogels. Part 1. Modelling of super-absorbent gels</a:t>
            </a:r>
          </a:p>
          <a:p>
            <a:pPr algn="ctr"/>
            <a:r>
              <a:rPr lang="en-GB" sz="1200" b="1" dirty="0">
                <a:latin typeface="Source Sans Pro" panose="020B0503030403020204" pitchFamily="34" charset="0"/>
                <a:ea typeface="Source Sans Pro" panose="020B0503030403020204" pitchFamily="34" charset="0"/>
              </a:rPr>
              <a:t>Webber, Etzold &amp; Worster </a:t>
            </a:r>
            <a:r>
              <a:rPr lang="en-GB" sz="1200" i="1" dirty="0">
                <a:latin typeface="Source Sans Pro" panose="020B0503030403020204" pitchFamily="34" charset="0"/>
                <a:ea typeface="Source Sans Pro" panose="020B0503030403020204" pitchFamily="34" charset="0"/>
              </a:rPr>
              <a:t>A linear-elastic-nonlinear-swelling theory for hydrogels. Part 2. Displacement formulation</a:t>
            </a:r>
          </a:p>
          <a:p>
            <a:pPr algn="ctr"/>
            <a:r>
              <a:rPr lang="en-GB" sz="1200" b="1" i="1" dirty="0">
                <a:solidFill>
                  <a:srgbClr val="0070C0"/>
                </a:solidFill>
                <a:latin typeface="Source Sans Pro" panose="020B0503030403020204" pitchFamily="34" charset="0"/>
                <a:ea typeface="Source Sans Pro" panose="020B0503030403020204" pitchFamily="34" charset="0"/>
              </a:rPr>
              <a:t>J. Fluid Mech. (to appear)</a:t>
            </a:r>
            <a:endParaRPr lang="en-GB" sz="1200" b="1" dirty="0">
              <a:solidFill>
                <a:srgbClr val="0070C0"/>
              </a:solidFill>
              <a:latin typeface="Source Sans Pro" panose="020B0503030403020204" pitchFamily="34" charset="0"/>
              <a:ea typeface="Source Sans Pro" panose="020B0503030403020204" pitchFamily="34" charset="0"/>
            </a:endParaRPr>
          </a:p>
        </p:txBody>
      </p:sp>
      <p:sp>
        <p:nvSpPr>
          <p:cNvPr id="16" name="TextBox 15">
            <a:extLst>
              <a:ext uri="{FF2B5EF4-FFF2-40B4-BE49-F238E27FC236}">
                <a16:creationId xmlns:a16="http://schemas.microsoft.com/office/drawing/2014/main" id="{CDFD052A-F7B8-4941-9BC7-5D3943F551D0}"/>
              </a:ext>
            </a:extLst>
          </p:cNvPr>
          <p:cNvSpPr txBox="1"/>
          <p:nvPr/>
        </p:nvSpPr>
        <p:spPr>
          <a:xfrm flipH="1">
            <a:off x="291390" y="6201796"/>
            <a:ext cx="2988145" cy="523220"/>
          </a:xfrm>
          <a:prstGeom prst="rect">
            <a:avLst/>
          </a:prstGeom>
          <a:noFill/>
        </p:spPr>
        <p:txBody>
          <a:bodyPr wrap="square" numCol="1" rtlCol="0">
            <a:spAutoFit/>
          </a:bodyPr>
          <a:lstStyle/>
          <a:p>
            <a:r>
              <a:rPr lang="en-GB" sz="1100" b="1" dirty="0">
                <a:latin typeface="Font Awesome 6 Free Solid" panose="02000903000000000000" pitchFamily="50" charset="0"/>
              </a:rPr>
              <a:t></a:t>
            </a:r>
            <a:r>
              <a:rPr lang="en-GB" sz="1400" b="1" dirty="0">
                <a:latin typeface="Font Awesome 6 Free Solid" panose="02000903000000000000" pitchFamily="50" charset="0"/>
              </a:rPr>
              <a:t> </a:t>
            </a:r>
            <a:r>
              <a:rPr lang="en-GB" sz="1400" b="1" dirty="0">
                <a:latin typeface="Tenorite" panose="00000500000000000000" pitchFamily="2" charset="0"/>
              </a:rPr>
              <a:t>j.webber@damtp.cam.ac.uk</a:t>
            </a:r>
          </a:p>
          <a:p>
            <a:r>
              <a:rPr lang="en-GB" sz="1100" b="1" dirty="0">
                <a:latin typeface="Font Awesome 6 Brands Regular" panose="02000503000000000000" pitchFamily="50" charset="0"/>
              </a:rPr>
              <a:t></a:t>
            </a:r>
            <a:r>
              <a:rPr lang="en-GB" sz="1400" b="1" dirty="0">
                <a:latin typeface="Font Awesome 6 Free Solid" panose="02000903000000000000" pitchFamily="50" charset="0"/>
              </a:rPr>
              <a:t> </a:t>
            </a:r>
            <a:r>
              <a:rPr lang="en-GB" sz="1400" b="1" dirty="0">
                <a:latin typeface="Tenorite" panose="00000500000000000000" pitchFamily="2" charset="0"/>
              </a:rPr>
              <a:t>@jwebber97</a:t>
            </a:r>
            <a:endParaRPr lang="en-GB" sz="1050" dirty="0">
              <a:effectLst/>
              <a:latin typeface="Tenorite" panose="00000500000000000000" pitchFamily="2" charset="0"/>
            </a:endParaRPr>
          </a:p>
        </p:txBody>
      </p:sp>
      <p:sp>
        <p:nvSpPr>
          <p:cNvPr id="18" name="TextBox 17">
            <a:extLst>
              <a:ext uri="{FF2B5EF4-FFF2-40B4-BE49-F238E27FC236}">
                <a16:creationId xmlns:a16="http://schemas.microsoft.com/office/drawing/2014/main" id="{70C84C33-C357-44AF-8847-9AB2ADCE8A5A}"/>
              </a:ext>
            </a:extLst>
          </p:cNvPr>
          <p:cNvSpPr txBox="1"/>
          <p:nvPr/>
        </p:nvSpPr>
        <p:spPr>
          <a:xfrm flipH="1">
            <a:off x="8927630" y="6225122"/>
            <a:ext cx="2988145" cy="523220"/>
          </a:xfrm>
          <a:prstGeom prst="rect">
            <a:avLst/>
          </a:prstGeom>
          <a:noFill/>
        </p:spPr>
        <p:txBody>
          <a:bodyPr wrap="square" numCol="1" rtlCol="0">
            <a:spAutoFit/>
          </a:bodyPr>
          <a:lstStyle/>
          <a:p>
            <a:pPr algn="r"/>
            <a:r>
              <a:rPr lang="en-GB" sz="1400" b="1" dirty="0">
                <a:solidFill>
                  <a:srgbClr val="00B050"/>
                </a:solidFill>
                <a:latin typeface="Source Sans Pro" panose="020B0503030403020204" pitchFamily="34" charset="0"/>
                <a:ea typeface="Source Sans Pro" panose="020B0503030403020204" pitchFamily="34" charset="0"/>
              </a:rPr>
              <a:t>C-CLEAR NERC DTP</a:t>
            </a:r>
          </a:p>
          <a:p>
            <a:pPr algn="r"/>
            <a:r>
              <a:rPr lang="en-GB" sz="1400" b="1" dirty="0">
                <a:solidFill>
                  <a:srgbClr val="00B050"/>
                </a:solidFill>
                <a:latin typeface="Source Sans Pro" panose="020B0503030403020204" pitchFamily="34" charset="0"/>
                <a:ea typeface="Source Sans Pro" panose="020B0503030403020204" pitchFamily="34" charset="0"/>
              </a:rPr>
              <a:t>NE/S007164/1 reference 2436164</a:t>
            </a:r>
            <a:endParaRPr lang="en-GB" sz="1200" dirty="0">
              <a:solidFill>
                <a:srgbClr val="00B050"/>
              </a:solidFill>
              <a:effectLst/>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288119749"/>
      </p:ext>
    </p:extLst>
  </p:cSld>
  <p:clrMapOvr>
    <a:masterClrMapping/>
  </p:clrMapOvr>
  <p:extLst>
    <p:ext uri="{3A86A75C-4F4B-4683-9AE1-C65F6400EC91}">
      <p14:laserTraceLst xmlns:p14="http://schemas.microsoft.com/office/powerpoint/2010/main">
        <p14:tracePtLst>
          <p14:tracePt t="493" x="1812925" y="6732588"/>
          <p14:tracePt t="50895" x="1979613" y="6538913"/>
          <p14:tracePt t="50901" x="2249488" y="6127750"/>
          <p14:tracePt t="50908" x="2551113" y="5783263"/>
          <p14:tracePt t="50916" x="2827338" y="5330825"/>
          <p14:tracePt t="50921" x="3087688" y="4860925"/>
          <p14:tracePt t="50928" x="3322638" y="4498975"/>
          <p14:tracePt t="50936" x="3532188" y="4121150"/>
          <p14:tracePt t="50943" x="3733800" y="3760788"/>
          <p14:tracePt t="50948" x="3884613" y="3475038"/>
          <p14:tracePt t="50956" x="4035425" y="3163888"/>
          <p14:tracePt t="50962" x="4137025" y="2987675"/>
          <p14:tracePt t="50970" x="4203700" y="2905125"/>
          <p14:tracePt t="50977" x="4246563" y="2820988"/>
          <p14:tracePt t="50985" x="4313238" y="2752725"/>
          <p14:tracePt t="50991" x="4397375" y="2678113"/>
          <p14:tracePt t="51220" x="4857750" y="2300288"/>
          <p14:tracePt t="51227" x="5143500" y="2065338"/>
          <p14:tracePt t="51234" x="5454650" y="1779588"/>
          <p14:tracePt t="51240" x="5730875" y="1527175"/>
          <p14:tracePt t="51248" x="6057900" y="1225550"/>
          <p14:tracePt t="51253" x="6292850" y="965200"/>
          <p14:tracePt t="51261" x="6502400" y="712788"/>
          <p14:tracePt t="51268" x="6711950" y="536575"/>
          <p14:tracePt t="51275" x="6931025" y="336550"/>
          <p14:tracePt t="51282" x="7148513" y="134938"/>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047956E-422B-4B45-8597-64C3AB738218}"/>
              </a:ext>
            </a:extLst>
          </p:cNvPr>
          <p:cNvSpPr txBox="1"/>
          <p:nvPr/>
        </p:nvSpPr>
        <p:spPr>
          <a:xfrm flipH="1">
            <a:off x="291391" y="222486"/>
            <a:ext cx="7347118" cy="584775"/>
          </a:xfrm>
          <a:prstGeom prst="rect">
            <a:avLst/>
          </a:prstGeom>
          <a:noFill/>
        </p:spPr>
        <p:txBody>
          <a:bodyPr wrap="square" rtlCol="0">
            <a:spAutoFit/>
          </a:bodyPr>
          <a:lstStyle/>
          <a:p>
            <a:r>
              <a:rPr lang="en-GB" sz="3200" dirty="0">
                <a:latin typeface="Source Sans Pro SemiBold" panose="020B0604020202020204" pitchFamily="34" charset="0"/>
              </a:rPr>
              <a:t>Modelling super-absorbent polymers</a:t>
            </a:r>
          </a:p>
        </p:txBody>
      </p:sp>
      <p:cxnSp>
        <p:nvCxnSpPr>
          <p:cNvPr id="3" name="Straight Connector 2">
            <a:extLst>
              <a:ext uri="{FF2B5EF4-FFF2-40B4-BE49-F238E27FC236}">
                <a16:creationId xmlns:a16="http://schemas.microsoft.com/office/drawing/2014/main" id="{FA1328AB-B9B2-437A-B2C2-DACB782E9A98}"/>
              </a:ext>
            </a:extLst>
          </p:cNvPr>
          <p:cNvCxnSpPr/>
          <p:nvPr/>
        </p:nvCxnSpPr>
        <p:spPr>
          <a:xfrm>
            <a:off x="381000" y="845361"/>
            <a:ext cx="11811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D8A39C4-1AF6-4B99-BB7C-B6DC35F3E16E}"/>
              </a:ext>
            </a:extLst>
          </p:cNvPr>
          <p:cNvSpPr txBox="1"/>
          <p:nvPr/>
        </p:nvSpPr>
        <p:spPr>
          <a:xfrm flipH="1">
            <a:off x="291391" y="1136886"/>
            <a:ext cx="9986084" cy="1938992"/>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Super-absorbent polymers (SAPs) are characterised by polymer fractions often as small as 1% by volume at equilibrium.</a:t>
            </a:r>
          </a:p>
          <a:p>
            <a:pPr marL="342900" indent="-342900">
              <a:buFont typeface="Arial" panose="020B0604020202020204" pitchFamily="34" charset="0"/>
              <a:buChar char="•"/>
            </a:pPr>
            <a:endParaRPr lang="en-GB" sz="24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Therefore, large (&gt;100%) swelling strains are involved in the transition from partially-dry to fully-swollen states.</a:t>
            </a:r>
          </a:p>
        </p:txBody>
      </p:sp>
      <p:sp>
        <p:nvSpPr>
          <p:cNvPr id="6" name="Rectangle 5">
            <a:extLst>
              <a:ext uri="{FF2B5EF4-FFF2-40B4-BE49-F238E27FC236}">
                <a16:creationId xmlns:a16="http://schemas.microsoft.com/office/drawing/2014/main" id="{815C22B5-A1CA-4289-8AB5-576927156282}"/>
              </a:ext>
            </a:extLst>
          </p:cNvPr>
          <p:cNvSpPr/>
          <p:nvPr/>
        </p:nvSpPr>
        <p:spPr>
          <a:xfrm>
            <a:off x="381000" y="3305175"/>
            <a:ext cx="4838700" cy="32194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1D3941C-B890-4C73-9D38-BB1AF2F0EB52}"/>
              </a:ext>
            </a:extLst>
          </p:cNvPr>
          <p:cNvSpPr txBox="1"/>
          <p:nvPr/>
        </p:nvSpPr>
        <p:spPr>
          <a:xfrm>
            <a:off x="428625" y="3366709"/>
            <a:ext cx="4724400" cy="954107"/>
          </a:xfrm>
          <a:prstGeom prst="rect">
            <a:avLst/>
          </a:prstGeom>
          <a:noFill/>
        </p:spPr>
        <p:txBody>
          <a:bodyPr wrap="square" rtlCol="0">
            <a:spAutoFit/>
          </a:bodyPr>
          <a:lstStyle/>
          <a:p>
            <a:r>
              <a:rPr lang="en-GB" sz="2000" dirty="0">
                <a:latin typeface="Source Sans Pro SemiBold" panose="020B0603030403020204" pitchFamily="34" charset="0"/>
                <a:ea typeface="Source Sans Pro SemiBold" panose="020B0603030403020204" pitchFamily="34" charset="0"/>
              </a:rPr>
              <a:t>LINEAR POROELASTICITY</a:t>
            </a:r>
          </a:p>
          <a:p>
            <a:r>
              <a:rPr lang="en-GB" sz="1600" dirty="0" err="1">
                <a:solidFill>
                  <a:srgbClr val="00B0F0"/>
                </a:solidFill>
                <a:latin typeface="Source Sans Pro SemiBold" panose="020B0603030403020204" pitchFamily="34" charset="0"/>
                <a:ea typeface="Source Sans Pro SemiBold" panose="020B0603030403020204" pitchFamily="34" charset="0"/>
              </a:rPr>
              <a:t>Biot</a:t>
            </a:r>
            <a:r>
              <a:rPr lang="en-GB" sz="1600" dirty="0">
                <a:solidFill>
                  <a:srgbClr val="00B0F0"/>
                </a:solidFill>
                <a:latin typeface="Source Sans Pro SemiBold" panose="020B0603030403020204" pitchFamily="34" charset="0"/>
                <a:ea typeface="Source Sans Pro SemiBold" panose="020B0603030403020204" pitchFamily="34" charset="0"/>
              </a:rPr>
              <a:t> (1941), Doi (2009), Punter </a:t>
            </a:r>
            <a:r>
              <a:rPr lang="en-GB" sz="1600" i="1" dirty="0">
                <a:solidFill>
                  <a:srgbClr val="00B0F0"/>
                </a:solidFill>
                <a:latin typeface="Source Sans Pro SemiBold" panose="020B0603030403020204" pitchFamily="34" charset="0"/>
                <a:ea typeface="Source Sans Pro SemiBold" panose="020B0603030403020204" pitchFamily="34" charset="0"/>
              </a:rPr>
              <a:t>et al. </a:t>
            </a:r>
            <a:r>
              <a:rPr lang="en-GB" sz="1600" dirty="0">
                <a:solidFill>
                  <a:srgbClr val="00B0F0"/>
                </a:solidFill>
                <a:latin typeface="Source Sans Pro SemiBold" panose="020B0603030403020204" pitchFamily="34" charset="0"/>
                <a:ea typeface="Source Sans Pro SemiBold" panose="020B0603030403020204" pitchFamily="34" charset="0"/>
              </a:rPr>
              <a:t>(2020)</a:t>
            </a:r>
          </a:p>
          <a:p>
            <a:endParaRPr lang="en-GB" sz="2000" dirty="0">
              <a:latin typeface="Source Sans Pro SemiBold" panose="020B0603030403020204" pitchFamily="34" charset="0"/>
              <a:ea typeface="Source Sans Pro SemiBold" panose="020B0603030403020204" pitchFamily="34" charset="0"/>
            </a:endParaRPr>
          </a:p>
        </p:txBody>
      </p:sp>
      <p:sp>
        <p:nvSpPr>
          <p:cNvPr id="23" name="TextBox 22">
            <a:extLst>
              <a:ext uri="{FF2B5EF4-FFF2-40B4-BE49-F238E27FC236}">
                <a16:creationId xmlns:a16="http://schemas.microsoft.com/office/drawing/2014/main" id="{12BE8B30-A4DA-4932-8847-05054F3F84AB}"/>
              </a:ext>
            </a:extLst>
          </p:cNvPr>
          <p:cNvSpPr txBox="1"/>
          <p:nvPr/>
        </p:nvSpPr>
        <p:spPr>
          <a:xfrm>
            <a:off x="428626" y="4067176"/>
            <a:ext cx="4648200" cy="2260580"/>
          </a:xfrm>
          <a:prstGeom prst="rect">
            <a:avLst/>
          </a:prstGeom>
          <a:noFill/>
        </p:spPr>
        <p:txBody>
          <a:bodyPr wrap="square">
            <a:spAutoFit/>
          </a:bodyPr>
          <a:lstStyle/>
          <a:p>
            <a:pPr marL="342900" indent="-342900">
              <a:buFont typeface="Arial" panose="020B0604020202020204" pitchFamily="34" charset="0"/>
              <a:buChar char="•"/>
            </a:pPr>
            <a:r>
              <a:rPr lang="en-GB" sz="2000" dirty="0">
                <a:latin typeface="Source Sans Pro" panose="020B0503030403020204" pitchFamily="34" charset="0"/>
                <a:ea typeface="Source Sans Pro" panose="020B0503030403020204" pitchFamily="34" charset="0"/>
              </a:rPr>
              <a:t>Analytically-tractable; treats the gel as a linear-elastic material separating pore pressure from material elasticity.</a:t>
            </a:r>
          </a:p>
          <a:p>
            <a:pPr marL="342900" indent="-342900">
              <a:buFont typeface="Arial" panose="020B0604020202020204" pitchFamily="34" charset="0"/>
              <a:buChar char="•"/>
            </a:pPr>
            <a:endParaRPr lang="en-GB" sz="20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GB" sz="2000" i="1" dirty="0">
                <a:latin typeface="Source Sans Pro" panose="020B0503030403020204" pitchFamily="34" charset="0"/>
                <a:ea typeface="Source Sans Pro" panose="020B0503030403020204" pitchFamily="34" charset="0"/>
              </a:rPr>
              <a:t>But</a:t>
            </a:r>
            <a:r>
              <a:rPr lang="en-GB" sz="2000" dirty="0">
                <a:latin typeface="Source Sans Pro" panose="020B0503030403020204" pitchFamily="34" charset="0"/>
                <a:ea typeface="Source Sans Pro" panose="020B0503030403020204" pitchFamily="34" charset="0"/>
              </a:rPr>
              <a:t> linear elasticity is only valid for small strains – to describe large swelling this is inadequate.</a:t>
            </a:r>
          </a:p>
        </p:txBody>
      </p:sp>
      <p:sp>
        <p:nvSpPr>
          <p:cNvPr id="24" name="Rectangle 23">
            <a:extLst>
              <a:ext uri="{FF2B5EF4-FFF2-40B4-BE49-F238E27FC236}">
                <a16:creationId xmlns:a16="http://schemas.microsoft.com/office/drawing/2014/main" id="{F2570597-8B34-4D53-BAB3-36DC5DF8AFE2}"/>
              </a:ext>
            </a:extLst>
          </p:cNvPr>
          <p:cNvSpPr/>
          <p:nvPr/>
        </p:nvSpPr>
        <p:spPr>
          <a:xfrm>
            <a:off x="5438775" y="3305175"/>
            <a:ext cx="4838700" cy="32194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BC5E021D-C35D-4BAC-B6DD-C2A906220A02}"/>
              </a:ext>
            </a:extLst>
          </p:cNvPr>
          <p:cNvSpPr txBox="1"/>
          <p:nvPr/>
        </p:nvSpPr>
        <p:spPr>
          <a:xfrm>
            <a:off x="5486400" y="3366709"/>
            <a:ext cx="4724400" cy="954107"/>
          </a:xfrm>
          <a:prstGeom prst="rect">
            <a:avLst/>
          </a:prstGeom>
          <a:noFill/>
        </p:spPr>
        <p:txBody>
          <a:bodyPr wrap="square" rtlCol="0">
            <a:spAutoFit/>
          </a:bodyPr>
          <a:lstStyle/>
          <a:p>
            <a:r>
              <a:rPr lang="en-GB" sz="2000" dirty="0">
                <a:latin typeface="Source Sans Pro SemiBold" panose="020B0603030403020204" pitchFamily="34" charset="0"/>
                <a:ea typeface="Source Sans Pro SemiBold" panose="020B0603030403020204" pitchFamily="34" charset="0"/>
              </a:rPr>
              <a:t>NONLINEAR (FREE-ENERGY) APPROACH</a:t>
            </a:r>
          </a:p>
          <a:p>
            <a:r>
              <a:rPr lang="en-GB" sz="1600" dirty="0">
                <a:solidFill>
                  <a:srgbClr val="00B0F0"/>
                </a:solidFill>
                <a:latin typeface="Source Sans Pro SemiBold" panose="020B0603030403020204" pitchFamily="34" charset="0"/>
                <a:ea typeface="Source Sans Pro SemiBold" panose="020B0603030403020204" pitchFamily="34" charset="0"/>
              </a:rPr>
              <a:t>Flory &amp; </a:t>
            </a:r>
            <a:r>
              <a:rPr lang="en-GB" sz="1600" dirty="0" err="1">
                <a:solidFill>
                  <a:srgbClr val="00B0F0"/>
                </a:solidFill>
                <a:latin typeface="Source Sans Pro SemiBold" panose="020B0603030403020204" pitchFamily="34" charset="0"/>
                <a:ea typeface="Source Sans Pro SemiBold" panose="020B0603030403020204" pitchFamily="34" charset="0"/>
              </a:rPr>
              <a:t>Rehner</a:t>
            </a:r>
            <a:r>
              <a:rPr lang="en-GB" sz="1600" dirty="0">
                <a:solidFill>
                  <a:srgbClr val="00B0F0"/>
                </a:solidFill>
                <a:latin typeface="Source Sans Pro SemiBold" panose="020B0603030403020204" pitchFamily="34" charset="0"/>
                <a:ea typeface="Source Sans Pro SemiBold" panose="020B0603030403020204" pitchFamily="34" charset="0"/>
              </a:rPr>
              <a:t> (1943a,b), Bertrand (2016)</a:t>
            </a:r>
          </a:p>
          <a:p>
            <a:endParaRPr lang="en-GB" sz="2000" dirty="0">
              <a:latin typeface="Source Sans Pro SemiBold" panose="020B0603030403020204" pitchFamily="34" charset="0"/>
              <a:ea typeface="Source Sans Pro SemiBold" panose="020B0603030403020204" pitchFamily="34" charset="0"/>
            </a:endParaRPr>
          </a:p>
        </p:txBody>
      </p:sp>
      <p:sp>
        <p:nvSpPr>
          <p:cNvPr id="26" name="TextBox 25">
            <a:extLst>
              <a:ext uri="{FF2B5EF4-FFF2-40B4-BE49-F238E27FC236}">
                <a16:creationId xmlns:a16="http://schemas.microsoft.com/office/drawing/2014/main" id="{BB54DD0A-2564-44ED-8904-99F6CF3329C5}"/>
              </a:ext>
            </a:extLst>
          </p:cNvPr>
          <p:cNvSpPr txBox="1"/>
          <p:nvPr/>
        </p:nvSpPr>
        <p:spPr>
          <a:xfrm>
            <a:off x="5486401" y="4067176"/>
            <a:ext cx="4648200" cy="2246769"/>
          </a:xfrm>
          <a:prstGeom prst="rect">
            <a:avLst/>
          </a:prstGeom>
          <a:noFill/>
        </p:spPr>
        <p:txBody>
          <a:bodyPr wrap="square">
            <a:spAutoFit/>
          </a:bodyPr>
          <a:lstStyle/>
          <a:p>
            <a:pPr marL="342900" indent="-342900">
              <a:buFont typeface="Arial" panose="020B0604020202020204" pitchFamily="34" charset="0"/>
              <a:buChar char="•"/>
            </a:pPr>
            <a:r>
              <a:rPr lang="en-GB" sz="2000" dirty="0">
                <a:latin typeface="Source Sans Pro" panose="020B0503030403020204" pitchFamily="34" charset="0"/>
                <a:ea typeface="Source Sans Pro" panose="020B0503030403020204" pitchFamily="34" charset="0"/>
              </a:rPr>
              <a:t>Derive a free-energy density from a microscopic understanding of the material.</a:t>
            </a:r>
          </a:p>
          <a:p>
            <a:pPr marL="342900" indent="-342900">
              <a:buFont typeface="Arial" panose="020B0604020202020204" pitchFamily="34" charset="0"/>
              <a:buChar char="•"/>
            </a:pPr>
            <a:endParaRPr lang="en-GB" sz="20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GB" sz="2000" i="1" dirty="0">
                <a:latin typeface="Source Sans Pro" panose="020B0503030403020204" pitchFamily="34" charset="0"/>
                <a:ea typeface="Source Sans Pro" panose="020B0503030403020204" pitchFamily="34" charset="0"/>
              </a:rPr>
              <a:t>But</a:t>
            </a:r>
            <a:r>
              <a:rPr lang="en-GB" sz="2000" dirty="0">
                <a:latin typeface="Source Sans Pro" panose="020B0503030403020204" pitchFamily="34" charset="0"/>
                <a:ea typeface="Source Sans Pro" panose="020B0503030403020204" pitchFamily="34" charset="0"/>
              </a:rPr>
              <a:t> this requires an understanding of intermolecular interactions and doesn’t separate out the phases.</a:t>
            </a:r>
            <a:endParaRPr lang="en-GB" sz="2000" i="1" dirty="0">
              <a:latin typeface="Source Sans Pro" panose="020B0503030403020204" pitchFamily="34" charset="0"/>
              <a:ea typeface="Source Sans Pro" panose="020B0503030403020204" pitchFamily="34" charset="0"/>
            </a:endParaRPr>
          </a:p>
        </p:txBody>
      </p:sp>
      <p:grpSp>
        <p:nvGrpSpPr>
          <p:cNvPr id="35" name="Group 34">
            <a:extLst>
              <a:ext uri="{FF2B5EF4-FFF2-40B4-BE49-F238E27FC236}">
                <a16:creationId xmlns:a16="http://schemas.microsoft.com/office/drawing/2014/main" id="{3E70D1E5-86D7-4B33-9EE8-E7C4E971ECD3}"/>
              </a:ext>
            </a:extLst>
          </p:cNvPr>
          <p:cNvGrpSpPr/>
          <p:nvPr/>
        </p:nvGrpSpPr>
        <p:grpSpPr>
          <a:xfrm>
            <a:off x="9694852" y="1019243"/>
            <a:ext cx="2346385" cy="3478482"/>
            <a:chOff x="9694852" y="3160564"/>
            <a:chExt cx="2346385" cy="3478482"/>
          </a:xfrm>
        </p:grpSpPr>
        <p:pic>
          <p:nvPicPr>
            <p:cNvPr id="43" name="Picture 42">
              <a:extLst>
                <a:ext uri="{FF2B5EF4-FFF2-40B4-BE49-F238E27FC236}">
                  <a16:creationId xmlns:a16="http://schemas.microsoft.com/office/drawing/2014/main" id="{92A435A7-8207-41A2-AE1D-80A667B3C101}"/>
                </a:ext>
              </a:extLst>
            </p:cNvPr>
            <p:cNvPicPr>
              <a:picLocks noChangeAspect="1"/>
            </p:cNvPicPr>
            <p:nvPr/>
          </p:nvPicPr>
          <p:blipFill rotWithShape="1">
            <a:blip r:embed="rId3"/>
            <a:srcRect l="78832" t="44916" r="5384" b="25917"/>
            <a:stretch/>
          </p:blipFill>
          <p:spPr>
            <a:xfrm rot="5400000">
              <a:off x="10469436" y="5159467"/>
              <a:ext cx="1473259" cy="1485900"/>
            </a:xfrm>
            <a:prstGeom prst="rect">
              <a:avLst/>
            </a:prstGeom>
          </p:spPr>
        </p:pic>
        <p:pic>
          <p:nvPicPr>
            <p:cNvPr id="44" name="Picture 43">
              <a:extLst>
                <a:ext uri="{FF2B5EF4-FFF2-40B4-BE49-F238E27FC236}">
                  <a16:creationId xmlns:a16="http://schemas.microsoft.com/office/drawing/2014/main" id="{8CE09CF0-6A89-4E19-9CE3-39EE939956F9}"/>
                </a:ext>
              </a:extLst>
            </p:cNvPr>
            <p:cNvPicPr>
              <a:picLocks noChangeAspect="1"/>
            </p:cNvPicPr>
            <p:nvPr/>
          </p:nvPicPr>
          <p:blipFill rotWithShape="1">
            <a:blip r:embed="rId3"/>
            <a:srcRect l="37313" t="44916" r="49367" b="25917"/>
            <a:stretch/>
          </p:blipFill>
          <p:spPr>
            <a:xfrm rot="5400000">
              <a:off x="10656993" y="3757084"/>
              <a:ext cx="1098145" cy="1485900"/>
            </a:xfrm>
            <a:prstGeom prst="rect">
              <a:avLst/>
            </a:prstGeom>
          </p:spPr>
        </p:pic>
        <p:pic>
          <p:nvPicPr>
            <p:cNvPr id="45" name="Picture 44">
              <a:extLst>
                <a:ext uri="{FF2B5EF4-FFF2-40B4-BE49-F238E27FC236}">
                  <a16:creationId xmlns:a16="http://schemas.microsoft.com/office/drawing/2014/main" id="{5D19852B-3FC5-4C9F-A6ED-5C5A0378B06C}"/>
                </a:ext>
              </a:extLst>
            </p:cNvPr>
            <p:cNvPicPr>
              <a:picLocks noChangeAspect="1"/>
            </p:cNvPicPr>
            <p:nvPr/>
          </p:nvPicPr>
          <p:blipFill rotWithShape="1">
            <a:blip r:embed="rId3"/>
            <a:srcRect l="4176" t="44487" r="90374" b="26346"/>
            <a:stretch/>
          </p:blipFill>
          <p:spPr>
            <a:xfrm rot="5400000">
              <a:off x="10951717" y="2836981"/>
              <a:ext cx="508696" cy="1485900"/>
            </a:xfrm>
            <a:prstGeom prst="rect">
              <a:avLst/>
            </a:prstGeom>
          </p:spPr>
        </p:pic>
        <p:sp>
          <p:nvSpPr>
            <p:cNvPr id="46" name="Arrow: Circular 45">
              <a:extLst>
                <a:ext uri="{FF2B5EF4-FFF2-40B4-BE49-F238E27FC236}">
                  <a16:creationId xmlns:a16="http://schemas.microsoft.com/office/drawing/2014/main" id="{FBF115D5-DC84-4D70-8010-2F3FE8607E5E}"/>
                </a:ext>
              </a:extLst>
            </p:cNvPr>
            <p:cNvSpPr/>
            <p:nvPr/>
          </p:nvSpPr>
          <p:spPr>
            <a:xfrm rot="3406338">
              <a:off x="9707792" y="3147624"/>
              <a:ext cx="2320505" cy="2346385"/>
            </a:xfrm>
            <a:prstGeom prst="circularArrow">
              <a:avLst>
                <a:gd name="adj1" fmla="val 6607"/>
                <a:gd name="adj2" fmla="val 1142319"/>
                <a:gd name="adj3" fmla="val 20577189"/>
                <a:gd name="adj4" fmla="val 15179961"/>
                <a:gd name="adj5" fmla="val 72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36" name="TextBox 35">
            <a:extLst>
              <a:ext uri="{FF2B5EF4-FFF2-40B4-BE49-F238E27FC236}">
                <a16:creationId xmlns:a16="http://schemas.microsoft.com/office/drawing/2014/main" id="{828F8CE9-B6FC-4EC1-94EF-1E91D7F7E3BE}"/>
              </a:ext>
            </a:extLst>
          </p:cNvPr>
          <p:cNvSpPr txBox="1"/>
          <p:nvPr/>
        </p:nvSpPr>
        <p:spPr>
          <a:xfrm>
            <a:off x="276825" y="6555900"/>
            <a:ext cx="11624383" cy="246221"/>
          </a:xfrm>
          <a:prstGeom prst="rect">
            <a:avLst/>
          </a:prstGeom>
          <a:noFill/>
        </p:spPr>
        <p:txBody>
          <a:bodyPr wrap="square">
            <a:spAutoFit/>
          </a:bodyPr>
          <a:lstStyle/>
          <a:p>
            <a:r>
              <a:rPr lang="en-GB" sz="1000" dirty="0">
                <a:latin typeface="Source Sans Pro" panose="020B0503030403020204" pitchFamily="34" charset="0"/>
                <a:ea typeface="Source Sans Pro" panose="020B0503030403020204" pitchFamily="34" charset="0"/>
              </a:rPr>
              <a:t>Image reproduced from Bertrand </a:t>
            </a:r>
            <a:r>
              <a:rPr lang="en-GB" sz="1000" i="1" dirty="0">
                <a:latin typeface="Source Sans Pro" panose="020B0503030403020204" pitchFamily="34" charset="0"/>
                <a:ea typeface="Source Sans Pro" panose="020B0503030403020204" pitchFamily="34" charset="0"/>
              </a:rPr>
              <a:t>et al. </a:t>
            </a:r>
            <a:r>
              <a:rPr lang="en-GB" sz="1000" dirty="0">
                <a:latin typeface="Source Sans Pro" panose="020B0503030403020204" pitchFamily="34" charset="0"/>
                <a:ea typeface="Source Sans Pro" panose="020B0503030403020204" pitchFamily="34" charset="0"/>
              </a:rPr>
              <a:t>(2016)</a:t>
            </a:r>
            <a:endParaRPr lang="en-GB" sz="1000" dirty="0"/>
          </a:p>
        </p:txBody>
      </p:sp>
    </p:spTree>
    <p:extLst>
      <p:ext uri="{BB962C8B-B14F-4D97-AF65-F5344CB8AC3E}">
        <p14:creationId xmlns:p14="http://schemas.microsoft.com/office/powerpoint/2010/main" val="1619289775"/>
      </p:ext>
    </p:extLst>
  </p:cSld>
  <p:clrMapOvr>
    <a:masterClrMapping/>
  </p:clrMapOvr>
  <p:extLst>
    <p:ext uri="{3A86A75C-4F4B-4683-9AE1-C65F6400EC91}">
      <p14:laserTraceLst xmlns:p14="http://schemas.microsoft.com/office/powerpoint/2010/main">
        <p14:tracePtLst>
          <p14:tracePt t="48349" x="3479800" y="6400800"/>
          <p14:tracePt t="48550" x="3575050" y="6757988"/>
          <p14:tracePt t="48558" x="3465513" y="6664325"/>
          <p14:tracePt t="48566" x="3348038" y="6564313"/>
          <p14:tracePt t="48572" x="3230563" y="6462713"/>
          <p14:tracePt t="48580" x="3105150" y="6362700"/>
          <p14:tracePt t="48589" x="2987675" y="6253163"/>
          <p14:tracePt t="48597" x="2870200" y="6127750"/>
          <p14:tracePt t="48608" x="2760663" y="5992813"/>
          <p14:tracePt t="48610" x="2660650" y="5842000"/>
          <p14:tracePt t="48619" x="2566988" y="5699125"/>
          <p14:tracePt t="48627" x="2484438" y="5556250"/>
          <p14:tracePt t="48635" x="2390775" y="5430838"/>
          <p14:tracePt t="48641" x="2308225" y="5313363"/>
          <p14:tracePt t="48649" x="2232025" y="5213350"/>
          <p14:tracePt t="48657" x="2155825" y="5119688"/>
          <p14:tracePt t="48665" x="2089150" y="5027613"/>
          <p14:tracePt t="48670" x="2014538" y="4943475"/>
          <p14:tracePt t="48678" x="1946275" y="4868863"/>
          <p14:tracePt t="48687" x="1887538" y="4802188"/>
          <p14:tracePt t="48694" x="1820863" y="4733925"/>
          <p14:tracePt t="48700" x="1762125" y="4675188"/>
          <p14:tracePt t="48708" x="1695450" y="4616450"/>
          <p14:tracePt t="48718" x="1644650" y="4565650"/>
          <p14:tracePt t="48724" x="1593850" y="4506913"/>
          <p14:tracePt t="48731" x="1544638" y="4465638"/>
          <p14:tracePt t="48739" x="1501775" y="4414838"/>
          <p14:tracePt t="48746" x="1460500" y="4373563"/>
          <p14:tracePt t="48755" x="1417638" y="4322763"/>
          <p14:tracePt t="48760" x="1376363" y="4271963"/>
          <p14:tracePt t="48768" x="1343025" y="4222750"/>
          <p14:tracePt t="48776" x="1309688" y="4171950"/>
          <p14:tracePt t="48785" x="1292225" y="4121150"/>
          <p14:tracePt t="48790" x="1266825" y="4079875"/>
          <p14:tracePt t="48799" x="1250950" y="4037013"/>
          <p14:tracePt t="48807" x="1241425" y="4011613"/>
          <p14:tracePt t="48814" x="1241425" y="3987800"/>
          <p14:tracePt t="48820" x="1241425" y="3970338"/>
          <p14:tracePt t="48828" x="1241425" y="3952875"/>
          <p14:tracePt t="48836" x="1241425" y="3937000"/>
          <p14:tracePt t="48842" x="1241425" y="3929063"/>
          <p14:tracePt t="48849" x="1258888" y="3911600"/>
          <p14:tracePt t="48858" x="1266825" y="3903663"/>
          <p14:tracePt t="48868" x="1274763" y="3903663"/>
          <p14:tracePt t="48881" x="1284288" y="3903663"/>
          <p14:tracePt t="48911" x="1274763" y="3903663"/>
          <p14:tracePt t="48927" x="1266825" y="3886200"/>
          <p14:tracePt t="48935" x="1258888" y="3870325"/>
          <p14:tracePt t="48940" x="1241425" y="3844925"/>
          <p14:tracePt t="48948" x="1225550" y="3819525"/>
          <p14:tracePt t="48957" x="1200150" y="3786188"/>
          <p14:tracePt t="48964" x="1166813" y="3752850"/>
          <p14:tracePt t="48971" x="1133475" y="3717925"/>
          <p14:tracePt t="48979" x="1090613" y="3676650"/>
          <p14:tracePt t="48987" x="1039813" y="3651250"/>
          <p14:tracePt t="48995" x="990600" y="3625850"/>
          <p14:tracePt t="49000" x="939800" y="3617913"/>
          <p14:tracePt t="49009" x="889000" y="3617913"/>
          <p14:tracePt t="49015" x="847725" y="3617913"/>
          <p14:tracePt t="49024" x="804863" y="3625850"/>
          <p14:tracePt t="49030" x="763588" y="3651250"/>
          <p14:tracePt t="49038" x="722313" y="3676650"/>
          <p14:tracePt t="49047" x="687388" y="3709988"/>
          <p14:tracePt t="49055" x="646113" y="3743325"/>
          <p14:tracePt t="49060" x="604838" y="3768725"/>
          <p14:tracePt t="49069" x="561975" y="3802063"/>
          <p14:tracePt t="49076" x="528638" y="3827463"/>
          <p14:tracePt t="49085" x="503238" y="3852863"/>
          <p14:tracePt t="49091" x="477838" y="3886200"/>
          <p14:tracePt t="49098" x="477838" y="3919538"/>
          <p14:tracePt t="49106" x="477838" y="3944938"/>
          <p14:tracePt t="49114" x="495300" y="3970338"/>
          <p14:tracePt t="49120" x="528638" y="3995738"/>
          <p14:tracePt t="49128" x="569913" y="4021138"/>
          <p14:tracePt t="49136" x="620713" y="4037013"/>
          <p14:tracePt t="49144" x="679450" y="4062413"/>
          <p14:tracePt t="49151" x="730250" y="4079875"/>
          <p14:tracePt t="49158" x="788988" y="4087813"/>
          <p14:tracePt t="49167" x="847725" y="4087813"/>
          <p14:tracePt t="49175" x="898525" y="4087813"/>
          <p14:tracePt t="49181" x="957263" y="4079875"/>
          <p14:tracePt t="49189" x="998538" y="4062413"/>
          <p14:tracePt t="49196" x="1049338" y="4037013"/>
          <p14:tracePt t="49205" x="1090613" y="4011613"/>
          <p14:tracePt t="49210" x="1123950" y="3987800"/>
          <p14:tracePt t="49218" x="1149350" y="3962400"/>
          <p14:tracePt t="49227" x="1166813" y="3937000"/>
          <p14:tracePt t="49232" x="1166813" y="3903663"/>
          <p14:tracePt t="49240" x="1174750" y="3878263"/>
          <p14:tracePt t="49249" x="1174750" y="3844925"/>
          <p14:tracePt t="49257" x="1174750" y="3811588"/>
          <p14:tracePt t="49265" x="1174750" y="3776663"/>
          <p14:tracePt t="49271" x="1157288" y="3743325"/>
          <p14:tracePt t="49280" x="1123950" y="3709988"/>
          <p14:tracePt t="49286" x="1090613" y="3676650"/>
          <p14:tracePt t="49295" x="1057275" y="3643313"/>
          <p14:tracePt t="49300" x="1016000" y="3617913"/>
          <p14:tracePt t="49308" x="973138" y="3592513"/>
          <p14:tracePt t="49317" x="922338" y="3576638"/>
          <p14:tracePt t="49325" x="881063" y="3576638"/>
          <p14:tracePt t="49330" x="822325" y="3576638"/>
          <p14:tracePt t="49338" x="781050" y="3576638"/>
          <p14:tracePt t="49347" x="730250" y="3592513"/>
          <p14:tracePt t="49354" x="687388" y="3617913"/>
          <p14:tracePt t="49361" x="646113" y="3651250"/>
          <p14:tracePt t="49369" x="604838" y="3684588"/>
          <p14:tracePt t="49376" x="569913" y="3717925"/>
          <p14:tracePt t="49384" x="536575" y="3752850"/>
          <p14:tracePt t="49390" x="511175" y="3786188"/>
          <p14:tracePt t="49398" x="503238" y="3819525"/>
          <p14:tracePt t="49406" x="503238" y="3844925"/>
          <p14:tracePt t="49412" x="495300" y="3878263"/>
          <p14:tracePt t="49421" x="511175" y="3903663"/>
          <p14:tracePt t="49428" x="536575" y="3937000"/>
          <p14:tracePt t="49437" x="569913" y="3962400"/>
          <p14:tracePt t="49442" x="612775" y="3987800"/>
          <p14:tracePt t="49451" x="654050" y="4011613"/>
          <p14:tracePt t="49459" x="696913" y="4029075"/>
          <p14:tracePt t="49466" x="738188" y="4046538"/>
          <p14:tracePt t="49474" x="781050" y="4046538"/>
          <p14:tracePt t="49480" x="822325" y="4046538"/>
          <p14:tracePt t="49489" x="863600" y="4046538"/>
          <p14:tracePt t="49496" x="914400" y="4046538"/>
          <p14:tracePt t="49505" x="957263" y="4029075"/>
          <p14:tracePt t="49511" x="990600" y="4021138"/>
          <p14:tracePt t="49519" x="1031875" y="4003675"/>
          <p14:tracePt t="49526" x="1074738" y="3978275"/>
          <p14:tracePt t="49533" x="1108075" y="3962400"/>
          <p14:tracePt t="49541" x="1133475" y="3937000"/>
          <p14:tracePt t="49548" x="1157288" y="3919538"/>
          <p14:tracePt t="49558" x="1174750" y="3894138"/>
          <p14:tracePt t="49564" x="1174750" y="3870325"/>
          <p14:tracePt t="49571" x="1174750" y="3844925"/>
          <p14:tracePt t="49578" x="1174750" y="3819525"/>
          <p14:tracePt t="49586" x="1182688" y="3786188"/>
          <p14:tracePt t="49595" x="1182688" y="3752850"/>
          <p14:tracePt t="49600" x="1157288" y="3717925"/>
          <p14:tracePt t="49609" x="1133475" y="3684588"/>
          <p14:tracePt t="49618" x="1108075" y="3659188"/>
          <p14:tracePt t="49625" x="1074738" y="3635375"/>
          <p14:tracePt t="49631" x="1039813" y="3617913"/>
          <p14:tracePt t="49639" x="1006475" y="3617913"/>
          <p14:tracePt t="49647" x="965200" y="3617913"/>
          <p14:tracePt t="49654" x="914400" y="3617913"/>
          <p14:tracePt t="49660" x="873125" y="3635375"/>
          <p14:tracePt t="49669" x="839788" y="3651250"/>
          <p14:tracePt t="49677" x="804863" y="3668713"/>
          <p14:tracePt t="49686" x="771525" y="3694113"/>
          <p14:tracePt t="49690" x="738188" y="3717925"/>
          <p14:tracePt t="49699" x="712788" y="3735388"/>
          <p14:tracePt t="49706" x="696913" y="3760788"/>
          <p14:tracePt t="49715" x="679450" y="3776663"/>
          <p14:tracePt t="49721" x="671513" y="3802063"/>
          <p14:tracePt t="49729" x="663575" y="3819525"/>
          <p14:tracePt t="49737" x="663575" y="3835400"/>
          <p14:tracePt t="49746" x="663575" y="3852863"/>
          <p14:tracePt t="49750" x="663575" y="3860800"/>
          <p14:tracePt t="49759" x="663575" y="3878263"/>
          <p14:tracePt t="49773" x="671513" y="3886200"/>
          <p14:tracePt t="49789" x="679450" y="3886200"/>
          <p14:tracePt t="49796" x="687388" y="3894138"/>
          <p14:tracePt t="49805" x="696913" y="3894138"/>
          <p14:tracePt t="49827" x="712788" y="3886200"/>
          <p14:tracePt t="49835" x="730250" y="3886200"/>
          <p14:tracePt t="49848" x="730250" y="3878263"/>
          <p14:tracePt t="49856" x="746125" y="3878263"/>
          <p14:tracePt t="49878" x="755650" y="3878263"/>
          <p14:tracePt t="49908" x="755650" y="3886200"/>
          <p14:tracePt t="49924" x="763588" y="3886200"/>
          <p14:tracePt t="49939" x="771525" y="3894138"/>
          <p14:tracePt t="49955" x="781050" y="3894138"/>
          <p14:tracePt t="49968" x="788988" y="3903663"/>
          <p14:tracePt t="49991" x="796925" y="3911600"/>
          <p14:tracePt t="49999" x="796925" y="3919538"/>
          <p14:tracePt t="50007" x="796925" y="3929063"/>
          <p14:tracePt t="50021" x="796925" y="3937000"/>
          <p14:tracePt t="50029" x="796925" y="3944938"/>
          <p14:tracePt t="50036" x="796925" y="3952875"/>
          <p14:tracePt t="50050" x="796925" y="3962400"/>
          <p14:tracePt t="50058" x="796925" y="3970338"/>
          <p14:tracePt t="50080" x="796925" y="3978275"/>
          <p14:tracePt t="50134" x="796925" y="3987800"/>
          <p14:tracePt t="50171" x="788988" y="3987800"/>
          <p14:tracePt t="50187" x="788988" y="3995738"/>
          <p14:tracePt t="50208" x="788988" y="4003675"/>
          <p14:tracePt t="50230" x="788988" y="4011613"/>
          <p14:tracePt t="50239" x="781050" y="4011613"/>
          <p14:tracePt t="50255" x="771525" y="4021138"/>
          <p14:tracePt t="50261" x="763588" y="4021138"/>
          <p14:tracePt t="50277" x="763588" y="4029075"/>
          <p14:tracePt t="50290" x="755650" y="4029075"/>
          <p14:tracePt t="50298" x="755650" y="4037013"/>
          <p14:tracePt t="50307" x="746125" y="4037013"/>
          <p14:tracePt t="50315" x="738188" y="4046538"/>
          <p14:tracePt t="50322" x="730250" y="4054475"/>
          <p14:tracePt t="50337" x="722313" y="4062413"/>
          <p14:tracePt t="50344" x="704850" y="4062413"/>
          <p14:tracePt t="50359" x="687388" y="4062413"/>
          <p14:tracePt t="50367" x="687388" y="4071938"/>
          <p14:tracePt t="50374" x="679450" y="4071938"/>
          <p14:tracePt t="50762" x="704850" y="4340225"/>
          <p14:tracePt t="50765" x="704850" y="4348163"/>
          <p14:tracePt t="50779" x="712788" y="4348163"/>
          <p14:tracePt t="50808" x="712788" y="4356100"/>
          <p14:tracePt t="50839" x="722313" y="4356100"/>
          <p14:tracePt t="50847" x="722313" y="4365625"/>
          <p14:tracePt t="50868" x="722313" y="4373563"/>
          <p14:tracePt t="50906" x="722313" y="4381500"/>
          <p14:tracePt t="50989" x="722313" y="4389438"/>
          <p14:tracePt t="51117" x="730250" y="4389438"/>
          <p14:tracePt t="51124" x="730250" y="4381500"/>
          <p14:tracePt t="51138" x="738188" y="4373563"/>
          <p14:tracePt t="51147" x="746125" y="4365625"/>
          <p14:tracePt t="51155" x="763588" y="4340225"/>
          <p14:tracePt t="51353" x="6545263" y="3122613"/>
          <p14:tracePt t="51361" x="6746875" y="3114675"/>
          <p14:tracePt t="51369" x="6805613" y="3105150"/>
          <p14:tracePt t="51377" x="7064375" y="3081338"/>
          <p14:tracePt t="51385" x="7316788" y="3081338"/>
          <p14:tracePt t="51390" x="7559675" y="3063875"/>
          <p14:tracePt t="51399" x="7786688" y="3063875"/>
          <p14:tracePt t="51407" x="8013700" y="3055938"/>
          <p14:tracePt t="51415" x="8223250" y="3030538"/>
          <p14:tracePt t="51421" x="8415338" y="3005138"/>
          <p14:tracePt t="51430" x="8601075" y="2997200"/>
          <p14:tracePt t="51437" x="8767763" y="2979738"/>
          <p14:tracePt t="51443" x="8920163" y="2971800"/>
          <p14:tracePt t="51451" x="9061450" y="2963863"/>
          <p14:tracePt t="51459" x="9188450" y="2946400"/>
          <p14:tracePt t="51467" x="9305925" y="2921000"/>
          <p14:tracePt t="51474" x="9431338" y="2895600"/>
          <p14:tracePt t="51481" x="9540875" y="2862263"/>
          <p14:tracePt t="51488" x="9648825" y="2811463"/>
          <p14:tracePt t="51497" x="9750425" y="2778125"/>
          <p14:tracePt t="51502" x="9850438" y="2744788"/>
          <p14:tracePt t="51510" x="9942513" y="2711450"/>
          <p14:tracePt t="51519" x="10044113" y="2668588"/>
          <p14:tracePt t="51527" x="10136188" y="2627313"/>
          <p14:tracePt t="51533" x="10212388" y="2593975"/>
          <p14:tracePt t="51541" x="10279063" y="2551113"/>
          <p14:tracePt t="51550" x="10337800" y="2509838"/>
          <p14:tracePt t="51556" x="10379075" y="2476500"/>
          <p14:tracePt t="51563" x="10421938" y="2433638"/>
          <p14:tracePt t="51571" x="10455275" y="2392363"/>
          <p14:tracePt t="51579" x="10488613" y="2351088"/>
          <p14:tracePt t="51587" x="10514013" y="2316163"/>
          <p14:tracePt t="51592" x="10539413" y="2274888"/>
          <p14:tracePt t="51601" x="10564813" y="2241550"/>
          <p14:tracePt t="51609" x="10580688" y="2208213"/>
          <p14:tracePt t="51616" x="10598150" y="2173288"/>
          <p14:tracePt t="51623" x="10614025" y="2139950"/>
          <p14:tracePt t="51632" x="10639425" y="2106613"/>
          <p14:tracePt t="51638" x="10664825" y="2065338"/>
          <p14:tracePt t="51648" x="10690225" y="2032000"/>
          <p14:tracePt t="51655" x="10723563" y="1989138"/>
          <p14:tracePt t="51661" x="10748963" y="1947863"/>
          <p14:tracePt t="51669" x="10782300" y="1905000"/>
          <p14:tracePt t="51677" x="10807700" y="1863725"/>
          <p14:tracePt t="51682" x="10833100" y="1830388"/>
          <p14:tracePt t="51691" x="10848975" y="1787525"/>
          <p14:tracePt t="51699" x="10866438" y="1754188"/>
          <p14:tracePt t="51708" x="10882313" y="1720850"/>
          <p14:tracePt t="51715" x="10899775" y="1679575"/>
          <p14:tracePt t="51720" x="10907713" y="1636713"/>
          <p14:tracePt t="51730" x="10925175" y="1603375"/>
          <p14:tracePt t="51737" x="10941050" y="1570038"/>
          <p14:tracePt t="51745" x="10966450" y="1544638"/>
          <p14:tracePt t="51751" x="10991850" y="1519238"/>
          <p14:tracePt t="51759" x="11017250" y="1493838"/>
          <p14:tracePt t="51766" x="11042650" y="1468438"/>
          <p14:tracePt t="51773" x="11068050" y="1443038"/>
          <p14:tracePt t="51783" x="11101388" y="1427163"/>
          <p14:tracePt t="51788" x="11134725" y="1409700"/>
          <p14:tracePt t="51797" x="11176000" y="1393825"/>
          <p14:tracePt t="51802" x="11210925" y="1376363"/>
          <p14:tracePt t="51812" x="11252200" y="1368425"/>
          <p14:tracePt t="51819" x="11285538" y="1368425"/>
          <p14:tracePt t="51827" x="11310938" y="1350963"/>
          <p14:tracePt t="51835" x="11336338" y="1350963"/>
          <p14:tracePt t="51841" x="11361738" y="1335088"/>
          <p14:tracePt t="51848" x="11361738" y="1325563"/>
          <p14:tracePt t="51887" x="11336338" y="1325563"/>
          <p14:tracePt t="51895" x="11336338" y="1317625"/>
          <p14:tracePt t="51900" x="11328400" y="1317625"/>
          <p14:tracePt t="51917" x="11318875" y="1317625"/>
          <p14:tracePt t="51925" x="11310938" y="1317625"/>
          <p14:tracePt t="51930" x="11303000" y="1317625"/>
          <p14:tracePt t="51947" x="11293475" y="1317625"/>
          <p14:tracePt t="51976" x="11293475" y="1325563"/>
          <p14:tracePt t="51990" x="11293475" y="1335088"/>
          <p14:tracePt t="52006" x="11293475" y="1343025"/>
          <p14:tracePt t="52021" x="11293475" y="1350963"/>
          <p14:tracePt t="52029" x="11303000" y="1350963"/>
          <p14:tracePt t="52044" x="11310938" y="1360488"/>
          <p14:tracePt t="52060" x="11318875" y="1360488"/>
          <p14:tracePt t="52066" x="11318875" y="1368425"/>
          <p14:tracePt t="52088" x="11318875" y="1376363"/>
          <p14:tracePt t="52111" x="11310938" y="1376363"/>
          <p14:tracePt t="52134" x="11303000" y="1376363"/>
          <p14:tracePt t="52247" x="11293475" y="1376363"/>
          <p14:tracePt t="52315" x="11285538" y="1376363"/>
          <p14:tracePt t="52337" x="11277600" y="1376363"/>
          <p14:tracePt t="52389" x="11269663" y="1376363"/>
          <p14:tracePt t="52410" x="11260138" y="1376363"/>
          <p14:tracePt t="52435" x="11252200" y="1376363"/>
          <p14:tracePt t="52449" x="11244263" y="1368425"/>
          <p14:tracePt t="52466" x="11234738" y="1368425"/>
          <p14:tracePt t="52470" x="11234738" y="1360488"/>
          <p14:tracePt t="52479" x="11226800" y="1360488"/>
          <p14:tracePt t="52494" x="11218863" y="1360488"/>
          <p14:tracePt t="52501" x="11201400" y="1350963"/>
          <p14:tracePt t="52509" x="11185525" y="1350963"/>
          <p14:tracePt t="52517" x="11168063" y="1350963"/>
          <p14:tracePt t="52524" x="11152188" y="1350963"/>
          <p14:tracePt t="52530" x="11134725" y="1350963"/>
          <p14:tracePt t="52539" x="11117263" y="1360488"/>
          <p14:tracePt t="52547" x="11101388" y="1368425"/>
          <p14:tracePt t="52552" x="11083925" y="1384300"/>
          <p14:tracePt t="52561" x="11068050" y="1393825"/>
          <p14:tracePt t="52569" x="11050588" y="1409700"/>
          <p14:tracePt t="52577" x="11034713" y="1419225"/>
          <p14:tracePt t="52583" x="11034713" y="1435100"/>
          <p14:tracePt t="52591" x="11034713" y="1452563"/>
          <p14:tracePt t="52598" x="11034713" y="1468438"/>
          <p14:tracePt t="52606" x="11025188" y="1485900"/>
          <p14:tracePt t="52615" x="11025188" y="1511300"/>
          <p14:tracePt t="52620" x="11025188" y="1527175"/>
          <p14:tracePt t="52629" x="11025188" y="1544638"/>
          <p14:tracePt t="52637" x="11025188" y="1562100"/>
          <p14:tracePt t="52645" x="11034713" y="1570038"/>
          <p14:tracePt t="52651" x="11050588" y="1585913"/>
          <p14:tracePt t="52659" x="11068050" y="1585913"/>
          <p14:tracePt t="52667" x="11083925" y="1585913"/>
          <p14:tracePt t="52675" x="11109325" y="1585913"/>
          <p14:tracePt t="52681" x="11126788" y="1595438"/>
          <p14:tracePt t="52689" x="11152188" y="1595438"/>
          <p14:tracePt t="52696" x="11168063" y="1595438"/>
          <p14:tracePt t="52704" x="11193463" y="1595438"/>
          <p14:tracePt t="52710" x="11210925" y="1585913"/>
          <p14:tracePt t="52719" x="11234738" y="1577975"/>
          <p14:tracePt t="52727" x="11252200" y="1562100"/>
          <p14:tracePt t="52733" x="11269663" y="1544638"/>
          <p14:tracePt t="52741" x="11285538" y="1536700"/>
          <p14:tracePt t="52749" x="11285538" y="1519238"/>
          <p14:tracePt t="52756" x="11293475" y="1511300"/>
          <p14:tracePt t="52763" x="11293475" y="1493838"/>
          <p14:tracePt t="52771" x="11293475" y="1485900"/>
          <p14:tracePt t="52779" x="11293475" y="1468438"/>
          <p14:tracePt t="52787" x="11293475" y="1452563"/>
          <p14:tracePt t="52796" x="11285538" y="1435100"/>
          <p14:tracePt t="52800" x="11269663" y="1427163"/>
          <p14:tracePt t="52808" x="11252200" y="1409700"/>
          <p14:tracePt t="52817" x="11234738" y="1401763"/>
          <p14:tracePt t="52825" x="11218863" y="1384300"/>
          <p14:tracePt t="52831" x="11201400" y="1384300"/>
          <p14:tracePt t="52838" x="11185525" y="1384300"/>
          <p14:tracePt t="52847" x="11168063" y="1376363"/>
          <p14:tracePt t="52855" x="11152188" y="1376363"/>
          <p14:tracePt t="52861" x="11134725" y="1376363"/>
          <p14:tracePt t="52869" x="11117263" y="1376363"/>
          <p14:tracePt t="52877" x="11101388" y="1376363"/>
          <p14:tracePt t="52885" x="11083925" y="1376363"/>
          <p14:tracePt t="52890" x="11075988" y="1393825"/>
          <p14:tracePt t="52898" x="11068050" y="1409700"/>
          <p14:tracePt t="52907" x="11058525" y="1419225"/>
          <p14:tracePt t="52916" x="11058525" y="1427163"/>
          <p14:tracePt t="52920" x="11050588" y="1443038"/>
          <p14:tracePt t="52930" x="11042650" y="1452563"/>
          <p14:tracePt t="52937" x="11042650" y="1468438"/>
          <p14:tracePt t="52945" x="11042650" y="1477963"/>
          <p14:tracePt t="52951" x="11034713" y="1493838"/>
          <p14:tracePt t="52959" x="11034713" y="1501775"/>
          <p14:tracePt t="52980" x="11050588" y="1511300"/>
          <p14:tracePt t="52989" x="11058525" y="1511300"/>
          <p14:tracePt t="52996" x="11075988" y="1519238"/>
          <p14:tracePt t="53002" x="11083925" y="1519238"/>
          <p14:tracePt t="53011" x="11101388" y="1519238"/>
          <p14:tracePt t="53018" x="11109325" y="1519238"/>
          <p14:tracePt t="53027" x="11126788" y="1519238"/>
          <p14:tracePt t="53035" x="11134725" y="1519238"/>
          <p14:tracePt t="53049" x="11142663" y="1511300"/>
          <p14:tracePt t="53057" x="11142663" y="1501775"/>
          <p14:tracePt t="53064" x="11152188" y="1493838"/>
          <p14:tracePt t="53070" x="11160125" y="1485900"/>
          <p14:tracePt t="53079" x="11168063" y="1477963"/>
          <p14:tracePt t="53087" x="11168063" y="1468438"/>
          <p14:tracePt t="53092" x="11168063" y="1460500"/>
          <p14:tracePt t="53100" x="11176000" y="1460500"/>
          <p14:tracePt t="53108" x="11176000" y="1452563"/>
          <p14:tracePt t="53123" x="11176000" y="1443038"/>
          <p14:tracePt t="53130" x="11168063" y="1443038"/>
          <p14:tracePt t="53139" x="11168063" y="1435100"/>
          <p14:tracePt t="53146" x="11160125" y="1435100"/>
          <p14:tracePt t="53160" x="11152188" y="1435100"/>
          <p14:tracePt t="53169" x="11142663" y="1427163"/>
          <p14:tracePt t="53185" x="11134725" y="1427163"/>
          <p14:tracePt t="53190" x="11126788" y="1427163"/>
          <p14:tracePt t="53206" x="11117263" y="1427163"/>
          <p14:tracePt t="53221" x="11109325" y="1427163"/>
          <p14:tracePt t="53236" x="11109325" y="1435100"/>
          <p14:tracePt t="53243" x="11101388" y="1435100"/>
          <p14:tracePt t="53289" x="11101388" y="1443038"/>
          <p14:tracePt t="53318" x="11109325" y="1443038"/>
          <p14:tracePt t="53341" x="11117263" y="1443038"/>
          <p14:tracePt t="53371" x="11117263" y="1452563"/>
          <p14:tracePt t="53378" x="11126788" y="1452563"/>
          <p14:tracePt t="53409" x="11134725" y="1452563"/>
          <p14:tracePt t="53431" x="11134725" y="1460500"/>
          <p14:tracePt t="53447" x="11142663" y="1460500"/>
          <p14:tracePt t="53461" x="11152188" y="1460500"/>
          <p14:tracePt t="53477" x="11160125" y="1460500"/>
          <p14:tracePt t="53490" x="11168063" y="1460500"/>
          <p14:tracePt t="53514" x="11176000" y="1460500"/>
          <p14:tracePt t="53528" x="11185525" y="1460500"/>
          <p14:tracePt t="53589" x="11193463" y="1460500"/>
          <p14:tracePt t="53611" x="11193463" y="1452563"/>
          <p14:tracePt t="53626" x="11201400" y="1452563"/>
          <p14:tracePt t="53641" x="11210925" y="1452563"/>
          <p14:tracePt t="53656" x="11210925" y="1443038"/>
          <p14:tracePt t="53664" x="11218863" y="1443038"/>
          <p14:tracePt t="53695" x="11218863" y="1435100"/>
          <p14:tracePt t="53701" x="11226800" y="1435100"/>
          <p14:tracePt t="53738" x="11226800" y="1427163"/>
          <p14:tracePt t="53753" x="11234738" y="1419225"/>
          <p14:tracePt t="53769" x="11234738" y="1409700"/>
          <p14:tracePt t="53777" x="11234738" y="1401763"/>
          <p14:tracePt t="53791" x="11234738" y="1393825"/>
          <p14:tracePt t="53799" x="11226800" y="1384300"/>
          <p14:tracePt t="53809" x="11218863" y="1376363"/>
          <p14:tracePt t="53813" x="11210925" y="1368425"/>
          <p14:tracePt t="53829" x="11201400" y="1368425"/>
          <p14:tracePt t="53837" x="11193463" y="1368425"/>
          <p14:tracePt t="53842" x="11185525" y="1368425"/>
          <p14:tracePt t="53850" x="11176000" y="1368425"/>
          <p14:tracePt t="53858" x="11160125" y="1368425"/>
          <p14:tracePt t="53867" x="11142663" y="1376363"/>
          <p14:tracePt t="53876" x="11142663" y="1384300"/>
          <p14:tracePt t="53881" x="11142663" y="1401763"/>
          <p14:tracePt t="53889" x="11134725" y="1419225"/>
          <p14:tracePt t="53896" x="11134725" y="1427163"/>
          <p14:tracePt t="53904" x="11126788" y="1443038"/>
          <p14:tracePt t="53911" x="11126788" y="1452563"/>
          <p14:tracePt t="53918" x="11126788" y="1468438"/>
          <p14:tracePt t="53926" x="11126788" y="1477963"/>
          <p14:tracePt t="53935" x="11126788" y="1493838"/>
          <p14:tracePt t="53941" x="11126788" y="1501775"/>
          <p14:tracePt t="53956" x="11126788" y="1511300"/>
          <p14:tracePt t="53965" x="11134725" y="1511300"/>
          <p14:tracePt t="53972" x="11142663" y="1519238"/>
          <p14:tracePt t="53979" x="11160125" y="1519238"/>
          <p14:tracePt t="53987" x="11176000" y="1527175"/>
          <p14:tracePt t="53995" x="11185525" y="1527175"/>
          <p14:tracePt t="54001" x="11201400" y="1527175"/>
          <p14:tracePt t="54008" x="11210925" y="1527175"/>
          <p14:tracePt t="54017" x="11218863" y="1519238"/>
          <p14:tracePt t="54022" x="11226800" y="1519238"/>
          <p14:tracePt t="54031" x="11234738" y="1501775"/>
          <p14:tracePt t="54038" x="11244263" y="1501775"/>
          <p14:tracePt t="54047" x="11252200" y="1485900"/>
          <p14:tracePt t="54062" x="11252200" y="1468438"/>
          <p14:tracePt t="54083" x="11252200" y="1460500"/>
          <p14:tracePt t="54091" x="11252200" y="1452563"/>
          <p14:tracePt t="54098" x="11244263" y="1452563"/>
          <p14:tracePt t="54106" x="11244263" y="1443038"/>
          <p14:tracePt t="54115" x="11234738" y="1443038"/>
          <p14:tracePt t="54120" x="11226800" y="1435100"/>
          <p14:tracePt t="54136" x="11218863" y="1435100"/>
          <p14:tracePt t="54145" x="11210925" y="1435100"/>
          <p14:tracePt t="54159" x="11201400" y="1435100"/>
          <p14:tracePt t="54188" x="11193463" y="1435100"/>
          <p14:tracePt t="54270" x="11201400" y="1435100"/>
          <p14:tracePt t="54331" x="11210925" y="1435100"/>
          <p14:tracePt t="54360" x="11210925" y="1443038"/>
          <p14:tracePt t="54481" x="11210925" y="1452563"/>
          <p14:tracePt t="54772" x="11201400" y="1452563"/>
          <p14:tracePt t="54796" x="11193463" y="1452563"/>
          <p14:tracePt t="54810" x="11185525" y="1452563"/>
          <p14:tracePt t="54826" x="11176000" y="1460500"/>
          <p14:tracePt t="54889" x="11176000" y="1452563"/>
          <p14:tracePt t="54900" x="11185525" y="1452563"/>
          <p14:tracePt t="54909" x="11193463" y="1452563"/>
          <p14:tracePt t="54917" x="11193463" y="1443038"/>
          <p14:tracePt t="54923" x="11201400" y="1443038"/>
          <p14:tracePt t="54938" x="11210925" y="1443038"/>
          <p14:tracePt t="54947" x="11218863" y="1443038"/>
          <p14:tracePt t="54969" x="11226800" y="1443038"/>
          <p14:tracePt t="54985" x="11234738" y="1443038"/>
          <p14:tracePt t="55021" x="11234738" y="1452563"/>
          <p14:tracePt t="55067" x="11226800" y="1452563"/>
          <p14:tracePt t="55080" x="11218863" y="1452563"/>
          <p14:tracePt t="55097" x="11210925" y="1452563"/>
          <p14:tracePt t="55111" x="11201400" y="1452563"/>
          <p14:tracePt t="55132" x="11193463" y="1452563"/>
          <p14:tracePt t="55150" x="11193463" y="1443038"/>
          <p14:tracePt t="55157" x="11185525" y="1443038"/>
          <p14:tracePt t="55170" x="11185525" y="1435100"/>
          <p14:tracePt t="55193" x="11185525" y="1427163"/>
          <p14:tracePt t="55201" x="11193463" y="1427163"/>
          <p14:tracePt t="55217" x="11201400" y="1427163"/>
          <p14:tracePt t="55223" x="11210925" y="1427163"/>
          <p14:tracePt t="55230" x="11218863" y="1427163"/>
          <p14:tracePt t="55239" x="11226800" y="1427163"/>
          <p14:tracePt t="55247" x="11234738" y="1427163"/>
          <p14:tracePt t="55255" x="11244263" y="1427163"/>
          <p14:tracePt t="55269" x="11252200" y="1435100"/>
          <p14:tracePt t="55277" x="11260138" y="1435100"/>
          <p14:tracePt t="55283" x="11260138" y="1443038"/>
          <p14:tracePt t="55291" x="11269663" y="1452563"/>
          <p14:tracePt t="55299" x="11269663" y="1460500"/>
          <p14:tracePt t="55312" x="11269663" y="1468438"/>
          <p14:tracePt t="55321" x="11269663" y="1477963"/>
          <p14:tracePt t="55328" x="11260138" y="1485900"/>
          <p14:tracePt t="55338" x="11252200" y="1485900"/>
          <p14:tracePt t="55342" x="11234738" y="1493838"/>
          <p14:tracePt t="55351" x="11210925" y="1501775"/>
          <p14:tracePt t="55359" x="11201400" y="1501775"/>
          <p14:tracePt t="55366" x="11193463" y="1511300"/>
          <p14:tracePt t="55376" x="11176000" y="1511300"/>
          <p14:tracePt t="55380" x="11168063" y="1511300"/>
          <p14:tracePt t="55389" x="11160125" y="1511300"/>
          <p14:tracePt t="55396" x="11152188" y="1511300"/>
          <p14:tracePt t="55403" x="11152188" y="1501775"/>
          <p14:tracePt t="55411" x="11142663" y="1493838"/>
          <p14:tracePt t="55418" x="11142663" y="1477963"/>
          <p14:tracePt t="55427" x="11134725" y="1468438"/>
          <p14:tracePt t="55433" x="11126788" y="1460500"/>
          <p14:tracePt t="55442" x="11126788" y="1452563"/>
          <p14:tracePt t="55448" x="11126788" y="1443038"/>
          <p14:tracePt t="55471" x="11126788" y="1435100"/>
          <p14:tracePt t="55486" x="11142663" y="1427163"/>
          <p14:tracePt t="55492" x="11152188" y="1427163"/>
          <p14:tracePt t="55501" x="11168063" y="1419225"/>
          <p14:tracePt t="55508" x="11185525" y="1419225"/>
          <p14:tracePt t="55517" x="11201400" y="1419225"/>
          <p14:tracePt t="55522" x="11218863" y="1419225"/>
          <p14:tracePt t="55531" x="11234738" y="1419225"/>
          <p14:tracePt t="55538" x="11244263" y="1419225"/>
          <p14:tracePt t="55547" x="11260138" y="1419225"/>
          <p14:tracePt t="55561" x="11269663" y="1419225"/>
          <p14:tracePt t="55569" x="11269663" y="1427163"/>
          <p14:tracePt t="55576" x="11269663" y="1435100"/>
          <p14:tracePt t="55583" x="11277600" y="1452563"/>
          <p14:tracePt t="55592" x="11277600" y="1460500"/>
          <p14:tracePt t="55598" x="11277600" y="1468438"/>
          <p14:tracePt t="55621" x="11269663" y="1477963"/>
          <p14:tracePt t="55629" x="11260138" y="1485900"/>
          <p14:tracePt t="55638" x="11252200" y="1485900"/>
          <p14:tracePt t="55652" x="11234738" y="1485900"/>
          <p14:tracePt t="55658" x="11218863" y="1485900"/>
          <p14:tracePt t="55666" x="11201400" y="1485900"/>
          <p14:tracePt t="55673" x="11193463" y="1485900"/>
          <p14:tracePt t="55681" x="11176000" y="1485900"/>
          <p14:tracePt t="55689" x="11168063" y="1477963"/>
          <p14:tracePt t="55696" x="11168063" y="1468438"/>
          <p14:tracePt t="55702" x="11168063" y="1452563"/>
          <p14:tracePt t="55710" x="11160125" y="1443038"/>
          <p14:tracePt t="55719" x="11160125" y="1427163"/>
          <p14:tracePt t="55726" x="11152188" y="1419225"/>
          <p14:tracePt t="55741" x="11152188" y="1409700"/>
          <p14:tracePt t="55757" x="11152188" y="1401763"/>
          <p14:tracePt t="55763" x="11168063" y="1393825"/>
          <p14:tracePt t="55771" x="11176000" y="1393825"/>
          <p14:tracePt t="55779" x="11193463" y="1393825"/>
          <p14:tracePt t="55786" x="11210925" y="1384300"/>
          <p14:tracePt t="55792" x="11226800" y="1384300"/>
          <p14:tracePt t="55800" x="11252200" y="1384300"/>
          <p14:tracePt t="55809" x="11277600" y="1384300"/>
          <p14:tracePt t="55817" x="11303000" y="1384300"/>
          <p14:tracePt t="55822" x="11336338" y="1384300"/>
          <p14:tracePt t="55831" x="11369675" y="1393825"/>
          <p14:tracePt t="55839" x="11410950" y="1401763"/>
          <p14:tracePt t="55847" x="11445875" y="1419225"/>
          <p14:tracePt t="55853" x="11487150" y="1427163"/>
          <p14:tracePt t="55862" x="11512550" y="1443038"/>
          <p14:tracePt t="55868" x="11528425" y="1468438"/>
          <p14:tracePt t="55877" x="11537950" y="1493838"/>
          <p14:tracePt t="55882" x="11537950" y="1519238"/>
          <p14:tracePt t="55890" x="11545888" y="1544638"/>
          <p14:tracePt t="55899" x="11545888" y="1577975"/>
          <p14:tracePt t="55908" x="11553825" y="1620838"/>
          <p14:tracePt t="55912" x="11553825" y="1654175"/>
          <p14:tracePt t="55921" x="11553825" y="1703388"/>
          <p14:tracePt t="55928" x="11563350" y="1754188"/>
          <p14:tracePt t="55938" x="11563350" y="1812925"/>
          <p14:tracePt t="55943" x="11571288" y="1871663"/>
          <p14:tracePt t="55953" x="11587163" y="1930400"/>
          <p14:tracePt t="55959" x="11622088" y="1989138"/>
          <p14:tracePt t="55968" x="11655425" y="2039938"/>
          <p14:tracePt t="55974" x="11688763" y="2090738"/>
          <p14:tracePt t="55981" x="11730038" y="2149475"/>
          <p14:tracePt t="55989" x="11763375" y="2208213"/>
          <p14:tracePt t="55997" x="11788775" y="2266950"/>
          <p14:tracePt t="56005" x="11806238" y="2341563"/>
          <p14:tracePt t="56011" x="11806238" y="2417763"/>
          <p14:tracePt t="56019" x="11806238" y="2492375"/>
          <p14:tracePt t="56027" x="11806238" y="2576513"/>
          <p14:tracePt t="56033" x="11780838" y="2660650"/>
          <p14:tracePt t="56042" x="11722100" y="2744788"/>
          <p14:tracePt t="56049" x="11663363" y="2846388"/>
          <p14:tracePt t="56057" x="11604625" y="2938463"/>
          <p14:tracePt t="56064" x="11537950" y="3038475"/>
          <p14:tracePt t="56070" x="11461750" y="3140075"/>
          <p14:tracePt t="56079" x="11395075" y="3232150"/>
          <p14:tracePt t="56086" x="11328400" y="3316288"/>
          <p14:tracePt t="56093" x="11277600" y="3382963"/>
          <p14:tracePt t="56101" x="11244263" y="3441700"/>
          <p14:tracePt t="56110" x="11244263" y="3482975"/>
          <p14:tracePt t="56117" x="11234738" y="3517900"/>
          <p14:tracePt t="56123" x="11210925" y="3551238"/>
          <p14:tracePt t="56132" x="11176000" y="3576638"/>
          <p14:tracePt t="56139" x="11142663" y="3609975"/>
          <p14:tracePt t="56147" x="11093450" y="3635375"/>
          <p14:tracePt t="56153" x="11042650" y="3659188"/>
          <p14:tracePt t="56161" x="10991850" y="3684588"/>
          <p14:tracePt t="56169" x="10941050" y="3694113"/>
          <p14:tracePt t="56177" x="10899775" y="3694113"/>
          <p14:tracePt t="56182" x="10866438" y="3702050"/>
          <p14:tracePt t="56191" x="10848975" y="3702050"/>
          <p14:tracePt t="56200" x="10841038" y="3702050"/>
          <p14:tracePt t="56229" x="10833100" y="3694113"/>
          <p14:tracePt t="56237" x="10841038" y="3676650"/>
          <p14:tracePt t="56243" x="10858500" y="3659188"/>
          <p14:tracePt t="56252" x="10891838" y="3643313"/>
          <p14:tracePt t="56259" x="10917238" y="3635375"/>
          <p14:tracePt t="56267" x="10950575" y="3617913"/>
          <p14:tracePt t="56273" x="10983913" y="3600450"/>
          <p14:tracePt t="56281" x="11025188" y="3584575"/>
          <p14:tracePt t="56289" x="11068050" y="3567113"/>
          <p14:tracePt t="56297" x="11117263" y="3541713"/>
          <p14:tracePt t="56305" x="11168063" y="3517900"/>
          <p14:tracePt t="56311" x="11218863" y="3492500"/>
          <p14:tracePt t="56319" x="11260138" y="3459163"/>
          <p14:tracePt t="56327" x="11310938" y="3424238"/>
          <p14:tracePt t="56333" x="11344275" y="3390900"/>
          <p14:tracePt t="56341" x="11387138" y="3349625"/>
          <p14:tracePt t="56348" x="11410950" y="3306763"/>
          <p14:tracePt t="56357" x="11436350" y="3257550"/>
          <p14:tracePt t="56363" x="11453813" y="3198813"/>
          <p14:tracePt t="56371" x="11469688" y="3140075"/>
          <p14:tracePt t="56379" x="11487150" y="3081338"/>
          <p14:tracePt t="56387" x="11504613" y="3013075"/>
          <p14:tracePt t="56392" x="11520488" y="2938463"/>
          <p14:tracePt t="56401" x="11528425" y="2862263"/>
          <p14:tracePt t="56409" x="11537950" y="2778125"/>
          <p14:tracePt t="56417" x="11545888" y="2693988"/>
          <p14:tracePt t="56423" x="11545888" y="2609850"/>
          <p14:tracePt t="56431" x="11545888" y="2517775"/>
          <p14:tracePt t="56439" x="11545888" y="2417763"/>
          <p14:tracePt t="56447" x="11545888" y="2316163"/>
          <p14:tracePt t="56452" x="11545888" y="2224088"/>
          <p14:tracePt t="56460" x="11528425" y="2132013"/>
          <p14:tracePt t="56471" x="11504613" y="2047875"/>
          <p14:tracePt t="56477" x="11479213" y="1981200"/>
          <p14:tracePt t="56483" x="11453813" y="1914525"/>
          <p14:tracePt t="56492" x="11420475" y="1855788"/>
          <p14:tracePt t="56500" x="11387138" y="1804988"/>
          <p14:tracePt t="56508" x="11344275" y="1762125"/>
          <p14:tracePt t="56515" x="11310938" y="1720850"/>
          <p14:tracePt t="56522" x="11269663" y="1695450"/>
          <p14:tracePt t="56529" x="11234738" y="1662113"/>
          <p14:tracePt t="56536" x="11210925" y="1636713"/>
          <p14:tracePt t="56543" x="11185525" y="1620838"/>
          <p14:tracePt t="56550" x="11168063" y="1595438"/>
          <p14:tracePt t="56559" x="11152188" y="1577975"/>
          <p14:tracePt t="56567" x="11152188" y="1562100"/>
          <p14:tracePt t="56572" x="11142663" y="1562100"/>
          <p14:tracePt t="56589" x="11142663" y="1552575"/>
          <p14:tracePt t="56619" x="11142663" y="1562100"/>
          <p14:tracePt t="56632" x="11142663" y="1570038"/>
          <p14:tracePt t="56649" x="11142663" y="1577975"/>
          <p14:tracePt t="56671" x="11152188" y="1577975"/>
          <p14:tracePt t="56687" x="11152188" y="1570038"/>
          <p14:tracePt t="56701" x="11152188" y="1562100"/>
          <p14:tracePt t="56709" x="11152188" y="1552575"/>
          <p14:tracePt t="56717" x="11152188" y="1536700"/>
          <p14:tracePt t="56731" x="11152188" y="1527175"/>
          <p14:tracePt t="56739" x="11142663" y="1519238"/>
          <p14:tracePt t="56762" x="11142663" y="1511300"/>
          <p14:tracePt t="56783" x="11152188" y="1501775"/>
          <p14:tracePt t="56792" x="11168063" y="1501775"/>
          <p14:tracePt t="56798" x="11176000" y="1501775"/>
          <p14:tracePt t="56812" x="11193463" y="1501775"/>
          <p14:tracePt t="56820" x="11210925" y="1501775"/>
          <p14:tracePt t="56829" x="11218863" y="1511300"/>
          <p14:tracePt t="56837" x="11234738" y="1511300"/>
          <p14:tracePt t="56842" x="11252200" y="1519238"/>
          <p14:tracePt t="56851" x="11277600" y="1519238"/>
          <p14:tracePt t="56858" x="11293475" y="1519238"/>
          <p14:tracePt t="56867" x="11318875" y="1519238"/>
          <p14:tracePt t="56873" x="11336338" y="1527175"/>
          <p14:tracePt t="56882" x="11352213" y="1527175"/>
          <p14:tracePt t="56889" x="11369675" y="1536700"/>
          <p14:tracePt t="56898" x="11395075" y="1544638"/>
          <p14:tracePt t="56903" x="11410950" y="1562100"/>
          <p14:tracePt t="56912" x="11436350" y="1577975"/>
          <p14:tracePt t="56919" x="11461750" y="1585913"/>
          <p14:tracePt t="56927" x="11479213" y="1603375"/>
          <p14:tracePt t="56933" x="11512550" y="1620838"/>
          <p14:tracePt t="56941" x="11537950" y="1636713"/>
          <p14:tracePt t="56949" x="11571288" y="1654175"/>
          <p14:tracePt t="56957" x="11596688" y="1670050"/>
          <p14:tracePt t="56963" x="11630025" y="1695450"/>
          <p14:tracePt t="56971" x="11663363" y="1720850"/>
          <p14:tracePt t="56979" x="11696700" y="1754188"/>
          <p14:tracePt t="56987" x="11730038" y="1797050"/>
          <p14:tracePt t="56993" x="11763375" y="1838325"/>
          <p14:tracePt t="57001" x="11798300" y="1889125"/>
          <p14:tracePt t="57009" x="11831638" y="1947863"/>
          <p14:tracePt t="57017" x="11857038" y="2006600"/>
          <p14:tracePt t="57022" x="11872913" y="2065338"/>
          <p14:tracePt t="57031" x="11898313" y="2124075"/>
          <p14:tracePt t="57040" x="11906250" y="2182813"/>
          <p14:tracePt t="57047" x="11923713" y="2241550"/>
          <p14:tracePt t="57053" x="11923713" y="2308225"/>
          <p14:tracePt t="57061" x="11923713" y="2366963"/>
          <p14:tracePt t="57069" x="11931650" y="2433638"/>
          <p14:tracePt t="57077" x="11931650" y="2492375"/>
          <p14:tracePt t="57084" x="11931650" y="2551113"/>
          <p14:tracePt t="57090" x="11931650" y="2609850"/>
          <p14:tracePt t="57098" x="11923713" y="2668588"/>
          <p14:tracePt t="57106" x="11906250" y="2727325"/>
          <p14:tracePt t="57113" x="11880850" y="2786063"/>
          <p14:tracePt t="57121" x="11839575" y="2854325"/>
          <p14:tracePt t="57128" x="11806238" y="2921000"/>
          <p14:tracePt t="57138" x="11772900" y="2987675"/>
          <p14:tracePt t="57142" x="11739563" y="3055938"/>
          <p14:tracePt t="57152" x="11696700" y="3114675"/>
          <p14:tracePt t="57159" x="11663363" y="3163888"/>
          <p14:tracePt t="57168" x="11622088" y="3222625"/>
          <p14:tracePt t="57174" x="11579225" y="3273425"/>
          <p14:tracePt t="57181" x="11545888" y="3316288"/>
          <p14:tracePt t="57189" x="11504613" y="3357563"/>
          <p14:tracePt t="57197" x="11469688" y="3398838"/>
          <p14:tracePt t="57203" x="11436350" y="3433763"/>
          <p14:tracePt t="57212" x="11403013" y="3467100"/>
          <p14:tracePt t="57220" x="11377613" y="3500438"/>
          <p14:tracePt t="57228" x="11352213" y="3525838"/>
          <p14:tracePt t="57232" x="11336338" y="3541713"/>
          <p14:tracePt t="57240" x="11318875" y="3559175"/>
          <p14:tracePt t="57249" x="11310938" y="3567113"/>
          <p14:tracePt t="57263" x="11310938" y="3576638"/>
          <p14:tracePt t="57279" x="11303000" y="3576638"/>
          <p14:tracePt t="57287" x="11303000" y="3584575"/>
          <p14:tracePt t="57300" x="11318875" y="3584575"/>
          <p14:tracePt t="57308" x="11344275" y="3584575"/>
          <p14:tracePt t="57317" x="11369675" y="3576638"/>
          <p14:tracePt t="57324" x="11387138" y="3567113"/>
          <p14:tracePt t="57331" x="11410950" y="3551238"/>
          <p14:tracePt t="57339" x="11428413" y="3525838"/>
          <p14:tracePt t="57348" x="11445875" y="3500438"/>
          <p14:tracePt t="57353" x="11469688" y="3475038"/>
          <p14:tracePt t="57362" x="11495088" y="3449638"/>
          <p14:tracePt t="57369" x="11512550" y="3416300"/>
          <p14:tracePt t="57377" x="11537950" y="3382963"/>
          <p14:tracePt t="57383" x="11553825" y="3349625"/>
          <p14:tracePt t="57391" x="11579225" y="3316288"/>
          <p14:tracePt t="57399" x="11596688" y="3265488"/>
          <p14:tracePt t="57407" x="11612563" y="3222625"/>
          <p14:tracePt t="57412" x="11637963" y="3173413"/>
          <p14:tracePt t="57421" x="11655425" y="3122613"/>
          <p14:tracePt t="57429" x="11680825" y="3071813"/>
          <p14:tracePt t="57437" x="11696700" y="3013075"/>
          <p14:tracePt t="57443" x="11722100" y="2954338"/>
          <p14:tracePt t="57451" x="11739563" y="2895600"/>
          <p14:tracePt t="57458" x="11747500" y="2828925"/>
          <p14:tracePt t="57467" x="11763375" y="2770188"/>
          <p14:tracePt t="57473" x="11772900" y="2703513"/>
          <p14:tracePt t="57481" x="11780838" y="2635250"/>
          <p14:tracePt t="57489" x="11798300" y="2568575"/>
          <p14:tracePt t="57497" x="11806238" y="2492375"/>
          <p14:tracePt t="57503" x="11806238" y="2417763"/>
          <p14:tracePt t="57510" x="11814175" y="2341563"/>
          <p14:tracePt t="57519" x="11814175" y="2266950"/>
          <p14:tracePt t="57526" x="11814175" y="2190750"/>
          <p14:tracePt t="57532" x="11814175" y="2114550"/>
          <p14:tracePt t="57541" x="11814175" y="2039938"/>
          <p14:tracePt t="57549" x="11798300" y="1963738"/>
          <p14:tracePt t="57557" x="11763375" y="1889125"/>
          <p14:tracePt t="57563" x="11739563" y="1812925"/>
          <p14:tracePt t="57571" x="11704638" y="1746250"/>
          <p14:tracePt t="57579" x="11671300" y="1695450"/>
          <p14:tracePt t="57587" x="11637963" y="1644650"/>
          <p14:tracePt t="57593" x="11604625" y="1611313"/>
          <p14:tracePt t="57601" x="11571288" y="1585913"/>
          <p14:tracePt t="57608" x="11528425" y="1570038"/>
          <p14:tracePt t="57618" x="11495088" y="1552575"/>
          <p14:tracePt t="57622" x="11453813" y="1544638"/>
          <p14:tracePt t="57632" x="11410950" y="1544638"/>
          <p14:tracePt t="57639" x="11369675" y="1544638"/>
          <p14:tracePt t="57646" x="11328400" y="1544638"/>
          <p14:tracePt t="57653" x="11303000" y="1536700"/>
          <p14:tracePt t="57661" x="11277600" y="1527175"/>
          <p14:tracePt t="57668" x="11260138" y="1527175"/>
          <p14:tracePt t="57677" x="11252200" y="1519238"/>
          <p14:tracePt t="57683" x="11234738" y="1511300"/>
          <p14:tracePt t="57700" x="11234738" y="1501775"/>
          <p14:tracePt t="57707" x="11226800" y="1493838"/>
          <p14:tracePt t="57714" x="11218863" y="1485900"/>
          <p14:tracePt t="57721" x="11210925" y="1485900"/>
          <p14:tracePt t="57736" x="11201400" y="1477963"/>
          <p14:tracePt t="57751" x="11193463" y="1477963"/>
          <p14:tracePt t="57810" x="11193463" y="1468438"/>
          <p14:tracePt t="57818" x="11201400" y="1468438"/>
          <p14:tracePt t="57840" x="11210925" y="1468438"/>
          <p14:tracePt t="57857" x="11218863" y="1468438"/>
          <p14:tracePt t="57893" x="11226800" y="1460500"/>
          <p14:tracePt t="57910" x="11226800" y="1452563"/>
          <p14:tracePt t="57924" x="11234738" y="1443038"/>
          <p14:tracePt t="57939" x="11244263" y="1435100"/>
          <p14:tracePt t="57947" x="11252200" y="1435100"/>
          <p14:tracePt t="57952" x="11260138" y="1427163"/>
          <p14:tracePt t="57961" x="11277600" y="1427163"/>
          <p14:tracePt t="57968" x="11285538" y="1427163"/>
          <p14:tracePt t="57982" x="11293475" y="1419225"/>
          <p14:tracePt t="57999" x="11303000" y="1419225"/>
          <p14:tracePt t="58020" x="11303000" y="1409700"/>
          <p14:tracePt t="58059" x="11310938" y="1409700"/>
          <p14:tracePt t="58067" x="11310938" y="1401763"/>
          <p14:tracePt t="58096" x="11310938" y="1393825"/>
          <p14:tracePt t="58103" x="11303000" y="1393825"/>
          <p14:tracePt t="58111" x="11303000" y="1384300"/>
          <p14:tracePt t="58119" x="11293475" y="1384300"/>
          <p14:tracePt t="58126" x="11293475" y="1376363"/>
          <p14:tracePt t="58133" x="11285538" y="1368425"/>
          <p14:tracePt t="58141" x="11285538" y="1360488"/>
          <p14:tracePt t="58149" x="11285538" y="1350963"/>
          <p14:tracePt t="58156" x="11285538" y="1343025"/>
          <p14:tracePt t="58170" x="11285538" y="1335088"/>
          <p14:tracePt t="58180" x="11285538" y="1325563"/>
          <p14:tracePt t="58201" x="11277600" y="1317625"/>
          <p14:tracePt t="58209" x="11269663" y="1317625"/>
          <p14:tracePt t="58216" x="11252200" y="1317625"/>
          <p14:tracePt t="58223" x="11234738" y="1317625"/>
          <p14:tracePt t="58231" x="11226800" y="1317625"/>
          <p14:tracePt t="58239" x="11210925" y="1325563"/>
          <p14:tracePt t="58246" x="11201400" y="1325563"/>
          <p14:tracePt t="58252" x="11193463" y="1335088"/>
          <p14:tracePt t="58261" x="11176000" y="1343025"/>
          <p14:tracePt t="58268" x="11168063" y="1350963"/>
          <p14:tracePt t="58278" x="11160125" y="1360488"/>
          <p14:tracePt t="58283" x="11142663" y="1368425"/>
          <p14:tracePt t="58291" x="11134725" y="1376363"/>
          <p14:tracePt t="58299" x="11117263" y="1393825"/>
          <p14:tracePt t="58307" x="11109325" y="1401763"/>
          <p14:tracePt t="58313" x="11093450" y="1409700"/>
          <p14:tracePt t="58321" x="11093450" y="1427163"/>
          <p14:tracePt t="58328" x="11093450" y="1435100"/>
          <p14:tracePt t="58336" x="11083925" y="1452563"/>
          <p14:tracePt t="58342" x="11083925" y="1468438"/>
          <p14:tracePt t="58350" x="11075988" y="1485900"/>
          <p14:tracePt t="58360" x="11075988" y="1501775"/>
          <p14:tracePt t="58368" x="11075988" y="1519238"/>
          <p14:tracePt t="58372" x="11075988" y="1536700"/>
          <p14:tracePt t="58381" x="11075988" y="1544638"/>
          <p14:tracePt t="58389" x="11083925" y="1552575"/>
          <p14:tracePt t="58397" x="11101388" y="1562100"/>
          <p14:tracePt t="58403" x="11109325" y="1570038"/>
          <p14:tracePt t="58411" x="11126788" y="1577975"/>
          <p14:tracePt t="58418" x="11142663" y="1577975"/>
          <p14:tracePt t="58426" x="11160125" y="1577975"/>
          <p14:tracePt t="58432" x="11176000" y="1577975"/>
          <p14:tracePt t="58440" x="11201400" y="1577975"/>
          <p14:tracePt t="58448" x="11226800" y="1577975"/>
          <p14:tracePt t="58457" x="11252200" y="1577975"/>
          <p14:tracePt t="58462" x="11277600" y="1577975"/>
          <p14:tracePt t="58471" x="11293475" y="1562100"/>
          <p14:tracePt t="58480" x="11318875" y="1544638"/>
          <p14:tracePt t="58488" x="11344275" y="1536700"/>
          <p14:tracePt t="58494" x="11361738" y="1527175"/>
          <p14:tracePt t="58501" x="11377613" y="1519238"/>
          <p14:tracePt t="58508" x="11395075" y="1501775"/>
          <p14:tracePt t="58516" x="11403013" y="1493838"/>
          <p14:tracePt t="58522" x="11420475" y="1485900"/>
          <p14:tracePt t="58530" x="11420475" y="1477963"/>
          <p14:tracePt t="58538" x="11428413" y="1460500"/>
          <p14:tracePt t="58548" x="11428413" y="1452563"/>
          <p14:tracePt t="58552" x="11428413" y="1435100"/>
          <p14:tracePt t="58561" x="11436350" y="1427163"/>
          <p14:tracePt t="58570" x="11436350" y="1409700"/>
          <p14:tracePt t="58577" x="11436350" y="1401763"/>
          <p14:tracePt t="58583" x="11436350" y="1384300"/>
          <p14:tracePt t="58592" x="11428413" y="1376363"/>
          <p14:tracePt t="58598" x="11410950" y="1368425"/>
          <p14:tracePt t="58606" x="11387138" y="1350963"/>
          <p14:tracePt t="58612" x="11369675" y="1350963"/>
          <p14:tracePt t="58620" x="11344275" y="1350963"/>
          <p14:tracePt t="58628" x="11336338" y="1343025"/>
          <p14:tracePt t="58637" x="11318875" y="1343025"/>
          <p14:tracePt t="58642" x="11303000" y="1325563"/>
          <p14:tracePt t="58651" x="11285538" y="1325563"/>
          <p14:tracePt t="58659" x="11277600" y="1317625"/>
          <p14:tracePt t="58667" x="11260138" y="1309688"/>
          <p14:tracePt t="58673" x="11244263" y="1309688"/>
          <p14:tracePt t="58681" x="11226800" y="1301750"/>
          <p14:tracePt t="58689" x="11201400" y="1301750"/>
          <p14:tracePt t="58696" x="11185525" y="1301750"/>
          <p14:tracePt t="58702" x="11168063" y="1301750"/>
          <p14:tracePt t="58710" x="11152188" y="1309688"/>
          <p14:tracePt t="58719" x="11134725" y="1325563"/>
          <p14:tracePt t="58727" x="11117263" y="1335088"/>
          <p14:tracePt t="58732" x="11109325" y="1350963"/>
          <p14:tracePt t="58742" x="11101388" y="1360488"/>
          <p14:tracePt t="58751" x="11101388" y="1376363"/>
          <p14:tracePt t="58757" x="11101388" y="1384300"/>
          <p14:tracePt t="58765" x="11093450" y="1401763"/>
          <p14:tracePt t="58771" x="11093450" y="1419225"/>
          <p14:tracePt t="58779" x="11093450" y="1427163"/>
          <p14:tracePt t="58786" x="11093450" y="1443038"/>
          <p14:tracePt t="58792" x="11093450" y="1460500"/>
          <p14:tracePt t="58800" x="11101388" y="1477963"/>
          <p14:tracePt t="58808" x="11109325" y="1493838"/>
          <p14:tracePt t="58817" x="11117263" y="1511300"/>
          <p14:tracePt t="58822" x="11126788" y="1519238"/>
          <p14:tracePt t="58831" x="11142663" y="1527175"/>
          <p14:tracePt t="58840" x="11160125" y="1536700"/>
          <p14:tracePt t="58848" x="11176000" y="1536700"/>
          <p14:tracePt t="58853" x="11193463" y="1536700"/>
          <p14:tracePt t="58861" x="11218863" y="1536700"/>
          <p14:tracePt t="58869" x="11234738" y="1536700"/>
          <p14:tracePt t="58876" x="11260138" y="1536700"/>
          <p14:tracePt t="58882" x="11285538" y="1536700"/>
          <p14:tracePt t="58890" x="11303000" y="1527175"/>
          <p14:tracePt t="58898" x="11328400" y="1519238"/>
          <p14:tracePt t="58908" x="11344275" y="1501775"/>
          <p14:tracePt t="58912" x="11361738" y="1485900"/>
          <p14:tracePt t="58922" x="11369675" y="1477963"/>
          <p14:tracePt t="58929" x="11377613" y="1460500"/>
          <p14:tracePt t="58938" x="11377613" y="1452563"/>
          <p14:tracePt t="58943" x="11377613" y="1435100"/>
          <p14:tracePt t="58952" x="11387138" y="1419225"/>
          <p14:tracePt t="58960" x="11387138" y="1401763"/>
          <p14:tracePt t="58966" x="11387138" y="1384300"/>
          <p14:tracePt t="58973" x="11369675" y="1376363"/>
          <p14:tracePt t="58981" x="11352213" y="1368425"/>
          <p14:tracePt t="58988" x="11336338" y="1350963"/>
          <p14:tracePt t="58996" x="11310938" y="1350963"/>
          <p14:tracePt t="59002" x="11293475" y="1335088"/>
          <p14:tracePt t="59011" x="11269663" y="1335088"/>
          <p14:tracePt t="59019" x="11244263" y="1335088"/>
          <p14:tracePt t="59027" x="11226800" y="1325563"/>
          <p14:tracePt t="59033" x="11201400" y="1325563"/>
          <p14:tracePt t="59042" x="11185525" y="1325563"/>
          <p14:tracePt t="59050" x="11168063" y="1325563"/>
          <p14:tracePt t="59057" x="11152188" y="1325563"/>
          <p14:tracePt t="59063" x="11134725" y="1325563"/>
          <p14:tracePt t="59070" x="11117263" y="1335088"/>
          <p14:tracePt t="59078" x="11101388" y="1350963"/>
          <p14:tracePt t="59086" x="11083925" y="1368425"/>
          <p14:tracePt t="59092" x="11068050" y="1393825"/>
          <p14:tracePt t="59101" x="11050588" y="1409700"/>
          <p14:tracePt t="59109" x="11034713" y="1435100"/>
          <p14:tracePt t="59117" x="11025188" y="1452563"/>
          <p14:tracePt t="59122" x="11017250" y="1477963"/>
          <p14:tracePt t="59132" x="11017250" y="1501775"/>
          <p14:tracePt t="59139" x="11017250" y="1519238"/>
          <p14:tracePt t="59146" x="11009313" y="1544638"/>
          <p14:tracePt t="59154" x="11009313" y="1562100"/>
          <p14:tracePt t="59160" x="11017250" y="1577975"/>
          <p14:tracePt t="59168" x="11042650" y="1585913"/>
          <p14:tracePt t="59176" x="11058525" y="1603375"/>
          <p14:tracePt t="59182" x="11083925" y="1603375"/>
          <p14:tracePt t="59190" x="11117263" y="1603375"/>
          <p14:tracePt t="59199" x="11152188" y="1603375"/>
          <p14:tracePt t="59207" x="11185525" y="1611313"/>
          <p14:tracePt t="59213" x="11210925" y="1620838"/>
          <p14:tracePt t="59221" x="11234738" y="1620838"/>
          <p14:tracePt t="59230" x="11260138" y="1620838"/>
          <p14:tracePt t="59237" x="11285538" y="1620838"/>
          <p14:tracePt t="59243" x="11303000" y="1620838"/>
          <p14:tracePt t="59251" x="11318875" y="1603375"/>
          <p14:tracePt t="59258" x="11336338" y="1595438"/>
          <p14:tracePt t="59267" x="11352213" y="1570038"/>
          <p14:tracePt t="59272" x="11352213" y="1552575"/>
          <p14:tracePt t="59280" x="11361738" y="1536700"/>
          <p14:tracePt t="59289" x="11369675" y="1511300"/>
          <p14:tracePt t="59298" x="11369675" y="1485900"/>
          <p14:tracePt t="59302" x="11377613" y="1452563"/>
          <p14:tracePt t="59312" x="11377613" y="1427163"/>
          <p14:tracePt t="59320" x="11377613" y="1401763"/>
          <p14:tracePt t="59327" x="11377613" y="1384300"/>
          <p14:tracePt t="59333" x="11377613" y="1368425"/>
          <p14:tracePt t="59341" x="11369675" y="1360488"/>
          <p14:tracePt t="59348" x="11352213" y="1350963"/>
          <p14:tracePt t="59356" x="11336338" y="1350963"/>
          <p14:tracePt t="59362" x="11318875" y="1350963"/>
          <p14:tracePt t="59370" x="11303000" y="1343025"/>
          <p14:tracePt t="59378" x="11277600" y="1335088"/>
          <p14:tracePt t="59388" x="11252200" y="1335088"/>
          <p14:tracePt t="59392" x="11226800" y="1325563"/>
          <p14:tracePt t="59402" x="11201400" y="1325563"/>
          <p14:tracePt t="59409" x="11176000" y="1325563"/>
          <p14:tracePt t="59417" x="11160125" y="1325563"/>
          <p14:tracePt t="59424" x="11142663" y="1325563"/>
          <p14:tracePt t="59431" x="11126788" y="1343025"/>
          <p14:tracePt t="59439" x="11109325" y="1360488"/>
          <p14:tracePt t="59446" x="11093450" y="1368425"/>
          <p14:tracePt t="59452" x="11075988" y="1384300"/>
          <p14:tracePt t="59461" x="11068050" y="1401763"/>
          <p14:tracePt t="59468" x="11058525" y="1427163"/>
          <p14:tracePt t="59478" x="11058525" y="1443038"/>
          <p14:tracePt t="59482" x="11050588" y="1468438"/>
          <p14:tracePt t="59492" x="11050588" y="1493838"/>
          <p14:tracePt t="59499" x="11042650" y="1519238"/>
          <p14:tracePt t="59508" x="11042650" y="1544638"/>
          <p14:tracePt t="59512" x="11042650" y="1562100"/>
          <p14:tracePt t="59521" x="11050588" y="1577975"/>
          <p14:tracePt t="59529" x="11075988" y="1595438"/>
          <p14:tracePt t="59536" x="11093450" y="1603375"/>
          <p14:tracePt t="59542" x="11117263" y="1603375"/>
          <p14:tracePt t="59550" x="11142663" y="1611313"/>
          <p14:tracePt t="59559" x="11168063" y="1611313"/>
          <p14:tracePt t="59568" x="11201400" y="1611313"/>
          <p14:tracePt t="59572" x="11234738" y="1611313"/>
          <p14:tracePt t="59580" x="11260138" y="1611313"/>
          <p14:tracePt t="59591" x="11293475" y="1611313"/>
          <p14:tracePt t="59597" x="11318875" y="1611313"/>
          <p14:tracePt t="59604" x="11336338" y="1595438"/>
          <p14:tracePt t="59612" x="11361738" y="1577975"/>
          <p14:tracePt t="59619" x="11377613" y="1570038"/>
          <p14:tracePt t="59626" x="11395075" y="1552575"/>
          <p14:tracePt t="59633" x="11395075" y="1544638"/>
          <p14:tracePt t="59640" x="11403013" y="1527175"/>
          <p14:tracePt t="59648" x="11403013" y="1511300"/>
          <p14:tracePt t="59656" x="11403013" y="1485900"/>
          <p14:tracePt t="59662" x="11410950" y="1468438"/>
          <p14:tracePt t="59670" x="11403013" y="1443038"/>
          <p14:tracePt t="59680" x="11387138" y="1419225"/>
          <p14:tracePt t="59688" x="11361738" y="1393825"/>
          <p14:tracePt t="59693" x="11336338" y="1376363"/>
          <p14:tracePt t="59701" x="11310938" y="1350963"/>
          <p14:tracePt t="59709" x="11285538" y="1343025"/>
          <p14:tracePt t="59717" x="11252200" y="1325563"/>
          <p14:tracePt t="59723" x="11226800" y="1325563"/>
          <p14:tracePt t="59730" x="11201400" y="1325563"/>
          <p14:tracePt t="59738" x="11176000" y="1325563"/>
          <p14:tracePt t="59747" x="11152188" y="1325563"/>
          <p14:tracePt t="59752" x="11126788" y="1335088"/>
          <p14:tracePt t="59761" x="11109325" y="1350963"/>
          <p14:tracePt t="59771" x="11093450" y="1368425"/>
          <p14:tracePt t="59778" x="11093450" y="1384300"/>
          <p14:tracePt t="59782" x="11083925" y="1409700"/>
          <p14:tracePt t="59792" x="11083925" y="1427163"/>
          <p14:tracePt t="59800" x="11075988" y="1452563"/>
          <p14:tracePt t="59807" x="11075988" y="1468438"/>
          <p14:tracePt t="59814" x="11075988" y="1485900"/>
          <p14:tracePt t="59820" x="11093450" y="1501775"/>
          <p14:tracePt t="59828" x="11101388" y="1519238"/>
          <p14:tracePt t="59837" x="11117263" y="1527175"/>
          <p14:tracePt t="59842" x="11134725" y="1527175"/>
          <p14:tracePt t="59850" x="11160125" y="1527175"/>
          <p14:tracePt t="59861" x="11176000" y="1527175"/>
          <p14:tracePt t="59869" x="11201400" y="1527175"/>
          <p14:tracePt t="59872" x="11210925" y="1519238"/>
          <p14:tracePt t="59881" x="11226800" y="1511300"/>
          <p14:tracePt t="59889" x="11234738" y="1501775"/>
          <p14:tracePt t="59897" x="11244263" y="1493838"/>
          <p14:tracePt t="59903" x="11252200" y="1485900"/>
          <p14:tracePt t="59918" x="11269663" y="1485900"/>
          <p14:tracePt t="59926" x="11277600" y="1485900"/>
          <p14:tracePt t="59933" x="11293475" y="1485900"/>
          <p14:tracePt t="59941" x="11318875" y="1485900"/>
          <p14:tracePt t="59949" x="11344275" y="1485900"/>
          <p14:tracePt t="59958" x="11369675" y="1501775"/>
          <p14:tracePt t="59963" x="11395075" y="1527175"/>
          <p14:tracePt t="59972" x="11428413" y="1570038"/>
          <p14:tracePt t="59980" x="11453813" y="1611313"/>
          <p14:tracePt t="59987" x="11479213" y="1670050"/>
          <p14:tracePt t="59993" x="11512550" y="1720850"/>
          <p14:tracePt t="60001" x="11563350" y="1779588"/>
          <p14:tracePt t="60008" x="11612563" y="1838325"/>
          <p14:tracePt t="60016" x="11680825" y="1905000"/>
          <p14:tracePt t="60022" x="11755438" y="1973263"/>
          <p14:tracePt t="60031" x="11831638" y="2039938"/>
          <p14:tracePt t="60038" x="11906250" y="2114550"/>
          <p14:tracePt t="60048" x="11964988" y="2198688"/>
          <p14:tracePt t="60052" x="12007850" y="2300288"/>
          <p14:tracePt t="60062" x="11998325" y="2409825"/>
          <p14:tracePt t="60069" x="11998325" y="2517775"/>
          <p14:tracePt t="60077" x="12007850" y="2627313"/>
          <p14:tracePt t="60083" x="11990388" y="2736850"/>
          <p14:tracePt t="60091" x="11923713" y="2846388"/>
          <p14:tracePt t="60099" x="11847513" y="2963863"/>
          <p14:tracePt t="60107" x="11772900" y="3071813"/>
          <p14:tracePt t="60113" x="11696700" y="3173413"/>
          <p14:tracePt t="60120" x="11622088" y="3265488"/>
          <p14:tracePt t="60129" x="11579225" y="3340100"/>
          <p14:tracePt t="60137" x="11587163" y="3408363"/>
          <p14:tracePt t="60142" x="11545888" y="3467100"/>
          <p14:tracePt t="60151" x="11545888" y="3517900"/>
          <p14:tracePt t="60160" x="11528425" y="3567113"/>
          <p14:tracePt t="60168" x="11495088" y="3617913"/>
          <p14:tracePt t="60173" x="11469688" y="3659188"/>
          <p14:tracePt t="60181" x="11436350" y="3694113"/>
          <p14:tracePt t="60189" x="11403013" y="3717925"/>
          <p14:tracePt t="60196" x="11387138" y="3735388"/>
          <p14:tracePt t="60202" x="11361738" y="3735388"/>
          <p14:tracePt t="60210" x="11344275" y="3735388"/>
          <p14:tracePt t="60241" x="11336338" y="3735388"/>
          <p14:tracePt t="60249" x="11318875" y="3743325"/>
          <p14:tracePt t="60258" x="11303000" y="3743325"/>
          <p14:tracePt t="60264" x="11277600" y="3760788"/>
          <p14:tracePt t="60271" x="11252200" y="3786188"/>
          <p14:tracePt t="60279" x="11218863" y="3819525"/>
          <p14:tracePt t="60287" x="11201400" y="3835400"/>
          <p14:tracePt t="60293" x="11176000" y="3852863"/>
          <p14:tracePt t="60300" x="11160125" y="3860800"/>
          <p14:tracePt t="60309" x="11152188" y="3860800"/>
          <p14:tracePt t="60317" x="11134725" y="3860800"/>
          <p14:tracePt t="60322" x="11126788" y="3860800"/>
          <p14:tracePt t="60332" x="11117263" y="3852863"/>
          <p14:tracePt t="60339" x="11117263" y="3819525"/>
          <p14:tracePt t="60347" x="11117263" y="3794125"/>
          <p14:tracePt t="60354" x="11117263" y="3752850"/>
          <p14:tracePt t="60361" x="11109325" y="3717925"/>
          <p14:tracePt t="60370" x="11109325" y="3668713"/>
          <p14:tracePt t="60376" x="11117263" y="3617913"/>
          <p14:tracePt t="60383" x="11142663" y="3559175"/>
          <p14:tracePt t="60390" x="11185525" y="3500438"/>
          <p14:tracePt t="60398" x="11210925" y="3433763"/>
          <p14:tracePt t="60408" x="11252200" y="3365500"/>
          <p14:tracePt t="60412" x="11285538" y="3306763"/>
          <p14:tracePt t="60422" x="11318875" y="3257550"/>
          <p14:tracePt t="60430" x="11352213" y="3222625"/>
          <p14:tracePt t="60438" x="11369675" y="3189288"/>
          <p14:tracePt t="60443" x="11369675" y="3163888"/>
          <p14:tracePt t="60452" x="11369675" y="3140075"/>
          <p14:tracePt t="60459" x="11369675" y="3122613"/>
          <p14:tracePt t="60466" x="11336338" y="3122613"/>
          <p14:tracePt t="60472" x="11293475" y="3122613"/>
          <p14:tracePt t="60480" x="11244263" y="3122613"/>
          <p14:tracePt t="60488" x="11193463" y="3155950"/>
          <p14:tracePt t="60497" x="11134725" y="3189288"/>
          <p14:tracePt t="60502" x="11075988" y="3222625"/>
          <p14:tracePt t="60511" x="11017250" y="3273425"/>
          <p14:tracePt t="60520" x="10966450" y="3316288"/>
          <p14:tracePt t="60528" x="10917238" y="3375025"/>
          <p14:tracePt t="60533" x="10866438" y="3441700"/>
          <p14:tracePt t="60542" x="10823575" y="3508375"/>
          <p14:tracePt t="60549" x="10799763" y="3576638"/>
          <p14:tracePt t="60557" x="10774363" y="3643313"/>
          <p14:tracePt t="60563" x="10774363" y="3709988"/>
          <p14:tracePt t="60571" x="10764838" y="3768725"/>
          <p14:tracePt t="60578" x="10774363" y="3835400"/>
          <p14:tracePt t="60587" x="10799763" y="3886200"/>
          <p14:tracePt t="60592" x="10833100" y="3944938"/>
          <p14:tracePt t="60601" x="10874375" y="3987800"/>
          <p14:tracePt t="60609" x="10933113" y="4021138"/>
          <p14:tracePt t="60618" x="10999788" y="4046538"/>
          <p14:tracePt t="60623" x="11083925" y="4046538"/>
          <p14:tracePt t="60630" x="11176000" y="4054475"/>
          <p14:tracePt t="60640" x="11277600" y="4054475"/>
          <p14:tracePt t="60646" x="11369675" y="4054475"/>
          <p14:tracePt t="60653" x="11461750" y="4054475"/>
          <p14:tracePt t="60660" x="11537950" y="4037013"/>
          <p14:tracePt t="60668" x="11596688" y="4011613"/>
          <p14:tracePt t="60676" x="11655425" y="3962400"/>
          <p14:tracePt t="60682" x="11704638" y="3929063"/>
          <p14:tracePt t="60692" x="11747500" y="3886200"/>
          <p14:tracePt t="60699" x="11780838" y="3835400"/>
          <p14:tracePt t="60709" x="11788775" y="3786188"/>
          <p14:tracePt t="60713" x="11788775" y="3727450"/>
          <p14:tracePt t="60722" x="11788775" y="3659188"/>
          <p14:tracePt t="60729" x="11798300" y="3576638"/>
          <p14:tracePt t="60737" x="11772900" y="3482975"/>
          <p14:tracePt t="60743" x="11714163" y="3390900"/>
          <p14:tracePt t="60751" x="11645900" y="3316288"/>
          <p14:tracePt t="60758" x="11579225" y="3257550"/>
          <p14:tracePt t="60766" x="11512550" y="3222625"/>
          <p14:tracePt t="60772" x="11445875" y="3214688"/>
          <p14:tracePt t="60781" x="11369675" y="3206750"/>
          <p14:tracePt t="60789" x="11293475" y="3206750"/>
          <p14:tracePt t="60798" x="11218863" y="3232150"/>
          <p14:tracePt t="60802" x="11142663" y="3257550"/>
          <p14:tracePt t="60811" x="11083925" y="3290888"/>
          <p14:tracePt t="60820" x="11017250" y="3340100"/>
          <p14:tracePt t="60827" x="10966450" y="3408363"/>
          <p14:tracePt t="60833" x="10917238" y="3482975"/>
          <p14:tracePt t="60841" x="10882313" y="3559175"/>
          <p14:tracePt t="60848" x="10858500" y="3643313"/>
          <p14:tracePt t="60856" x="10858500" y="3717925"/>
          <p14:tracePt t="60862" x="10858500" y="3794125"/>
          <p14:tracePt t="60870" x="10858500" y="3860800"/>
          <p14:tracePt t="60879" x="10891838" y="3919538"/>
          <p14:tracePt t="60888" x="10933113" y="3962400"/>
          <p14:tracePt t="60892" x="10983913" y="4003675"/>
          <p14:tracePt t="60902" x="11058525" y="4029075"/>
          <p14:tracePt t="60910" x="11142663" y="4037013"/>
          <p14:tracePt t="60918" x="11234738" y="4037013"/>
          <p14:tracePt t="60924" x="11336338" y="4037013"/>
          <p14:tracePt t="60933" x="11420475" y="4046538"/>
          <p14:tracePt t="60938" x="11504613" y="4037013"/>
          <p14:tracePt t="60947" x="11571288" y="4003675"/>
          <p14:tracePt t="60952" x="11630025" y="3970338"/>
          <p14:tracePt t="60960" x="11680825" y="3937000"/>
          <p14:tracePt t="60970" x="11722100" y="3894138"/>
          <p14:tracePt t="60978" x="11747500" y="3852863"/>
          <p14:tracePt t="60983" x="11763375" y="3794125"/>
          <p14:tracePt t="60991" x="11763375" y="3735388"/>
          <p14:tracePt t="60999" x="11763375" y="3668713"/>
          <p14:tracePt t="61007" x="11739563" y="3592513"/>
          <p14:tracePt t="61014" x="11696700" y="3500438"/>
          <p14:tracePt t="61022" x="11645900" y="3416300"/>
          <p14:tracePt t="61029" x="11571288" y="3340100"/>
          <p14:tracePt t="61036" x="11504613" y="3290888"/>
          <p14:tracePt t="61042" x="11428413" y="3290888"/>
          <p14:tracePt t="61050" x="11352213" y="3273425"/>
          <p14:tracePt t="61059" x="11277600" y="3290888"/>
          <p14:tracePt t="61068" x="11201400" y="3332163"/>
          <p14:tracePt t="61072" x="11142663" y="3390900"/>
          <p14:tracePt t="61081" x="11083925" y="3459163"/>
          <p14:tracePt t="61090" x="11042650" y="3525838"/>
          <p14:tracePt t="61097" x="11017250" y="3592513"/>
          <p14:tracePt t="61104" x="11009313" y="3651250"/>
          <p14:tracePt t="61112" x="11009313" y="3702050"/>
          <p14:tracePt t="61118" x="11017250" y="3735388"/>
          <p14:tracePt t="61126" x="11042650" y="3768725"/>
          <p14:tracePt t="61133" x="11083925" y="3794125"/>
          <p14:tracePt t="61141" x="11126788" y="3811588"/>
          <p14:tracePt t="61149" x="11176000" y="3819525"/>
          <p14:tracePt t="61156" x="11234738" y="3819525"/>
          <p14:tracePt t="61162" x="11285538" y="3819525"/>
          <p14:tracePt t="61172" x="11328400" y="3819525"/>
          <p14:tracePt t="61180" x="11369675" y="3819525"/>
          <p14:tracePt t="61187" x="11403013" y="3819525"/>
          <p14:tracePt t="61193" x="11420475" y="3802063"/>
          <p14:tracePt t="61202" x="11428413" y="3786188"/>
          <p14:tracePt t="61209" x="11428413" y="3776663"/>
          <p14:tracePt t="61216" x="11428413" y="3760788"/>
          <p14:tracePt t="61230" x="11436350" y="3743325"/>
          <p14:tracePt t="61248" x="11428413" y="3735388"/>
          <p14:tracePt t="61253" x="11410950" y="3735388"/>
          <p14:tracePt t="61262" x="11395075" y="3735388"/>
          <p14:tracePt t="61269" x="11369675" y="3717925"/>
          <p14:tracePt t="61279" x="11352213" y="3717925"/>
          <p14:tracePt t="61284" x="11328400" y="3709988"/>
          <p14:tracePt t="61292" x="11293475" y="3694113"/>
          <p14:tracePt t="61299" x="11269663" y="3668713"/>
          <p14:tracePt t="61307" x="11234738" y="3643313"/>
          <p14:tracePt t="61313" x="11210925" y="3625850"/>
          <p14:tracePt t="61321" x="11176000" y="3617913"/>
          <p14:tracePt t="61328" x="11152188" y="3609975"/>
          <p14:tracePt t="61337" x="11126788" y="3609975"/>
          <p14:tracePt t="61342" x="11101388" y="3600450"/>
          <p14:tracePt t="61352" x="11083925" y="3592513"/>
          <p14:tracePt t="61359" x="11068050" y="3584575"/>
          <p14:tracePt t="61367" x="11058525" y="3576638"/>
          <p14:tracePt t="61374" x="11042650" y="3576638"/>
          <p14:tracePt t="61382" x="11034713" y="3567113"/>
          <p14:tracePt t="61390" x="11034713" y="3559175"/>
          <p14:tracePt t="61410" x="11025188" y="3559175"/>
          <p14:tracePt t="61426" x="11025188" y="3584575"/>
          <p14:tracePt t="61432" x="11025188" y="3600450"/>
          <p14:tracePt t="61441" x="11042650" y="3617913"/>
          <p14:tracePt t="61450" x="11075988" y="3635375"/>
          <p14:tracePt t="61459" x="11109325" y="3635375"/>
          <p14:tracePt t="61462" x="11152188" y="3635375"/>
          <p14:tracePt t="61472" x="11210925" y="3635375"/>
          <p14:tracePt t="61479" x="11269663" y="3617913"/>
          <p14:tracePt t="61487" x="11336338" y="3600450"/>
          <p14:tracePt t="61493" x="11403013" y="3567113"/>
          <p14:tracePt t="61501" x="11479213" y="3533775"/>
          <p14:tracePt t="61508" x="11545888" y="3482975"/>
          <p14:tracePt t="61516" x="11612563" y="3433763"/>
          <p14:tracePt t="61523" x="11671300" y="3375025"/>
          <p14:tracePt t="61531" x="11722100" y="3316288"/>
          <p14:tracePt t="61540" x="11772900" y="3248025"/>
          <p14:tracePt t="61548" x="11814175" y="3181350"/>
          <p14:tracePt t="61554" x="11847513" y="3105150"/>
          <p14:tracePt t="61562" x="11880850" y="3030538"/>
          <p14:tracePt t="61570" x="11898313" y="2938463"/>
          <p14:tracePt t="61577" x="11906250" y="2854325"/>
          <p14:tracePt t="61584" x="11906250" y="2762250"/>
          <p14:tracePt t="61591" x="11906250" y="2678113"/>
          <p14:tracePt t="61598" x="11906250" y="2593975"/>
          <p14:tracePt t="61607" x="11906250" y="2509838"/>
          <p14:tracePt t="61612" x="11906250" y="2417763"/>
          <p14:tracePt t="61620" x="11880850" y="2325688"/>
          <p14:tracePt t="61630" x="11847513" y="2241550"/>
          <p14:tracePt t="61637" x="11822113" y="2149475"/>
          <p14:tracePt t="61643" x="11788775" y="2065338"/>
          <p14:tracePt t="61652" x="11747500" y="1973263"/>
          <p14:tracePt t="61660" x="11704638" y="1879600"/>
          <p14:tracePt t="61667" x="11663363" y="1787525"/>
          <p14:tracePt t="61673" x="11612563" y="1703388"/>
          <p14:tracePt t="61681" x="11563350" y="1620838"/>
          <p14:tracePt t="61688" x="11512550" y="1536700"/>
          <p14:tracePt t="61697" x="11461750" y="1468438"/>
          <p14:tracePt t="61702" x="11410950" y="1401763"/>
          <p14:tracePt t="61710" x="11344275" y="1343025"/>
          <p14:tracePt t="61719" x="11285538" y="1284288"/>
          <p14:tracePt t="61728" x="11226800" y="1225550"/>
          <p14:tracePt t="61732" x="11176000" y="1166813"/>
          <p14:tracePt t="61742" x="11126788" y="1116013"/>
          <p14:tracePt t="61750" x="11093450" y="1074738"/>
          <p14:tracePt t="61758" x="11058525" y="1049338"/>
          <p14:tracePt t="61763" x="11025188" y="1016000"/>
          <p14:tracePt t="61772" x="10999788" y="998538"/>
          <p14:tracePt t="61779" x="10966450" y="990600"/>
          <p14:tracePt t="61786" x="10941050" y="990600"/>
          <p14:tracePt t="61792" x="10925175" y="990600"/>
          <p14:tracePt t="61800" x="10907713" y="990600"/>
          <p14:tracePt t="61809" x="10907713" y="998538"/>
          <p14:tracePt t="61816" x="10907713" y="1016000"/>
          <p14:tracePt t="61822" x="10925175" y="1031875"/>
          <p14:tracePt t="61831" x="10966450" y="1057275"/>
          <p14:tracePt t="61840" x="11017250" y="1082675"/>
          <p14:tracePt t="61847" x="11075988" y="1125538"/>
          <p14:tracePt t="61854" x="11152188" y="1158875"/>
          <p14:tracePt t="61861" x="11226800" y="1208088"/>
          <p14:tracePt t="61869" x="11318875" y="1258888"/>
          <p14:tracePt t="61876" x="11403013" y="1301750"/>
          <p14:tracePt t="61882" x="11495088" y="1350963"/>
          <p14:tracePt t="61890" x="11579225" y="1393825"/>
          <p14:tracePt t="61898" x="11663363" y="1443038"/>
          <p14:tracePt t="61908" x="11747500" y="1501775"/>
          <p14:tracePt t="61912" x="11822113" y="1552575"/>
          <p14:tracePt t="61921" x="11890375" y="1620838"/>
          <p14:tracePt t="61930" x="11949113" y="1695450"/>
          <p14:tracePt t="61939" x="11990388" y="1779588"/>
          <p14:tracePt t="61943" x="11998325" y="1871663"/>
          <p14:tracePt t="61952" x="12007850" y="1955800"/>
          <p14:tracePt t="61960" x="12007850" y="2039938"/>
          <p14:tracePt t="61966" x="12007850" y="2132013"/>
          <p14:tracePt t="61972" x="12023725" y="2216150"/>
          <p14:tracePt t="61980" x="12015788" y="2300288"/>
          <p14:tracePt t="61989" x="11982450" y="2392363"/>
          <p14:tracePt t="61997" x="11923713" y="2484438"/>
          <p14:tracePt t="62002" x="11880850" y="2568575"/>
          <p14:tracePt t="62011" x="11831638" y="2660650"/>
          <p14:tracePt t="62020" x="11772900" y="2744788"/>
          <p14:tracePt t="62028" x="11704638" y="2836863"/>
          <p14:tracePt t="62034" x="11637963" y="2928938"/>
          <p14:tracePt t="62041" x="11553825" y="3022600"/>
          <p14:tracePt t="62049" x="11479213" y="3114675"/>
          <p14:tracePt t="62056" x="11403013" y="3198813"/>
          <p14:tracePt t="62063" x="11318875" y="3281363"/>
          <p14:tracePt t="62071" x="11244263" y="3349625"/>
          <p14:tracePt t="62078" x="11168063" y="3416300"/>
          <p14:tracePt t="62088" x="11093450" y="3482975"/>
          <p14:tracePt t="62092" x="11025188" y="3541713"/>
          <p14:tracePt t="62102" x="10958513" y="3600450"/>
          <p14:tracePt t="62109" x="10907713" y="3643313"/>
          <p14:tracePt t="62118" x="10866438" y="3684588"/>
          <p14:tracePt t="62123" x="10823575" y="3717925"/>
          <p14:tracePt t="62132" x="10799763" y="3735388"/>
          <p14:tracePt t="62139" x="10774363" y="3735388"/>
          <p14:tracePt t="62146" x="10756900" y="3735388"/>
          <p14:tracePt t="62161" x="10756900" y="3743325"/>
          <p14:tracePt t="62177" x="10774363" y="3727450"/>
          <p14:tracePt t="62183" x="10815638" y="3694113"/>
          <p14:tracePt t="62191" x="10858500" y="3676650"/>
          <p14:tracePt t="62199" x="10907713" y="3651250"/>
          <p14:tracePt t="62208" x="10966450" y="3625850"/>
          <p14:tracePt t="62213" x="11034713" y="3600450"/>
          <p14:tracePt t="62223" x="11101388" y="3559175"/>
          <p14:tracePt t="62230" x="11176000" y="3508375"/>
          <p14:tracePt t="62237" x="11252200" y="3449638"/>
          <p14:tracePt t="62243" x="11328400" y="3382963"/>
          <p14:tracePt t="62250" x="11403013" y="3306763"/>
          <p14:tracePt t="62259" x="11479213" y="3232150"/>
          <p14:tracePt t="62267" x="11545888" y="3148013"/>
          <p14:tracePt t="62273" x="11622088" y="3046413"/>
          <p14:tracePt t="62281" x="11688763" y="2946400"/>
          <p14:tracePt t="62290" x="11747500" y="2828925"/>
          <p14:tracePt t="62297" x="11806238" y="2711450"/>
          <p14:tracePt t="62304" x="11857038" y="2586038"/>
          <p14:tracePt t="62312" x="11890375" y="2451100"/>
          <p14:tracePt t="62319" x="11915775" y="2308225"/>
          <p14:tracePt t="62327" x="11915775" y="2173288"/>
          <p14:tracePt t="62333" x="11915775" y="2047875"/>
          <p14:tracePt t="62341" x="11898313" y="1922463"/>
          <p14:tracePt t="62349" x="11864975" y="1804988"/>
          <p14:tracePt t="62357" x="11814175" y="1695450"/>
          <p14:tracePt t="62363" x="11755438" y="1603375"/>
          <p14:tracePt t="62372" x="11688763" y="1527175"/>
          <p14:tracePt t="62379" x="11622088" y="1452563"/>
          <p14:tracePt t="62388" x="11545888" y="1393825"/>
          <p14:tracePt t="62393" x="11469688" y="1343025"/>
          <p14:tracePt t="62402" x="11395075" y="1301750"/>
          <p14:tracePt t="62410" x="11310938" y="1266825"/>
          <p14:tracePt t="62417" x="11234738" y="1250950"/>
          <p14:tracePt t="62424" x="11160125" y="1250950"/>
          <p14:tracePt t="62431" x="11093450" y="1250950"/>
          <p14:tracePt t="62438" x="11034713" y="1233488"/>
          <p14:tracePt t="62447" x="10983913" y="1233488"/>
          <p14:tracePt t="62452" x="10941050" y="1233488"/>
          <p14:tracePt t="62460" x="10917238" y="1233488"/>
          <p14:tracePt t="62491" x="10907713" y="1243013"/>
          <p14:tracePt t="62508" x="10917238" y="1250950"/>
          <p14:tracePt t="62514" x="10941050" y="1266825"/>
          <p14:tracePt t="62522" x="10983913" y="1284288"/>
          <p14:tracePt t="62529" x="11009313" y="1301750"/>
          <p14:tracePt t="62537" x="11042650" y="1301750"/>
          <p14:tracePt t="62543" x="11075988" y="1301750"/>
          <p14:tracePt t="62551" x="11109325" y="1309688"/>
          <p14:tracePt t="62559" x="11142663" y="1309688"/>
          <p14:tracePt t="62568" x="11176000" y="1317625"/>
          <p14:tracePt t="62573" x="11210925" y="1325563"/>
          <p14:tracePt t="62582" x="11234738" y="1325563"/>
          <p14:tracePt t="62590" x="11252200" y="1335088"/>
          <p14:tracePt t="62598" x="11252200" y="1343025"/>
          <p14:tracePt t="62604" x="11252200" y="1350963"/>
          <p14:tracePt t="62611" x="11260138" y="1360488"/>
          <p14:tracePt t="62619" x="11260138" y="1368425"/>
          <p14:tracePt t="62632" x="11269663" y="1368425"/>
          <p14:tracePt t="62640" x="11269663" y="1376363"/>
          <p14:tracePt t="62648" x="11277600" y="1384300"/>
          <p14:tracePt t="62687" x="11277600" y="1376363"/>
          <p14:tracePt t="62694" x="11285538" y="1368425"/>
          <p14:tracePt t="62710" x="11285538" y="1360488"/>
          <p14:tracePt t="62716" x="11293475" y="1360488"/>
          <p14:tracePt t="62723" x="11293475" y="1350963"/>
          <p14:tracePt t="62799" x="11303000" y="1350963"/>
          <p14:tracePt t="62813" x="11303000" y="1343025"/>
          <p14:tracePt t="62903" x="11310938" y="1343025"/>
          <p14:tracePt t="62927" x="11318875" y="1343025"/>
          <p14:tracePt t="62959" x="11328400" y="1343025"/>
          <p14:tracePt t="63000" x="11328400" y="1350963"/>
          <p14:tracePt t="63077" x="11336338" y="1350963"/>
          <p14:tracePt t="63121" x="11336338" y="1360488"/>
          <p14:tracePt t="63152" x="11336338" y="1368425"/>
          <p14:tracePt t="63369" x="11336338" y="1360488"/>
          <p14:tracePt t="63429" x="11336338" y="1350963"/>
          <p14:tracePt t="63639" x="11336338" y="1343025"/>
          <p14:tracePt t="63699" x="11328400" y="1343025"/>
          <p14:tracePt t="63751" x="11328400" y="1350963"/>
          <p14:tracePt t="63811" x="11318875" y="1350963"/>
          <p14:tracePt t="63888" x="11310938" y="1350963"/>
          <p14:tracePt t="63901" x="11310938" y="1360488"/>
          <p14:tracePt t="63985" x="11310938" y="1368425"/>
          <p14:tracePt t="64118" x="11310938" y="1376363"/>
          <p14:tracePt t="64194" x="11318875" y="1376363"/>
          <p14:tracePt t="64427" x="11328400" y="1376363"/>
          <p14:tracePt t="64659" x="11318875" y="1376363"/>
          <p14:tracePt t="64778" x="11310938" y="1376363"/>
          <p14:tracePt t="64817" x="11303000" y="1376363"/>
          <p14:tracePt t="64989" x="11293475" y="1376363"/>
          <p14:tracePt t="65117" x="11285538" y="1376363"/>
          <p14:tracePt t="65243" x="11285538" y="1384300"/>
          <p14:tracePt t="65304" x="11285538" y="1393825"/>
          <p14:tracePt t="65401" x="11293475" y="1393825"/>
          <p14:tracePt t="65688" x="11293475" y="1384300"/>
          <p14:tracePt t="65807" x="11293475" y="1393825"/>
          <p14:tracePt t="65837" x="11303000" y="1393825"/>
          <p14:tracePt t="65852" x="11303000" y="1401763"/>
          <p14:tracePt t="66055" x="11293475" y="1401763"/>
          <p14:tracePt t="66152" x="11285538" y="1401763"/>
          <p14:tracePt t="66743" x="11277600" y="1401763"/>
          <p14:tracePt t="66984" x="11269663" y="1401763"/>
          <p14:tracePt t="67037" x="11269663" y="1393825"/>
          <p14:tracePt t="67459" x="11269663" y="1401763"/>
          <p14:tracePt t="67621" x="11260138" y="1401763"/>
          <p14:tracePt t="67651" x="11252200" y="1401763"/>
          <p14:tracePt t="67689" x="11244263" y="1401763"/>
          <p14:tracePt t="67801" x="11244263" y="1409700"/>
          <p14:tracePt t="67868" x="11244263" y="1419225"/>
          <p14:tracePt t="68004" x="11234738" y="1419225"/>
          <p14:tracePt t="68208" x="11226800" y="1419225"/>
          <p14:tracePt t="68371" x="11218863" y="1419225"/>
          <p14:tracePt t="68402" x="11218863" y="1427163"/>
          <p14:tracePt t="68423" x="11210925" y="1427163"/>
          <p14:tracePt t="68471" x="11201400" y="1427163"/>
          <p14:tracePt t="68604" x="11201400" y="1419225"/>
          <p14:tracePt t="68717" x="11193463" y="1419225"/>
          <p14:tracePt t="68754" x="11185525" y="1419225"/>
          <p14:tracePt t="68844" x="11185525" y="1427163"/>
          <p14:tracePt t="68902" x="11193463" y="1427163"/>
          <p14:tracePt t="69107" x="11193463" y="1419225"/>
          <p14:tracePt t="69151" x="11193463" y="1409700"/>
          <p14:tracePt t="69212" x="11193463" y="1401763"/>
          <p14:tracePt t="69234" x="11185525" y="1401763"/>
          <p14:tracePt t="69241" x="11176000" y="1401763"/>
          <p14:tracePt t="69249" x="11168063" y="1401763"/>
          <p14:tracePt t="69257" x="11152188" y="1401763"/>
          <p14:tracePt t="69263" x="11126788" y="1401763"/>
          <p14:tracePt t="69271" x="11101388" y="1401763"/>
          <p14:tracePt t="69279" x="11083925" y="1401763"/>
          <p14:tracePt t="69287" x="11058525" y="1401763"/>
          <p14:tracePt t="69293" x="11042650" y="1401763"/>
          <p14:tracePt t="69300" x="11017250" y="1409700"/>
          <p14:tracePt t="69311" x="10991850" y="1409700"/>
          <p14:tracePt t="69318" x="10975975" y="1427163"/>
          <p14:tracePt t="69324" x="10975975" y="1435100"/>
          <p14:tracePt t="69331" x="10975975" y="1460500"/>
          <p14:tracePt t="69340" x="10975975" y="1477963"/>
          <p14:tracePt t="69347" x="10966450" y="1501775"/>
          <p14:tracePt t="69354" x="10966450" y="1519238"/>
          <p14:tracePt t="69361" x="10958513" y="1544638"/>
          <p14:tracePt t="69370" x="10958513" y="1570038"/>
          <p14:tracePt t="69377" x="10958513" y="1595438"/>
          <p14:tracePt t="69383" x="10966450" y="1620838"/>
          <p14:tracePt t="69391" x="10983913" y="1636713"/>
          <p14:tracePt t="69400" x="11009313" y="1662113"/>
          <p14:tracePt t="69407" x="11025188" y="1670050"/>
          <p14:tracePt t="69414" x="11042650" y="1679575"/>
          <p14:tracePt t="69421" x="11068050" y="1679575"/>
          <p14:tracePt t="69429" x="11093450" y="1679575"/>
          <p14:tracePt t="69437" x="11117263" y="1679575"/>
          <p14:tracePt t="69443" x="11152188" y="1679575"/>
          <p14:tracePt t="69451" x="11176000" y="1679575"/>
          <p14:tracePt t="69459" x="11201400" y="1662113"/>
          <p14:tracePt t="69470" x="11226800" y="1636713"/>
          <p14:tracePt t="69473" x="11252200" y="1611313"/>
          <p14:tracePt t="69482" x="11269663" y="1595438"/>
          <p14:tracePt t="69490" x="11285538" y="1570038"/>
          <p14:tracePt t="69498" x="11285538" y="1544638"/>
          <p14:tracePt t="69503" x="11285538" y="1519238"/>
          <p14:tracePt t="69511" x="11293475" y="1493838"/>
          <p14:tracePt t="69520" x="11293475" y="1468438"/>
          <p14:tracePt t="69527" x="11303000" y="1443038"/>
          <p14:tracePt t="69534" x="11303000" y="1427163"/>
          <p14:tracePt t="69541" x="11303000" y="1401763"/>
          <p14:tracePt t="69549" x="11285538" y="1384300"/>
          <p14:tracePt t="69557" x="11260138" y="1368425"/>
          <p14:tracePt t="69564" x="11234738" y="1350963"/>
          <p14:tracePt t="69571" x="11218863" y="1335088"/>
          <p14:tracePt t="69578" x="11193463" y="1325563"/>
          <p14:tracePt t="69587" x="11176000" y="1317625"/>
          <p14:tracePt t="69594" x="11160125" y="1317625"/>
          <p14:tracePt t="69602" x="11142663" y="1309688"/>
          <p14:tracePt t="69609" x="11126788" y="1309688"/>
          <p14:tracePt t="69617" x="11109325" y="1309688"/>
          <p14:tracePt t="69624" x="11083925" y="1309688"/>
          <p14:tracePt t="69632" x="11068050" y="1309688"/>
          <p14:tracePt t="69639" x="11050588" y="1309688"/>
          <p14:tracePt t="69647" x="11034713" y="1317625"/>
          <p14:tracePt t="69653" x="11017250" y="1317625"/>
          <p14:tracePt t="69661" x="10999788" y="1325563"/>
          <p14:tracePt t="69669" x="10991850" y="1343025"/>
          <p14:tracePt t="69678" x="10983913" y="1360488"/>
          <p14:tracePt t="69683" x="10983913" y="1376363"/>
          <p14:tracePt t="69691" x="10983913" y="1384300"/>
          <p14:tracePt t="69700" x="10983913" y="1409700"/>
          <p14:tracePt t="69708" x="10975975" y="1427163"/>
          <p14:tracePt t="69714" x="10975975" y="1452563"/>
          <p14:tracePt t="69720" x="10975975" y="1468438"/>
          <p14:tracePt t="69728" x="10975975" y="1485900"/>
          <p14:tracePt t="69737" x="10983913" y="1501775"/>
          <p14:tracePt t="69743" x="10999788" y="1519238"/>
          <p14:tracePt t="69751" x="11025188" y="1519238"/>
          <p14:tracePt t="69759" x="11042650" y="1519238"/>
          <p14:tracePt t="69767" x="11068050" y="1527175"/>
          <p14:tracePt t="69774" x="11083925" y="1527175"/>
          <p14:tracePt t="69781" x="11101388" y="1527175"/>
          <p14:tracePt t="69790" x="11117263" y="1527175"/>
          <p14:tracePt t="69797" x="11134725" y="1527175"/>
          <p14:tracePt t="69804" x="11152188" y="1527175"/>
          <p14:tracePt t="69811" x="11168063" y="1527175"/>
          <p14:tracePt t="69819" x="11176000" y="1519238"/>
          <p14:tracePt t="69827" x="11185525" y="1519238"/>
          <p14:tracePt t="69834" x="11185525" y="1511300"/>
          <p14:tracePt t="69842" x="11185525" y="1501775"/>
          <p14:tracePt t="69849" x="11193463" y="1493838"/>
          <p14:tracePt t="69858" x="11193463" y="1485900"/>
          <p14:tracePt t="69864" x="11201400" y="1485900"/>
          <p14:tracePt t="69872" x="11201400" y="1477963"/>
          <p14:tracePt t="69879" x="11201400" y="1468438"/>
          <p14:tracePt t="69893" x="11201400" y="1460500"/>
          <p14:tracePt t="69908" x="11201400" y="1452563"/>
          <p14:tracePt t="69923" x="11201400" y="1443038"/>
          <p14:tracePt t="69939" x="11210925" y="1435100"/>
          <p14:tracePt t="69954" x="11210925" y="1427163"/>
          <p14:tracePt t="69983" x="11218863" y="1419225"/>
          <p14:tracePt t="70038" x="11210925" y="1419225"/>
          <p14:tracePt t="70074" x="11201400" y="1419225"/>
          <p14:tracePt t="70458" x="11201400" y="1427163"/>
          <p14:tracePt t="70502" x="11210925" y="1435100"/>
          <p14:tracePt t="70780" x="11201400" y="1435100"/>
          <p14:tracePt t="70869" x="11201400" y="1427163"/>
          <p14:tracePt t="70982" x="11201400" y="1435100"/>
          <p14:tracePt t="71033" x="11210925" y="1435100"/>
          <p14:tracePt t="71058" x="11210925" y="1427163"/>
          <p14:tracePt t="71093" x="11210925" y="1419225"/>
          <p14:tracePt t="71109" x="11201400" y="1419225"/>
          <p14:tracePt t="71199" x="11201400" y="1409700"/>
          <p14:tracePt t="71213" x="11193463" y="1409700"/>
          <p14:tracePt t="71251" x="11185525" y="1409700"/>
          <p14:tracePt t="71297" x="11176000" y="1409700"/>
          <p14:tracePt t="71340" x="11168063" y="1409700"/>
          <p14:tracePt t="71357" x="11168063" y="1419225"/>
          <p14:tracePt t="71448" x="11168063" y="1427163"/>
          <p14:tracePt t="71483" x="11168063" y="1435100"/>
          <p14:tracePt t="71553" x="11168063" y="1443038"/>
          <p14:tracePt t="71731" x="11168063" y="1435100"/>
          <p14:tracePt t="71753" x="11160125" y="1427163"/>
          <p14:tracePt t="71769" x="11152188" y="1427163"/>
          <p14:tracePt t="71777" x="11152188" y="1419225"/>
          <p14:tracePt t="71783" x="11142663" y="1419225"/>
          <p14:tracePt t="71844" x="11152188" y="1419225"/>
          <p14:tracePt t="71852" x="11152188" y="1427163"/>
          <p14:tracePt t="71858" x="11160125" y="1435100"/>
          <p14:tracePt t="71874" x="11168063" y="1443038"/>
          <p14:tracePt t="71882" x="11168063" y="1452563"/>
          <p14:tracePt t="71897" x="11176000" y="1460500"/>
          <p14:tracePt t="71920" x="11185525" y="1460500"/>
          <p14:tracePt t="71957" x="11185525" y="1452563"/>
          <p14:tracePt t="71979" x="11176000" y="1452563"/>
          <p14:tracePt t="71987" x="11176000" y="1443038"/>
          <p14:tracePt t="71993" x="11168063" y="1443038"/>
          <p14:tracePt t="72017" x="11160125" y="1443038"/>
          <p14:tracePt t="72039" x="11160125" y="1435100"/>
          <p14:tracePt t="72078" x="11152188" y="1435100"/>
          <p14:tracePt t="72114" x="11142663" y="1435100"/>
          <p14:tracePt t="72143" x="11134725" y="1435100"/>
          <p14:tracePt t="72174" x="11134725" y="1443038"/>
          <p14:tracePt t="72181" x="11126788" y="1443038"/>
          <p14:tracePt t="72250" x="11134725" y="1443038"/>
          <p14:tracePt t="72288" x="11134725" y="1452563"/>
          <p14:tracePt t="72339" x="11126788" y="1452563"/>
          <p14:tracePt t="72414" x="11117263" y="1452563"/>
          <p14:tracePt t="72438" x="11117263" y="1460500"/>
          <p14:tracePt t="72443" x="11109325" y="1460500"/>
          <p14:tracePt t="72459" x="11101388" y="1460500"/>
          <p14:tracePt t="72468" x="11093450" y="1460500"/>
          <p14:tracePt t="72482" x="11083925" y="1460500"/>
          <p14:tracePt t="72490" x="11068050" y="1460500"/>
          <p14:tracePt t="72504" x="11050588" y="1460500"/>
          <p14:tracePt t="72512" x="11034713" y="1460500"/>
          <p14:tracePt t="72520" x="11017250" y="1460500"/>
          <p14:tracePt t="72527" x="10991850" y="1460500"/>
          <p14:tracePt t="72534" x="10966450" y="1460500"/>
          <p14:tracePt t="72541" x="10950575" y="1468438"/>
          <p14:tracePt t="72550" x="10925175" y="1468438"/>
          <p14:tracePt t="72559" x="10907713" y="1468438"/>
          <p14:tracePt t="72563" x="10882313" y="1477963"/>
          <p14:tracePt t="72571" x="10866438" y="1477963"/>
          <p14:tracePt t="72579" x="10841038" y="1485900"/>
          <p14:tracePt t="72588" x="10815638" y="1485900"/>
          <p14:tracePt t="72593" x="10790238" y="1485900"/>
          <p14:tracePt t="72601" x="10748963" y="1493838"/>
          <p14:tracePt t="72609" x="10715625" y="1493838"/>
          <p14:tracePt t="72616" x="10682288" y="1493838"/>
          <p14:tracePt t="72623" x="10656888" y="1501775"/>
          <p14:tracePt t="72631" x="10631488" y="1511300"/>
          <p14:tracePt t="72639" x="10614025" y="1519238"/>
          <p14:tracePt t="72647" x="10614025" y="1527175"/>
          <p14:tracePt t="72653" x="10606088" y="1527175"/>
          <p14:tracePt t="72661" x="10606088" y="1536700"/>
          <p14:tracePt t="72670" x="10598150" y="1544638"/>
          <p14:tracePt t="72684" x="10580688" y="1552575"/>
          <p14:tracePt t="72693" x="10572750" y="1562100"/>
          <p14:tracePt t="72699" x="10555288" y="1562100"/>
          <p14:tracePt t="72707" x="10529888" y="1570038"/>
          <p14:tracePt t="72714" x="10506075" y="1570038"/>
          <p14:tracePt t="72721" x="10471150" y="1570038"/>
          <p14:tracePt t="72729" x="10447338" y="1577975"/>
          <p14:tracePt t="72738" x="10421938" y="1585913"/>
          <p14:tracePt t="72743" x="10396538" y="1603375"/>
          <p14:tracePt t="72752" x="10371138" y="1620838"/>
          <p14:tracePt t="72760" x="10345738" y="1644650"/>
          <p14:tracePt t="72768" x="10320338" y="1670050"/>
          <p14:tracePt t="72774" x="10294938" y="1687513"/>
          <p14:tracePt t="72782" x="10279063" y="1712913"/>
          <p14:tracePt t="72790" x="10253663" y="1728788"/>
          <p14:tracePt t="72798" x="10236200" y="1738313"/>
          <p14:tracePt t="72811" x="10202863" y="1738313"/>
          <p14:tracePt t="72819" x="10186988" y="1738313"/>
          <p14:tracePt t="72834" x="10169525" y="1746250"/>
          <p14:tracePt t="72850" x="10161588" y="1738313"/>
          <p14:tracePt t="72858" x="10153650" y="1738313"/>
          <p14:tracePt t="72863" x="10153650" y="1720850"/>
          <p14:tracePt t="72872" x="10144125" y="1703388"/>
          <p14:tracePt t="72880" x="10136188" y="1687513"/>
          <p14:tracePt t="72886" x="10128250" y="1670050"/>
          <p14:tracePt t="72894" x="10128250" y="1644650"/>
          <p14:tracePt t="72901" x="10118725" y="1636713"/>
          <p14:tracePt t="72910" x="10110788" y="1620838"/>
          <p14:tracePt t="72924" x="10102850" y="1603375"/>
          <p14:tracePt t="72932" x="10094913" y="1603375"/>
          <p14:tracePt t="72940" x="10085388" y="1585913"/>
          <p14:tracePt t="72948" x="10077450" y="1577975"/>
          <p14:tracePt t="72954" x="10069513" y="1570038"/>
          <p14:tracePt t="72963" x="10059988" y="1552575"/>
          <p14:tracePt t="72971" x="10052050" y="1552575"/>
          <p14:tracePt t="72978" x="10044113" y="1552575"/>
          <p14:tracePt t="72983" x="10036175" y="1544638"/>
          <p14:tracePt t="72991" x="10026650" y="1536700"/>
          <p14:tracePt t="72999" x="10018713" y="1527175"/>
          <p14:tracePt t="73007" x="10010775" y="1519238"/>
          <p14:tracePt t="73014" x="10010775" y="1501775"/>
          <p14:tracePt t="73021" x="10001250" y="1493838"/>
          <p14:tracePt t="73030" x="9993313" y="1477963"/>
          <p14:tracePt t="73037" x="9993313" y="1468438"/>
          <p14:tracePt t="73043" x="9985375" y="1468438"/>
          <p14:tracePt t="73051" x="9977438" y="1452563"/>
          <p14:tracePt t="73060" x="9967913" y="1443038"/>
          <p14:tracePt t="73068" x="9952038" y="1435100"/>
          <p14:tracePt t="73074" x="9934575" y="1419225"/>
          <p14:tracePt t="73532" x="8675688" y="2560638"/>
          <p14:tracePt t="73539" x="8667750" y="2560638"/>
          <p14:tracePt t="73547" x="8659813" y="2568575"/>
          <p14:tracePt t="73562" x="8650288" y="2576513"/>
          <p14:tracePt t="73572" x="8650288" y="2586038"/>
          <p14:tracePt t="73599" x="8650288" y="2593975"/>
          <p14:tracePt t="73608" x="8642350" y="2601913"/>
          <p14:tracePt t="73614" x="8642350" y="2609850"/>
          <p14:tracePt t="73621" x="8642350" y="2619375"/>
          <p14:tracePt t="73629" x="8642350" y="2627313"/>
          <p14:tracePt t="73636" x="8642350" y="2644775"/>
          <p14:tracePt t="73659" x="8642350" y="2652713"/>
          <p14:tracePt t="73665" x="8642350" y="2668588"/>
          <p14:tracePt t="73673" x="8642350" y="2678113"/>
          <p14:tracePt t="73681" x="8642350" y="2686050"/>
          <p14:tracePt t="73698" x="8642350" y="2693988"/>
          <p14:tracePt t="73703" x="8650288" y="2703513"/>
          <p14:tracePt t="73712" x="8667750" y="2703513"/>
          <p14:tracePt t="73719" x="8675688" y="2711450"/>
          <p14:tracePt t="73727" x="8693150" y="2711450"/>
          <p14:tracePt t="73734" x="8718550" y="2711450"/>
          <p14:tracePt t="73741" x="8734425" y="2711450"/>
          <p14:tracePt t="73749" x="8743950" y="2711450"/>
          <p14:tracePt t="73758" x="8759825" y="2711450"/>
          <p14:tracePt t="73786" x="8767763" y="2711450"/>
          <p14:tracePt t="73801" x="8777288" y="2711450"/>
          <p14:tracePt t="73810" x="8777288" y="2719388"/>
          <p14:tracePt t="73817" x="8777288" y="2727325"/>
          <p14:tracePt t="73831" x="8777288" y="2744788"/>
          <p14:tracePt t="73839" x="8767763" y="2762250"/>
          <p14:tracePt t="73847" x="8767763" y="2778125"/>
          <p14:tracePt t="73853" x="8751888" y="2795588"/>
          <p14:tracePt t="73862" x="8743950" y="2811463"/>
          <p14:tracePt t="73871" x="8734425" y="2828925"/>
          <p14:tracePt t="73878" x="8726488" y="2846388"/>
          <p14:tracePt t="73883" x="8718550" y="2854325"/>
          <p14:tracePt t="73892" x="8701088" y="2870200"/>
          <p14:tracePt t="73900" x="8675688" y="2895600"/>
          <p14:tracePt t="73908" x="8650288" y="2921000"/>
          <p14:tracePt t="73914" x="8634413" y="2946400"/>
          <p14:tracePt t="73922" x="8616950" y="2963863"/>
          <p14:tracePt t="73930" x="8601075" y="2979738"/>
          <p14:tracePt t="73937" x="8583613" y="2987675"/>
          <p14:tracePt t="73943" x="8567738" y="2987675"/>
          <p14:tracePt t="73951" x="8558213" y="2997200"/>
          <p14:tracePt t="73960" x="8542338" y="2997200"/>
          <p14:tracePt t="73968" x="8524875" y="3005138"/>
          <p14:tracePt t="73974" x="8509000" y="3013075"/>
          <p14:tracePt t="73982" x="8483600" y="3030538"/>
          <p14:tracePt t="73990" x="8458200" y="3046413"/>
          <p14:tracePt t="73995" x="8440738" y="3055938"/>
          <p14:tracePt t="74004" x="8415338" y="3071813"/>
          <p14:tracePt t="74012" x="8382000" y="3081338"/>
          <p14:tracePt t="74019" x="8356600" y="3089275"/>
          <p14:tracePt t="74027" x="8323263" y="3089275"/>
          <p14:tracePt t="74033" x="8297863" y="3089275"/>
          <p14:tracePt t="74041" x="8274050" y="3089275"/>
          <p14:tracePt t="74049" x="8256588" y="3089275"/>
          <p14:tracePt t="74056" x="8239125" y="3089275"/>
          <p14:tracePt t="74063" x="8223250" y="3089275"/>
          <p14:tracePt t="74080" x="8215313" y="3089275"/>
          <p14:tracePt t="74088" x="8215313" y="3081338"/>
          <p14:tracePt t="74093" x="8215313" y="3071813"/>
          <p14:tracePt t="74102" x="8205788" y="3071813"/>
          <p14:tracePt t="74109" x="8197850" y="3063875"/>
          <p14:tracePt t="74124" x="8189913" y="3063875"/>
          <p14:tracePt t="74147" x="8180388" y="3063875"/>
          <p14:tracePt t="74161" x="8172450" y="3063875"/>
          <p14:tracePt t="74169" x="8156575" y="3063875"/>
          <p14:tracePt t="74178" x="8131175" y="3063875"/>
          <p14:tracePt t="74183" x="8105775" y="3063875"/>
          <p14:tracePt t="74192" x="8088313" y="3071813"/>
          <p14:tracePt t="74200" x="8062913" y="3089275"/>
          <p14:tracePt t="74207" x="8047038" y="3105150"/>
          <p14:tracePt t="74214" x="8021638" y="3130550"/>
          <p14:tracePt t="74222" x="7988300" y="3148013"/>
          <p14:tracePt t="74230" x="7962900" y="3173413"/>
          <p14:tracePt t="74238" x="7937500" y="3189288"/>
          <p14:tracePt t="74244" x="7912100" y="3206750"/>
          <p14:tracePt t="74251" x="7896225" y="3222625"/>
          <p14:tracePt t="74260" x="7870825" y="3232150"/>
          <p14:tracePt t="74268" x="7853363" y="3248025"/>
          <p14:tracePt t="74274" x="7827963" y="3257550"/>
          <p14:tracePt t="74281" x="7812088" y="3265488"/>
          <p14:tracePt t="74290" x="7794625" y="3265488"/>
          <p14:tracePt t="74297" x="7778750" y="3273425"/>
          <p14:tracePt t="74304" x="7761288" y="3273425"/>
          <p14:tracePt t="74311" x="7745413" y="3281363"/>
          <p14:tracePt t="74320" x="7727950" y="3281363"/>
          <p14:tracePt t="74327" x="7720013" y="3290888"/>
          <p14:tracePt t="74334" x="7702550" y="3290888"/>
          <p14:tracePt t="74342" x="7694613" y="3298825"/>
          <p14:tracePt t="74351" x="7677150" y="3298825"/>
          <p14:tracePt t="74357" x="7661275" y="3306763"/>
          <p14:tracePt t="74364" x="7651750" y="3316288"/>
          <p14:tracePt t="74372" x="7635875" y="3316288"/>
          <p14:tracePt t="74380" x="7618413" y="3324225"/>
          <p14:tracePt t="74388" x="7602538" y="3332163"/>
          <p14:tracePt t="74394" x="7585075" y="3340100"/>
          <p14:tracePt t="74402" x="7569200" y="3349625"/>
          <p14:tracePt t="74410" x="7559675" y="3349625"/>
          <p14:tracePt t="74415" x="7543800" y="3357563"/>
          <p14:tracePt t="74423" x="7526338" y="3365500"/>
          <p14:tracePt t="74432" x="7518400" y="3365500"/>
          <p14:tracePt t="74439" x="7500938" y="3375025"/>
          <p14:tracePt t="74449" x="7485063" y="3375025"/>
          <p14:tracePt t="74453" x="7475538" y="3382963"/>
          <p14:tracePt t="74462" x="7467600" y="3382963"/>
          <p14:tracePt t="74470" x="7459663" y="3390900"/>
          <p14:tracePt t="74478" x="7451725" y="3390900"/>
          <p14:tracePt t="74483" x="7442200" y="3398838"/>
          <p14:tracePt t="74491" x="7434263" y="3398838"/>
          <p14:tracePt t="74499" x="7416800" y="3408363"/>
          <p14:tracePt t="74508" x="7416800" y="3416300"/>
          <p14:tracePt t="74521" x="7408863" y="3424238"/>
          <p14:tracePt t="74530" x="7400925" y="3433763"/>
          <p14:tracePt t="74545" x="7392988" y="3441700"/>
          <p14:tracePt t="74562" x="7392988" y="3449638"/>
          <p14:tracePt t="74597" x="7400925" y="3449638"/>
          <p14:tracePt t="74603" x="7408863" y="3449638"/>
          <p14:tracePt t="74619" x="7426325" y="3441700"/>
          <p14:tracePt t="74628" x="7434263" y="3441700"/>
          <p14:tracePt t="74633" x="7442200" y="3433763"/>
          <p14:tracePt t="74642" x="7451725" y="3433763"/>
          <p14:tracePt t="74649" x="7459663" y="3424238"/>
          <p14:tracePt t="74657" x="7475538" y="3424238"/>
          <p14:tracePt t="74664" x="7485063" y="3416300"/>
          <p14:tracePt t="74672" x="7493000" y="3416300"/>
          <p14:tracePt t="74679" x="7500938" y="3408363"/>
          <p14:tracePt t="74687" x="7510463" y="3408363"/>
          <p14:tracePt t="74693" x="7518400" y="3408363"/>
          <p14:tracePt t="74701" x="7526338" y="3408363"/>
          <p14:tracePt t="74709" x="7534275" y="3398838"/>
          <p14:tracePt t="74718" x="7543800" y="3398838"/>
          <p14:tracePt t="74723" x="7551738" y="3398838"/>
          <p14:tracePt t="74732" x="7559675" y="3398838"/>
          <p14:tracePt t="74740" x="7569200" y="3398838"/>
          <p14:tracePt t="74754" x="7577138" y="3390900"/>
          <p14:tracePt t="74762" x="7585075" y="3390900"/>
          <p14:tracePt t="74775" x="7593013" y="3390900"/>
          <p14:tracePt t="74799" x="7602538" y="3390900"/>
          <p14:tracePt t="74813" x="7602538" y="3382963"/>
          <p14:tracePt t="74821" x="7610475" y="3382963"/>
          <p14:tracePt t="74844" x="7618413" y="3382963"/>
          <p14:tracePt t="74873" x="7627938" y="3382963"/>
          <p14:tracePt t="74926" x="7635875" y="3382963"/>
          <p14:tracePt t="75010" x="7635875" y="3390900"/>
          <p14:tracePt t="75574" x="7635875" y="3398838"/>
          <p14:tracePt t="75744" x="7635875" y="3408363"/>
          <p14:tracePt t="75795" x="7635875" y="3416300"/>
          <p14:tracePt t="75834" x="7627938" y="3416300"/>
          <p14:tracePt t="75849" x="7627938" y="3424238"/>
          <p14:tracePt t="76248" x="7635875" y="3424238"/>
          <p14:tracePt t="76314" x="7643813" y="3424238"/>
          <p14:tracePt t="76433" x="7651750" y="3424238"/>
          <p14:tracePt t="76578" x="7651750" y="3416300"/>
          <p14:tracePt t="76623" x="7651750" y="3424238"/>
          <p14:tracePt t="76764" x="7661275" y="3424238"/>
          <p14:tracePt t="76780" x="7661275" y="3416300"/>
          <p14:tracePt t="77042" x="7651750" y="3416300"/>
          <p14:tracePt t="77244" x="7661275" y="3416300"/>
          <p14:tracePt t="77268" x="7661275" y="3408363"/>
          <p14:tracePt t="77312" x="7661275" y="3398838"/>
          <p14:tracePt t="77470" x="7661275" y="3408363"/>
          <p14:tracePt t="77771" x="7651750" y="3408363"/>
          <p14:tracePt t="77881" x="7651750" y="3416300"/>
          <p14:tracePt t="78002" x="7643813" y="3416300"/>
          <p14:tracePt t="78309" x="7643813" y="3408363"/>
          <p14:tracePt t="78496" x="7643813" y="3416300"/>
          <p14:tracePt t="78572" x="7643813" y="3424238"/>
          <p14:tracePt t="78646" x="7635875" y="3424238"/>
          <p14:tracePt t="78655" x="7627938" y="3424238"/>
          <p14:tracePt t="78670" x="7618413" y="3424238"/>
          <p14:tracePt t="78676" x="7610475" y="3424238"/>
          <p14:tracePt t="78684" x="7593013" y="3433763"/>
          <p14:tracePt t="78691" x="7585075" y="3433763"/>
          <p14:tracePt t="78699" x="7569200" y="3433763"/>
          <p14:tracePt t="93775" x="8399463" y="3130550"/>
          <p14:tracePt t="93779" x="8407400" y="3122613"/>
          <p14:tracePt t="93797" x="8407400" y="3114675"/>
          <p14:tracePt t="93908" x="8415338" y="3105150"/>
          <p14:tracePt t="93922" x="8424863" y="3105150"/>
          <p14:tracePt t="93930" x="8424863" y="3097213"/>
          <p14:tracePt t="93938" x="8432800" y="3097213"/>
          <p14:tracePt t="93946" x="8440738" y="3089275"/>
          <p14:tracePt t="93960" x="8450263" y="3089275"/>
          <p14:tracePt t="93968" x="8450263" y="3081338"/>
          <p14:tracePt t="93976" x="8458200" y="3081338"/>
          <p14:tracePt t="93998" x="8466138" y="3081338"/>
          <p14:tracePt t="94036" x="8474075" y="3081338"/>
          <p14:tracePt t="94066" x="8474075" y="3089275"/>
          <p14:tracePt t="94080" x="8474075" y="3097213"/>
          <p14:tracePt t="94110" x="8474075" y="3105150"/>
          <p14:tracePt t="94133" x="8474075" y="3114675"/>
          <p14:tracePt t="94156" x="8466138" y="3114675"/>
          <p14:tracePt t="94171" x="8466138" y="3122613"/>
          <p14:tracePt t="94200" x="8458200" y="3122613"/>
          <p14:tracePt t="94223" x="8450263" y="3122613"/>
          <p14:tracePt t="94239" x="8440738" y="3122613"/>
          <p14:tracePt t="94245" x="8432800" y="3130550"/>
          <p14:tracePt t="94252" x="8424863" y="3130550"/>
          <p14:tracePt t="94301" x="8340725" y="3130550"/>
          <p14:tracePt t="94302" x="8332788" y="3130550"/>
          <p14:tracePt t="94316" x="8315325" y="3130550"/>
          <p14:tracePt t="94324" x="8307388" y="3130550"/>
          <p14:tracePt t="94341" x="8297863" y="3140075"/>
          <p14:tracePt t="94346" x="8289925" y="3140075"/>
          <p14:tracePt t="94355" x="8281988" y="3140075"/>
          <p14:tracePt t="94371" x="8264525" y="3148013"/>
          <p14:tracePt t="94376" x="8256588" y="3148013"/>
          <p14:tracePt t="94384" x="8248650" y="3148013"/>
          <p14:tracePt t="94392" x="8231188" y="3148013"/>
          <p14:tracePt t="94400" x="8223250" y="3148013"/>
          <p14:tracePt t="94414" x="8215313" y="3148013"/>
          <p14:tracePt t="94422" x="8205788" y="3140075"/>
          <p14:tracePt t="94431" x="8197850" y="3140075"/>
          <p14:tracePt t="94436" x="8189913" y="3130550"/>
          <p14:tracePt t="94444" x="8180388" y="3130550"/>
          <p14:tracePt t="94453" x="8172450" y="3130550"/>
          <p14:tracePt t="94460" x="8164513" y="3130550"/>
          <p14:tracePt t="94466" x="8156575" y="3130550"/>
          <p14:tracePt t="94474" x="8147050" y="3130550"/>
          <p14:tracePt t="94482" x="8139113" y="3130550"/>
          <p14:tracePt t="94489" x="8139113" y="3140075"/>
          <p14:tracePt t="94496" x="8131175" y="3140075"/>
          <p14:tracePt t="94504" x="8121650" y="3148013"/>
          <p14:tracePt t="94513" x="8121650" y="3155950"/>
          <p14:tracePt t="94527" x="8113713" y="3163888"/>
          <p14:tracePt t="94535" x="8113713" y="3173413"/>
          <p14:tracePt t="94549" x="8105775" y="3181350"/>
          <p14:tracePt t="94565" x="8105775" y="3189288"/>
          <p14:tracePt t="94572" x="8097838" y="3198813"/>
          <p14:tracePt t="94594" x="8097838" y="3206750"/>
          <p14:tracePt t="94603" x="8088313" y="3206750"/>
          <p14:tracePt t="94611" x="8088313" y="3214688"/>
          <p14:tracePt t="94662" x="8088313" y="3222625"/>
          <p14:tracePt t="94671" x="8097838" y="3222625"/>
          <p14:tracePt t="94701" x="8105775" y="3232150"/>
          <p14:tracePt t="94731" x="8113713" y="3232150"/>
          <p14:tracePt t="94743" x="8113713" y="3240088"/>
          <p14:tracePt t="94760" x="8121650" y="3240088"/>
          <p14:tracePt t="94767" x="8121650" y="3248025"/>
          <p14:tracePt t="94791" x="8121650" y="3257550"/>
          <p14:tracePt t="94805" x="8121650" y="3265488"/>
          <p14:tracePt t="94827" x="8121650" y="3273425"/>
          <p14:tracePt t="94835" x="8113713" y="3273425"/>
          <p14:tracePt t="94842" x="8113713" y="3281363"/>
          <p14:tracePt t="94850" x="8105775" y="3281363"/>
          <p14:tracePt t="94859" x="8105775" y="3290888"/>
          <p14:tracePt t="94864" x="8097838" y="3290888"/>
          <p14:tracePt t="94872" x="8097838" y="3298825"/>
          <p14:tracePt t="94880" x="8088313" y="3298825"/>
          <p14:tracePt t="94894" x="8080375" y="3306763"/>
          <p14:tracePt t="94911" x="8080375" y="3316288"/>
          <p14:tracePt t="94916" x="8072438" y="3316288"/>
          <p14:tracePt t="94941" x="8062913" y="3316288"/>
          <p14:tracePt t="94971" x="8054975" y="3316288"/>
          <p14:tracePt t="95036" x="8054975" y="3306763"/>
          <p14:tracePt t="95061" x="8054975" y="3298825"/>
          <p14:tracePt t="95066" x="8062913" y="3298825"/>
          <p14:tracePt t="95075" x="8062913" y="3290888"/>
          <p14:tracePt t="95091" x="8072438" y="3281363"/>
          <p14:tracePt t="95150" x="8062913" y="3281363"/>
          <p14:tracePt t="95173" x="8054975" y="3290888"/>
          <p14:tracePt t="95217" x="8054975" y="3281363"/>
          <p14:tracePt t="95240" x="8054975" y="3273425"/>
          <p14:tracePt t="95254" x="8054975" y="3265488"/>
          <p14:tracePt t="95276" x="8054975" y="3257550"/>
          <p14:tracePt t="95352" x="8054975" y="3265488"/>
          <p14:tracePt t="95366" x="8054975" y="3273425"/>
          <p14:tracePt t="95374" x="8054975" y="3281363"/>
          <p14:tracePt t="95391" x="8054975" y="3290888"/>
          <p14:tracePt t="95404" x="8047038" y="3298825"/>
          <p14:tracePt t="95412" x="8047038" y="3306763"/>
          <p14:tracePt t="95421" x="8047038" y="3316288"/>
          <p14:tracePt t="95425" x="8039100" y="3316288"/>
          <p14:tracePt t="95434" x="8039100" y="3324225"/>
          <p14:tracePt t="95442" x="8039100" y="3332163"/>
          <p14:tracePt t="95450" x="8029575" y="3332163"/>
          <p14:tracePt t="95458" x="8029575" y="3340100"/>
          <p14:tracePt t="95465" x="8021638" y="3349625"/>
          <p14:tracePt t="95481" x="8021638" y="3357563"/>
          <p14:tracePt t="95486" x="8013700" y="3357563"/>
          <p14:tracePt t="95502" x="8004175" y="3357563"/>
          <p14:tracePt t="95516" x="7996238" y="3357563"/>
          <p14:tracePt t="95541" x="7988300" y="3365500"/>
          <p14:tracePt t="95563" x="7980363" y="3365500"/>
          <p14:tracePt t="95576" x="7980363" y="3357563"/>
          <p14:tracePt t="95592" x="7980363" y="3349625"/>
          <p14:tracePt t="95600" x="7980363" y="3340100"/>
          <p14:tracePt t="95614" x="7988300" y="3332163"/>
          <p14:tracePt t="95623" x="7988300" y="3324225"/>
          <p14:tracePt t="95637" x="7988300" y="3316288"/>
          <p14:tracePt t="95652" x="7996238" y="3306763"/>
          <p14:tracePt t="95675" x="7996238" y="3298825"/>
          <p14:tracePt t="95690" x="7996238" y="3290888"/>
          <p14:tracePt t="95696" x="7996238" y="3281363"/>
          <p14:tracePt t="95712" x="7996238" y="3273425"/>
          <p14:tracePt t="95727" x="7996238" y="3265488"/>
          <p14:tracePt t="95734" x="7988300" y="3257550"/>
          <p14:tracePt t="95751" x="7980363" y="3248025"/>
          <p14:tracePt t="95765" x="7980363" y="3240088"/>
          <p14:tracePt t="95773" x="7970838" y="3222625"/>
          <p14:tracePt t="95780" x="7970838" y="3206750"/>
          <p14:tracePt t="95786" x="7970838" y="3181350"/>
          <p14:tracePt t="95794" x="7970838" y="3148013"/>
          <p14:tracePt t="95804" x="7970838" y="3114675"/>
          <p14:tracePt t="95811" x="7970838" y="3089275"/>
          <p14:tracePt t="95816" x="7970838" y="3071813"/>
          <p14:tracePt t="95825" x="7970838" y="3055938"/>
          <p14:tracePt t="95832" x="7970838" y="3046413"/>
          <p14:tracePt t="95854" x="7970838" y="3038475"/>
          <p14:tracePt t="95862" x="7970838" y="3022600"/>
          <p14:tracePt t="95870" x="7962900" y="3013075"/>
          <p14:tracePt t="95877" x="7962900" y="2997200"/>
          <p14:tracePt t="95884" x="7954963" y="2971800"/>
          <p14:tracePt t="95893" x="7945438" y="2954338"/>
          <p14:tracePt t="95901" x="7937500" y="2928938"/>
          <p14:tracePt t="95906" x="7929563" y="2905125"/>
          <p14:tracePt t="95915" x="7921625" y="2870200"/>
          <p14:tracePt t="95922" x="7921625" y="2846388"/>
          <p14:tracePt t="95928" x="7912100" y="2828925"/>
          <p14:tracePt t="95937" x="7904163" y="2828925"/>
          <p14:tracePt t="95945" x="7896225" y="2828925"/>
          <p14:tracePt t="95952" x="7886700" y="2820988"/>
          <p14:tracePt t="95967" x="7878763" y="2811463"/>
          <p14:tracePt t="95974" x="7870825" y="2803525"/>
          <p14:tracePt t="95982" x="7862888" y="2803525"/>
          <p14:tracePt t="95990" x="7853363" y="2803525"/>
          <p14:tracePt t="95996" x="7845425" y="2803525"/>
          <p14:tracePt t="96004" x="7837488" y="2803525"/>
          <p14:tracePt t="96012" x="7820025" y="2811463"/>
          <p14:tracePt t="96027" x="7812088" y="2811463"/>
          <p14:tracePt t="96034" x="7804150" y="2820988"/>
          <p14:tracePt t="96051" x="7794625" y="2828925"/>
          <p14:tracePt t="96057" x="7786688" y="2828925"/>
          <p14:tracePt t="96064" x="7778750" y="2828925"/>
          <p14:tracePt t="96072" x="7761288" y="2836863"/>
          <p14:tracePt t="96081" x="7727950" y="2836863"/>
          <p14:tracePt t="96086" x="7694613" y="2846388"/>
          <p14:tracePt t="96095" x="7643813" y="2862263"/>
          <p14:tracePt t="96102" x="7602538" y="2879725"/>
          <p14:tracePt t="96111" x="7559675" y="2879725"/>
          <p14:tracePt t="96117" x="7518400" y="2887663"/>
          <p14:tracePt t="96124" x="7459663" y="2887663"/>
          <p14:tracePt t="96132" x="7400925" y="2895600"/>
          <p14:tracePt t="96140" x="7334250" y="2905125"/>
          <p14:tracePt t="96147" x="7240588" y="2905125"/>
          <p14:tracePt t="96154" x="7132638" y="2905125"/>
          <p14:tracePt t="96162" x="7005638" y="2905125"/>
          <p14:tracePt t="96170" x="6872288" y="2905125"/>
          <p14:tracePt t="96176" x="6711950" y="2905125"/>
          <p14:tracePt t="96183" x="6553200" y="2895600"/>
          <p14:tracePt t="96193" x="6376988" y="2895600"/>
          <p14:tracePt t="96200" x="6208713" y="2879725"/>
          <p14:tracePt t="96207" x="6024563" y="2870200"/>
          <p14:tracePt t="96215" x="5856288" y="2846388"/>
          <p14:tracePt t="96223" x="5697538" y="2811463"/>
          <p14:tracePt t="96231" x="5538788" y="2778125"/>
          <p14:tracePt t="96237" x="5378450" y="2744788"/>
          <p14:tracePt t="96244" x="5227638" y="2703513"/>
          <p14:tracePt t="96252" x="5076825" y="2668588"/>
          <p14:tracePt t="96262" x="4916488" y="2635250"/>
          <p14:tracePt t="96266" x="4757738" y="2609850"/>
          <p14:tracePt t="96274" x="4598988" y="2586038"/>
          <p14:tracePt t="96282" x="4438650" y="2568575"/>
          <p14:tracePt t="96291" x="4279900" y="2560638"/>
          <p14:tracePt t="96297" x="4111625" y="2560638"/>
          <p14:tracePt t="96304" x="3952875" y="2560638"/>
          <p14:tracePt t="96313" x="3792538" y="2560638"/>
          <p14:tracePt t="96321" x="3633788" y="2586038"/>
          <p14:tracePt t="96326" x="3482975" y="2609850"/>
          <p14:tracePt t="96335" x="3330575" y="2635250"/>
          <p14:tracePt t="96342" x="3179763" y="2678113"/>
          <p14:tracePt t="96350" x="3036888" y="2719388"/>
          <p14:tracePt t="96356" x="2903538" y="2770188"/>
          <p14:tracePt t="96365" x="2760663" y="2820988"/>
          <p14:tracePt t="96373" x="2635250" y="2879725"/>
          <p14:tracePt t="96381" x="2508250" y="2938463"/>
          <p14:tracePt t="96387" x="2382838" y="2997200"/>
          <p14:tracePt t="96395" x="2265363" y="3063875"/>
          <p14:tracePt t="96402" x="2147888" y="3122613"/>
          <p14:tracePt t="96409" x="2038350" y="3181350"/>
          <p14:tracePt t="96417" x="1946275" y="3222625"/>
          <p14:tracePt t="96426" x="1862138" y="3273425"/>
          <p14:tracePt t="96433" x="1787525" y="3316288"/>
          <p14:tracePt t="96440" x="1728788" y="3349625"/>
          <p14:tracePt t="96447" x="1677988" y="3390900"/>
          <p14:tracePt t="96455" x="1627188" y="3433763"/>
          <p14:tracePt t="96463" x="1603375" y="3475038"/>
          <p14:tracePt t="96470" x="1577975" y="3517900"/>
          <p14:tracePt t="96477" x="1552575" y="3576638"/>
          <p14:tracePt t="96484" x="1535113" y="3635375"/>
          <p14:tracePt t="96493" x="1519238" y="3694113"/>
          <p14:tracePt t="96501" x="1501775" y="3752850"/>
          <p14:tracePt t="96507" x="1485900" y="3819525"/>
          <p14:tracePt t="96514" x="1468438" y="3886200"/>
          <p14:tracePt t="96523" x="1476375" y="3962400"/>
          <p14:tracePt t="96531" x="1476375" y="4029075"/>
          <p14:tracePt t="96536" x="1509713" y="4105275"/>
          <p14:tracePt t="96544" x="1560513" y="4171950"/>
          <p14:tracePt t="96552" x="1636713" y="4248150"/>
          <p14:tracePt t="96560" x="1728788" y="4314825"/>
          <p14:tracePt t="96566" x="1828800" y="4373563"/>
          <p14:tracePt t="96575" x="1938338" y="4432300"/>
          <p14:tracePt t="96583" x="2055813" y="4473575"/>
          <p14:tracePt t="96591" x="2165350" y="4498975"/>
          <p14:tracePt t="96597" x="2282825" y="4524375"/>
          <p14:tracePt t="96606" x="2382838" y="4532313"/>
          <p14:tracePt t="96612" x="2484438" y="4532313"/>
          <p14:tracePt t="96618" x="2559050" y="4532313"/>
          <p14:tracePt t="96626" x="2635250" y="4532313"/>
          <p14:tracePt t="96634" x="2709863" y="4532313"/>
          <p14:tracePt t="96642" x="2768600" y="4516438"/>
          <p14:tracePt t="96651" x="2827338" y="4483100"/>
          <p14:tracePt t="96656" x="2870200" y="4432300"/>
          <p14:tracePt t="96665" x="2911475" y="4381500"/>
          <p14:tracePt t="96674" x="2944813" y="4330700"/>
          <p14:tracePt t="96681" x="2970213" y="4271963"/>
          <p14:tracePt t="96687" x="2970213" y="4205288"/>
          <p14:tracePt t="96694" x="2970213" y="4121150"/>
          <p14:tracePt t="96702" x="2970213" y="4037013"/>
          <p14:tracePt t="96708" x="2970213" y="3952875"/>
          <p14:tracePt t="96716" x="2954338" y="3870325"/>
          <p14:tracePt t="96724" x="2903538" y="3786188"/>
          <p14:tracePt t="96732" x="2827338" y="3717925"/>
          <p14:tracePt t="96740" x="2760663" y="3651250"/>
          <p14:tracePt t="96747" x="2693988" y="3584575"/>
          <p14:tracePt t="96755" x="2617788" y="3533775"/>
          <p14:tracePt t="96762" x="2543175" y="3492500"/>
          <p14:tracePt t="96771" x="2466975" y="3459163"/>
          <p14:tracePt t="96777" x="2390775" y="3433763"/>
          <p14:tracePt t="96784" x="2298700" y="3433763"/>
          <p14:tracePt t="96793" x="2214563" y="3433763"/>
          <p14:tracePt t="96800" x="2122488" y="3433763"/>
          <p14:tracePt t="96807" x="2038350" y="3424238"/>
          <p14:tracePt t="96815" x="1955800" y="3433763"/>
          <p14:tracePt t="96822" x="1879600" y="3467100"/>
          <p14:tracePt t="96830" x="1812925" y="3533775"/>
          <p14:tracePt t="96837" x="1744663" y="3592513"/>
          <p14:tracePt t="96844" x="1677988" y="3651250"/>
          <p14:tracePt t="96854" x="1619250" y="3717925"/>
          <p14:tracePt t="96861" x="1577975" y="3786188"/>
          <p14:tracePt t="96867" x="1535113" y="3860800"/>
          <p14:tracePt t="96875" x="1509713" y="3944938"/>
          <p14:tracePt t="96883" x="1501775" y="4037013"/>
          <p14:tracePt t="96888" x="1501775" y="4121150"/>
          <p14:tracePt t="96897" x="1493838" y="4222750"/>
          <p14:tracePt t="96905" x="1501775" y="4314825"/>
          <p14:tracePt t="96912" x="1527175" y="4424363"/>
          <p14:tracePt t="96921" x="1552575" y="4532313"/>
          <p14:tracePt t="96926" x="1585913" y="4633913"/>
          <p14:tracePt t="96935" x="1627188" y="4725988"/>
          <p14:tracePt t="96943" x="1677988" y="4802188"/>
          <p14:tracePt t="96951" x="1728788" y="4860925"/>
          <p14:tracePt t="96956" x="1779588" y="4910138"/>
          <p14:tracePt t="96965" x="1838325" y="4935538"/>
          <p14:tracePt t="96973" x="1905000" y="4960938"/>
          <p14:tracePt t="96981" x="1971675" y="4960938"/>
          <p14:tracePt t="96986" x="2055813" y="4960938"/>
          <p14:tracePt t="96994" x="2139950" y="4968875"/>
          <p14:tracePt t="97002" x="2232025" y="4960938"/>
          <p14:tracePt t="97010" x="2324100" y="4935538"/>
          <p14:tracePt t="97016" x="2416175" y="4910138"/>
          <p14:tracePt t="97025" x="2500313" y="4876800"/>
          <p14:tracePt t="97032" x="2576513" y="4835525"/>
          <p14:tracePt t="97041" x="2651125" y="4784725"/>
          <p14:tracePt t="97046" x="2709863" y="4733925"/>
          <p14:tracePt t="97055" x="2760663" y="4667250"/>
          <p14:tracePt t="97063" x="2811463" y="4591050"/>
          <p14:tracePt t="97069" x="2844800" y="4498975"/>
          <p14:tracePt t="97076" x="2870200" y="4398963"/>
          <p14:tracePt t="97085" x="2870200" y="4297363"/>
          <p14:tracePt t="97092" x="2870200" y="4189413"/>
          <p14:tracePt t="97100" x="2878138" y="4071938"/>
          <p14:tracePt t="97106" x="2878138" y="3962400"/>
          <p14:tracePt t="97114" x="2827338" y="3844925"/>
          <p14:tracePt t="97123" x="2778125" y="3743325"/>
          <p14:tracePt t="97130" x="2719388" y="3643313"/>
          <p14:tracePt t="97137" x="2651125" y="3559175"/>
          <p14:tracePt t="97144" x="2576513" y="3482975"/>
          <p14:tracePt t="97153" x="2492375" y="3416300"/>
          <p14:tracePt t="97160" x="2408238" y="3375025"/>
          <p14:tracePt t="97167" x="2316163" y="3340100"/>
          <p14:tracePt t="97175" x="2224088" y="3324225"/>
          <p14:tracePt t="97182" x="2122488" y="3332163"/>
          <p14:tracePt t="97191" x="2022475" y="3340100"/>
          <p14:tracePt t="97196" x="1930400" y="3390900"/>
          <p14:tracePt t="97205" x="1854200" y="3459163"/>
          <p14:tracePt t="97213" x="1779588" y="3541713"/>
          <p14:tracePt t="97220" x="1711325" y="3643313"/>
          <p14:tracePt t="97226" x="1662113" y="3743325"/>
          <p14:tracePt t="97235" x="1627188" y="3852863"/>
          <p14:tracePt t="97243" x="1644650" y="3962400"/>
          <p14:tracePt t="97251" x="1636713" y="4079875"/>
          <p14:tracePt t="97257" x="1670050" y="4189413"/>
          <p14:tracePt t="97266" x="1736725" y="4297363"/>
          <p14:tracePt t="97272" x="1812925" y="4398963"/>
          <p14:tracePt t="97280" x="1897063" y="4473575"/>
          <p14:tracePt t="97286" x="1989138" y="4541838"/>
          <p14:tracePt t="97295" x="2089150" y="4600575"/>
          <p14:tracePt t="97302" x="2190750" y="4633913"/>
          <p14:tracePt t="97312" x="2290763" y="4667250"/>
          <p14:tracePt t="97316" x="2382838" y="4692650"/>
          <p14:tracePt t="97325" x="2474913" y="4692650"/>
          <p14:tracePt t="97333" x="2551113" y="4700588"/>
          <p14:tracePt t="97341" x="2625725" y="4684713"/>
          <p14:tracePt t="97347" x="2693988" y="4649788"/>
          <p14:tracePt t="97355" x="2752725" y="4600575"/>
          <p14:tracePt t="97363" x="2801938" y="4549775"/>
          <p14:tracePt t="97370" x="2836863" y="4498975"/>
          <p14:tracePt t="97377" x="2852738" y="4440238"/>
          <p14:tracePt t="97385" x="2852738" y="4373563"/>
          <p14:tracePt t="97393" x="2852738" y="4306888"/>
          <p14:tracePt t="97401" x="2836863" y="4230688"/>
          <p14:tracePt t="97406" x="2794000" y="4146550"/>
          <p14:tracePt t="97415" x="2752725" y="4071938"/>
          <p14:tracePt t="97423" x="2693988" y="3987800"/>
          <p14:tracePt t="97431" x="2625725" y="3903663"/>
          <p14:tracePt t="97437" x="2566988" y="3835400"/>
          <p14:tracePt t="97445" x="2492375" y="3768725"/>
          <p14:tracePt t="97453" x="2416175" y="3727450"/>
          <p14:tracePt t="97460" x="2341563" y="3684588"/>
          <p14:tracePt t="97467" x="2265363" y="3668713"/>
          <p14:tracePt t="97475" x="2198688" y="3676650"/>
          <p14:tracePt t="97483" x="2132013" y="3668713"/>
          <p14:tracePt t="97491" x="2073275" y="3684588"/>
          <p14:tracePt t="97497" x="2022475" y="3709988"/>
          <p14:tracePt t="97505" x="1971675" y="3752850"/>
          <p14:tracePt t="97513" x="1930400" y="3786188"/>
          <p14:tracePt t="97521" x="1897063" y="3827463"/>
          <p14:tracePt t="97527" x="1871663" y="3860800"/>
          <p14:tracePt t="97535" x="1854200" y="3894138"/>
          <p14:tracePt t="97544" x="1854200" y="3929063"/>
          <p14:tracePt t="97551" x="1854200" y="3962400"/>
          <p14:tracePt t="97556" x="1854200" y="3987800"/>
          <p14:tracePt t="97564" x="1854200" y="4011613"/>
          <p14:tracePt t="97572" x="1879600" y="4037013"/>
          <p14:tracePt t="97580" x="1905000" y="4062413"/>
          <p14:tracePt t="97587" x="1930400" y="4079875"/>
          <p14:tracePt t="97595" x="1955800" y="4079875"/>
          <p14:tracePt t="97602" x="1989138" y="4079875"/>
          <p14:tracePt t="97611" x="2014538" y="4079875"/>
          <p14:tracePt t="97616" x="2047875" y="4087813"/>
          <p14:tracePt t="97625" x="2073275" y="4095750"/>
          <p14:tracePt t="97634" x="2097088" y="4105275"/>
          <p14:tracePt t="97641" x="2122488" y="4105275"/>
          <p14:tracePt t="97646" x="2147888" y="4105275"/>
          <p14:tracePt t="97655" x="2165350" y="4105275"/>
          <p14:tracePt t="97662" x="2181225" y="4105275"/>
          <p14:tracePt t="97676" x="2190750" y="4105275"/>
          <p14:tracePt t="97684" x="2198688" y="4095750"/>
          <p14:tracePt t="97694" x="2198688" y="4087813"/>
          <p14:tracePt t="97701" x="2198688" y="4079875"/>
          <p14:tracePt t="97714" x="2206625" y="4071938"/>
          <p14:tracePt t="97723" x="2206625" y="4062413"/>
          <p14:tracePt t="97744" x="2206625" y="4054475"/>
          <p14:tracePt t="97766" x="2206625" y="4046538"/>
          <p14:tracePt t="97806" x="2206625" y="4037013"/>
          <p14:tracePt t="97864" x="2206625" y="4029075"/>
          <p14:tracePt t="97916" x="2206625" y="4021138"/>
          <p14:tracePt t="97954" x="2206625" y="4029075"/>
          <p14:tracePt t="97970" x="2206625" y="4037013"/>
          <p14:tracePt t="97992" x="2206625" y="4046538"/>
          <p14:tracePt t="98022" x="2206625" y="4054475"/>
          <p14:tracePt t="98082" x="2206625" y="4062413"/>
          <p14:tracePt t="98119" x="2206625" y="4071938"/>
          <p14:tracePt t="98173" x="2214563" y="4071938"/>
          <p14:tracePt t="98216" x="2224088" y="4062413"/>
          <p14:tracePt t="98224" x="2224088" y="4054475"/>
          <p14:tracePt t="98240" x="2224088" y="4046538"/>
          <p14:tracePt t="98246" x="2224088" y="4037013"/>
          <p14:tracePt t="98254" x="2232025" y="4029075"/>
          <p14:tracePt t="98263" x="2232025" y="4021138"/>
          <p14:tracePt t="98271" x="2232025" y="4003675"/>
          <p14:tracePt t="98277" x="2232025" y="3995738"/>
          <p14:tracePt t="98284" x="2224088" y="3970338"/>
          <p14:tracePt t="98293" x="2214563" y="3952875"/>
          <p14:tracePt t="98301" x="2206625" y="3919538"/>
          <p14:tracePt t="98307" x="2190750" y="3903663"/>
          <p14:tracePt t="98315" x="2155825" y="3878263"/>
          <p14:tracePt t="98323" x="2122488" y="3870325"/>
          <p14:tracePt t="98329" x="2089150" y="3870325"/>
          <p14:tracePt t="98337" x="2047875" y="3870325"/>
          <p14:tracePt t="98345" x="1997075" y="3870325"/>
          <p14:tracePt t="98352" x="1946275" y="3878263"/>
          <p14:tracePt t="98361" x="1887538" y="3911600"/>
          <p14:tracePt t="98367" x="1828800" y="3962400"/>
          <p14:tracePt t="98375" x="1779588" y="4029075"/>
          <p14:tracePt t="98383" x="1728788" y="4095750"/>
          <p14:tracePt t="98391" x="1685925" y="4179888"/>
          <p14:tracePt t="98397" x="1662113" y="4264025"/>
          <p14:tracePt t="98405" x="1636713" y="4348163"/>
          <p14:tracePt t="98413" x="1636713" y="4440238"/>
          <p14:tracePt t="98420" x="1636713" y="4541838"/>
          <p14:tracePt t="98426" x="1627188" y="4641850"/>
          <p14:tracePt t="98435" x="1627188" y="4743450"/>
          <p14:tracePt t="98443" x="1677988" y="4860925"/>
          <p14:tracePt t="98451" x="1728788" y="4960938"/>
          <p14:tracePt t="98458" x="1795463" y="5070475"/>
          <p14:tracePt t="98465" x="1879600" y="5170488"/>
          <p14:tracePt t="98473" x="1971675" y="5254625"/>
          <p14:tracePt t="98478" x="2081213" y="5321300"/>
          <p14:tracePt t="98487" x="2198688" y="5364163"/>
          <p14:tracePt t="98495" x="2316163" y="5389563"/>
          <p14:tracePt t="98502" x="2441575" y="5372100"/>
          <p14:tracePt t="98511" x="2559050" y="5372100"/>
          <p14:tracePt t="98516" x="2676525" y="5346700"/>
          <p14:tracePt t="98525" x="2794000" y="5295900"/>
          <p14:tracePt t="98534" x="2903538" y="5246688"/>
          <p14:tracePt t="98541" x="3003550" y="5178425"/>
          <p14:tracePt t="98546" x="3079750" y="5103813"/>
          <p14:tracePt t="98556" x="3138488" y="5019675"/>
          <p14:tracePt t="98564" x="3179763" y="4919663"/>
          <p14:tracePt t="98571" x="3205163" y="4818063"/>
          <p14:tracePt t="98577" x="3197225" y="4692650"/>
          <p14:tracePt t="98585" x="3197225" y="4557713"/>
          <p14:tracePt t="98592" x="3163888" y="4398963"/>
          <p14:tracePt t="98601" x="3105150" y="4230688"/>
          <p14:tracePt t="98607" x="3028950" y="4054475"/>
          <p14:tracePt t="98615" x="2936875" y="3886200"/>
          <p14:tracePt t="98623" x="2819400" y="3735388"/>
          <p14:tracePt t="98631" x="2701925" y="3617913"/>
          <p14:tracePt t="98637" x="2566988" y="3517900"/>
          <p14:tracePt t="98645" x="2425700" y="3459163"/>
          <p14:tracePt t="98653" x="2282825" y="3475038"/>
          <p14:tracePt t="98661" x="2132013" y="3475038"/>
          <p14:tracePt t="98666" x="1997075" y="3441700"/>
          <p14:tracePt t="98675" x="1871663" y="3459163"/>
          <p14:tracePt t="98682" x="1754188" y="3533775"/>
          <p14:tracePt t="98689" x="1644650" y="3600450"/>
          <p14:tracePt t="98696" x="1552575" y="3694113"/>
          <p14:tracePt t="98705" x="1493838" y="3802063"/>
          <p14:tracePt t="98712" x="1460500" y="3919538"/>
          <p14:tracePt t="98719" x="1476375" y="4054475"/>
          <p14:tracePt t="98726" x="1468438" y="4205288"/>
          <p14:tracePt t="98735" x="1501775" y="4356100"/>
          <p14:tracePt t="98743" x="1560513" y="4506913"/>
          <p14:tracePt t="98751" x="1636713" y="4659313"/>
          <p14:tracePt t="98757" x="1736725" y="4802188"/>
          <p14:tracePt t="98765" x="1838325" y="4910138"/>
          <p14:tracePt t="98773" x="1955800" y="5002213"/>
          <p14:tracePt t="98780" x="2063750" y="5070475"/>
          <p14:tracePt t="98787" x="2190750" y="5119688"/>
          <p14:tracePt t="98795" x="2324100" y="5145088"/>
          <p14:tracePt t="98803" x="2449513" y="5145088"/>
          <p14:tracePt t="98809" x="2584450" y="5119688"/>
          <p14:tracePt t="98817" x="2709863" y="5078413"/>
          <p14:tracePt t="98824" x="2844800" y="5019675"/>
          <p14:tracePt t="98832" x="2954338" y="4953000"/>
          <p14:tracePt t="98841" x="3054350" y="4876800"/>
          <p14:tracePt t="98847" x="3138488" y="4776788"/>
          <p14:tracePt t="98855" x="3197225" y="4675188"/>
          <p14:tracePt t="98863" x="3238500" y="4557713"/>
          <p14:tracePt t="98871" x="3248025" y="4432300"/>
          <p14:tracePt t="98876" x="3238500" y="4297363"/>
          <p14:tracePt t="98885" x="3189288" y="4154488"/>
          <p14:tracePt t="98893" x="3121025" y="4011613"/>
          <p14:tracePt t="98902" x="3036888" y="3870325"/>
          <p14:tracePt t="98906" x="2928938" y="3743325"/>
          <p14:tracePt t="99003" x="1216025" y="3717925"/>
          <p14:tracePt t="99037" x="1157288" y="4238625"/>
          <p14:tracePt t="99044" x="1200150" y="4330700"/>
          <p14:tracePt t="99051" x="1216025" y="4365625"/>
          <p14:tracePt t="99059" x="1284288" y="4491038"/>
          <p14:tracePt t="99066" x="1368425" y="4608513"/>
          <p14:tracePt t="99075" x="1468438" y="4718050"/>
          <p14:tracePt t="99083" x="1577975" y="4810125"/>
          <p14:tracePt t="99089" x="1695450" y="4884738"/>
          <p14:tracePt t="99098" x="1820863" y="4943475"/>
          <p14:tracePt t="99105" x="1955800" y="4968875"/>
          <p14:tracePt t="99111" x="2089150" y="4960938"/>
          <p14:tracePt t="99119" x="2224088" y="4960938"/>
          <p14:tracePt t="99127" x="2357438" y="4978400"/>
          <p14:tracePt t="99135" x="2484438" y="4968875"/>
          <p14:tracePt t="99143" x="2601913" y="4935538"/>
          <p14:tracePt t="99149" x="2709863" y="4902200"/>
          <p14:tracePt t="99157" x="2827338" y="4860925"/>
          <p14:tracePt t="99165" x="2928938" y="4810125"/>
          <p14:tracePt t="99173" x="3028950" y="4751388"/>
          <p14:tracePt t="99178" x="3113088" y="4675188"/>
          <p14:tracePt t="99187" x="3171825" y="4591050"/>
          <p14:tracePt t="99195" x="3213100" y="4506913"/>
          <p14:tracePt t="99203" x="3205163" y="4406900"/>
          <p14:tracePt t="99209" x="3222625" y="4306888"/>
          <p14:tracePt t="99217" x="3213100" y="4197350"/>
          <p14:tracePt t="99224" x="3171825" y="4079875"/>
          <p14:tracePt t="99232" x="3113088" y="3962400"/>
          <p14:tracePt t="99239" x="3036888" y="3852863"/>
          <p14:tracePt t="99246" x="2954338" y="3743325"/>
          <p14:tracePt t="99254" x="2870200" y="3635375"/>
          <p14:tracePt t="99263" x="2768600" y="3541713"/>
          <p14:tracePt t="99269" x="2684463" y="3459163"/>
          <p14:tracePt t="99277" x="2592388" y="3382963"/>
          <p14:tracePt t="99285" x="2500313" y="3332163"/>
          <p14:tracePt t="99293" x="2400300" y="3290888"/>
          <p14:tracePt t="99299" x="2298700" y="3265488"/>
          <p14:tracePt t="99307" x="2198688" y="3273425"/>
          <p14:tracePt t="99315" x="2097088" y="3265488"/>
          <p14:tracePt t="99323" x="2005013" y="3281363"/>
          <p14:tracePt t="99329" x="1930400" y="3324225"/>
          <p14:tracePt t="99336" x="1846263" y="3365500"/>
          <p14:tracePt t="99345" x="1779588" y="3424238"/>
          <p14:tracePt t="99352" x="1711325" y="3492500"/>
          <p14:tracePt t="99358" x="1644650" y="3567113"/>
          <p14:tracePt t="99367" x="1603375" y="3651250"/>
          <p14:tracePt t="99375" x="1577975" y="3752850"/>
          <p14:tracePt t="99383" x="1585913" y="3860800"/>
          <p14:tracePt t="99389" x="1568450" y="3987800"/>
          <p14:tracePt t="99397" x="1577975" y="4121150"/>
          <p14:tracePt t="99405" x="1611313" y="4256088"/>
          <p14:tracePt t="99413" x="1652588" y="4373563"/>
          <p14:tracePt t="99418" x="1695450" y="4473575"/>
          <p14:tracePt t="99426" x="1744663" y="4557713"/>
          <p14:tracePt t="99434" x="1795463" y="4616450"/>
          <p14:tracePt t="99443" x="1838325" y="4659313"/>
          <p14:tracePt t="99448" x="1871663" y="4684713"/>
          <p14:tracePt t="99457" x="1897063" y="4700588"/>
          <p14:tracePt t="99465" x="1920875" y="4700588"/>
          <p14:tracePt t="99473" x="1946275" y="4700588"/>
          <p14:tracePt t="99478" x="1963738" y="4708525"/>
          <p14:tracePt t="99488" x="1971675" y="4708525"/>
          <p14:tracePt t="99494" x="1971675" y="4684713"/>
          <p14:tracePt t="99501" x="1971675" y="4667250"/>
          <p14:tracePt t="99508" x="1971675" y="4649788"/>
          <p14:tracePt t="99516" x="1979613" y="4649788"/>
          <p14:tracePt t="99524" x="1979613" y="4624388"/>
          <p14:tracePt t="99539" x="1989138" y="4608513"/>
          <p14:tracePt t="99546" x="1989138" y="4600575"/>
          <p14:tracePt t="99569" x="1989138" y="4591050"/>
          <p14:tracePt t="99599" x="1989138" y="4583113"/>
          <p14:tracePt t="99606" x="1979613" y="4583113"/>
          <p14:tracePt t="99778" x="1979613" y="4591050"/>
          <p14:tracePt t="99855" x="1979613" y="4583113"/>
          <p14:tracePt t="99868" x="1971675" y="4583113"/>
          <p14:tracePt t="99876" x="1971675" y="4575175"/>
          <p14:tracePt t="99884" x="1971675" y="4565650"/>
          <p14:tracePt t="99892" x="1963738" y="4557713"/>
          <p14:tracePt t="99898" x="1955800" y="4549775"/>
          <p14:tracePt t="99909" x="1955800" y="4541838"/>
          <p14:tracePt t="99914" x="1955800" y="4516438"/>
          <p14:tracePt t="100588" x="8172450" y="3659188"/>
          <p14:tracePt t="100592" x="8189913" y="3651250"/>
          <p14:tracePt t="100598" x="8215313" y="3651250"/>
          <p14:tracePt t="100607" x="8215313" y="3643313"/>
          <p14:tracePt t="100614" x="8248650" y="3643313"/>
          <p14:tracePt t="100622" x="8274050" y="3643313"/>
          <p14:tracePt t="100628" x="8289925" y="3643313"/>
          <p14:tracePt t="100637" x="8307388" y="3643313"/>
          <p14:tracePt t="100658" x="8315325" y="3635375"/>
          <p14:tracePt t="100674" x="8281988" y="3635375"/>
          <p14:tracePt t="100682" x="8256588" y="3635375"/>
          <p14:tracePt t="100688" x="8231188" y="3635375"/>
          <p14:tracePt t="100712" x="8231188" y="3625850"/>
          <p14:tracePt t="100718" x="8223250" y="3625850"/>
          <p14:tracePt t="100727" x="8223250" y="3617913"/>
          <p14:tracePt t="100735" x="8205788" y="3600450"/>
          <p14:tracePt t="100743" x="8197850" y="3584575"/>
          <p14:tracePt t="100749" x="8189913" y="3567113"/>
          <p14:tracePt t="100757" x="8189913" y="3533775"/>
          <p14:tracePt t="100765" x="8180388" y="3517900"/>
          <p14:tracePt t="100772" x="8172450" y="3500438"/>
          <p14:tracePt t="100779" x="8164513" y="3475038"/>
          <p14:tracePt t="100787" x="8164513" y="3449638"/>
          <p14:tracePt t="100795" x="8156575" y="3433763"/>
          <p14:tracePt t="100802" x="8147050" y="3408363"/>
          <p14:tracePt t="100809" x="8147050" y="3390900"/>
          <p14:tracePt t="100816" x="8139113" y="3375025"/>
          <p14:tracePt t="100825" x="8139113" y="3349625"/>
          <p14:tracePt t="100830" x="8139113" y="3332163"/>
          <p14:tracePt t="100839" x="8131175" y="3324225"/>
          <p14:tracePt t="100847" x="8131175" y="3306763"/>
          <p14:tracePt t="100854" x="8121650" y="3290888"/>
          <p14:tracePt t="100861" x="8121650" y="3281363"/>
          <p14:tracePt t="100869" x="8113713" y="3281363"/>
          <p14:tracePt t="100876" x="8105775" y="3265488"/>
          <p14:tracePt t="100885" x="8088313" y="3265488"/>
          <p14:tracePt t="100893" x="8072438" y="3257550"/>
          <p14:tracePt t="100899" x="8047038" y="3257550"/>
          <p14:tracePt t="100906" x="8021638" y="3257550"/>
          <p14:tracePt t="100914" x="8004175" y="3248025"/>
          <p14:tracePt t="100923" x="7988300" y="3240088"/>
          <p14:tracePt t="100929" x="7970838" y="3240088"/>
          <p14:tracePt t="100937" x="7954963" y="3240088"/>
          <p14:tracePt t="100946" x="7937500" y="3240088"/>
          <p14:tracePt t="100952" x="7921625" y="3240088"/>
          <p14:tracePt t="100975" x="7912100" y="3240088"/>
          <p14:tracePt t="100980" x="7912100" y="3248025"/>
          <p14:tracePt t="100989" x="7904163" y="3248025"/>
          <p14:tracePt t="100997" x="7896225" y="3248025"/>
          <p14:tracePt t="101006" x="7886700" y="3257550"/>
          <p14:tracePt t="101011" x="7878763" y="3257550"/>
          <p14:tracePt t="101073" x="7886700" y="3257550"/>
          <p14:tracePt t="101078" x="7886700" y="3248025"/>
          <p14:tracePt t="101094" x="7896225" y="3240088"/>
          <p14:tracePt t="101104" x="7896225" y="3232150"/>
          <p14:tracePt t="101108" x="7904163" y="3232150"/>
          <p14:tracePt t="101117" x="7904163" y="3214688"/>
          <p14:tracePt t="101124" x="7912100" y="3214688"/>
          <p14:tracePt t="101132" x="7912100" y="3206750"/>
          <p14:tracePt t="101139" x="7912100" y="3198813"/>
          <p14:tracePt t="101146" x="7921625" y="3189288"/>
          <p14:tracePt t="101154" x="7921625" y="3181350"/>
          <p14:tracePt t="101161" x="7921625" y="3173413"/>
          <p14:tracePt t="101177" x="7921625" y="3163888"/>
          <p14:tracePt t="101199" x="7921625" y="3155950"/>
          <p14:tracePt t="101250" x="7929563" y="3148013"/>
          <p14:tracePt t="101297" x="7937500" y="3148013"/>
          <p14:tracePt t="101409" x="7945438" y="3148013"/>
          <p14:tracePt t="101430" x="7954963" y="3148013"/>
          <p14:tracePt t="101460" x="7962900" y="3148013"/>
          <p14:tracePt t="101529" x="7962900" y="3140075"/>
          <p14:tracePt t="101537" x="7962900" y="3130550"/>
          <p14:tracePt t="101550" x="7962900" y="3122613"/>
          <p14:tracePt t="101558" x="7962900" y="3114675"/>
          <p14:tracePt t="101567" x="7962900" y="3105150"/>
          <p14:tracePt t="101575" x="7962900" y="3097213"/>
          <p14:tracePt t="101580" x="7970838" y="3089275"/>
          <p14:tracePt t="101590" x="7970838" y="3081338"/>
          <p14:tracePt t="101597" x="7980363" y="3071813"/>
          <p14:tracePt t="101605" x="7996238" y="3071813"/>
          <p14:tracePt t="101610" x="8004175" y="3063875"/>
          <p14:tracePt t="101619" x="8029575" y="3063875"/>
          <p14:tracePt t="101626" x="8054975" y="3055938"/>
          <p14:tracePt t="101635" x="8072438" y="3055938"/>
          <p14:tracePt t="101640" x="8105775" y="3046413"/>
          <p14:tracePt t="101649" x="8131175" y="3046413"/>
          <p14:tracePt t="101656" x="8156575" y="3046413"/>
          <p14:tracePt t="101665" x="8172450" y="3046413"/>
          <p14:tracePt t="101670" x="8189913" y="3046413"/>
          <p14:tracePt t="101679" x="8205788" y="3046413"/>
          <p14:tracePt t="101695" x="8215313" y="3046413"/>
          <p14:tracePt t="101717" x="8223250" y="3046413"/>
          <p14:tracePt t="101724" x="8223250" y="3055938"/>
          <p14:tracePt t="101732" x="8223250" y="3063875"/>
          <p14:tracePt t="101747" x="8231188" y="3071813"/>
          <p14:tracePt t="101776" x="8239125" y="3071813"/>
          <p14:tracePt t="101793" x="8248650" y="3071813"/>
          <p14:tracePt t="101799" x="8256588" y="3071813"/>
          <p14:tracePt t="101806" x="8264525" y="3071813"/>
          <p14:tracePt t="101823" x="8274050" y="3063875"/>
          <p14:tracePt t="101828" x="8289925" y="3055938"/>
          <p14:tracePt t="101846" x="8307388" y="3046413"/>
          <p14:tracePt t="101854" x="8315325" y="3038475"/>
          <p14:tracePt t="101859" x="8323263" y="3030538"/>
          <p14:tracePt t="101867" x="8332788" y="3022600"/>
          <p14:tracePt t="101875" x="8340725" y="3013075"/>
          <p14:tracePt t="101883" x="8356600" y="3013075"/>
          <p14:tracePt t="101889" x="8356600" y="3005138"/>
          <p14:tracePt t="101896" x="8374063" y="2997200"/>
          <p14:tracePt t="101913" x="8382000" y="2987675"/>
          <p14:tracePt t="101928" x="8391525" y="2987675"/>
          <p14:tracePt t="101935" x="8391525" y="2979738"/>
          <p14:tracePt t="101941" x="8399463" y="2979738"/>
          <p14:tracePt t="101965" x="8407400" y="2971800"/>
          <p14:tracePt t="101987" x="8407400" y="2963863"/>
          <p14:tracePt t="102062" x="8407400" y="2954338"/>
          <p14:tracePt t="102084" x="8407400" y="2946400"/>
          <p14:tracePt t="102093" x="8415338" y="2946400"/>
          <p14:tracePt t="102106" x="8424863" y="2938463"/>
          <p14:tracePt t="102115" x="8424863" y="2928938"/>
          <p14:tracePt t="102120" x="8432800" y="2913063"/>
          <p14:tracePt t="102129" x="8440738" y="2895600"/>
          <p14:tracePt t="102136" x="8450263" y="2870200"/>
          <p14:tracePt t="102145" x="8466138" y="2846388"/>
          <p14:tracePt t="102151" x="8491538" y="2811463"/>
          <p14:tracePt t="102158" x="8524875" y="2770188"/>
          <p14:tracePt t="102167" x="8558213" y="2727325"/>
          <p14:tracePt t="102175" x="8609013" y="2693988"/>
          <p14:tracePt t="102182" x="8659813" y="2652713"/>
          <p14:tracePt t="102188" x="8726488" y="2609850"/>
          <p14:tracePt t="102196" x="8810625" y="2568575"/>
          <p14:tracePt t="102447" x="11663363" y="1552575"/>
          <p14:tracePt t="102452" x="11671300" y="1552575"/>
          <p14:tracePt t="102458" x="11671300" y="1544638"/>
          <p14:tracePt t="102480" x="11663363" y="1544638"/>
          <p14:tracePt t="102488" x="11637963" y="1544638"/>
          <p14:tracePt t="102497" x="11622088" y="1544638"/>
          <p14:tracePt t="102504" x="11596688" y="1544638"/>
          <p14:tracePt t="102510" x="11579225" y="1544638"/>
          <p14:tracePt t="102535" x="11571288" y="1544638"/>
          <p14:tracePt t="102549" x="11563350" y="1544638"/>
          <p14:tracePt t="102556" x="11553825" y="1536700"/>
          <p14:tracePt t="102565" x="11545888" y="1536700"/>
          <p14:tracePt t="102571" x="11537950" y="1536700"/>
          <p14:tracePt t="102578" x="11528425" y="1527175"/>
          <p14:tracePt t="102587" x="11520488" y="1527175"/>
          <p14:tracePt t="102595" x="11512550" y="1519238"/>
          <p14:tracePt t="102601" x="11504613" y="1511300"/>
          <p14:tracePt t="102610" x="11504613" y="1493838"/>
          <p14:tracePt t="102617" x="11495088" y="1477963"/>
          <p14:tracePt t="102625" x="11495088" y="1460500"/>
          <p14:tracePt t="102633" x="11495088" y="1443038"/>
          <p14:tracePt t="102638" x="11495088" y="1435100"/>
          <p14:tracePt t="102668" x="11487150" y="1435100"/>
          <p14:tracePt t="102677" x="11479213" y="1427163"/>
          <p14:tracePt t="102686" x="11469688" y="1427163"/>
          <p14:tracePt t="102690" x="11453813" y="1427163"/>
          <p14:tracePt t="102698" x="11436350" y="1427163"/>
          <p14:tracePt t="102706" x="11420475" y="1427163"/>
          <p14:tracePt t="102714" x="11410950" y="1427163"/>
          <p14:tracePt t="102721" x="11395075" y="1427163"/>
          <p14:tracePt t="102729" x="11387138" y="1427163"/>
          <p14:tracePt t="102737" x="11369675" y="1427163"/>
          <p14:tracePt t="102744" x="11352213" y="1427163"/>
          <p14:tracePt t="102750" x="11344275" y="1427163"/>
          <p14:tracePt t="102758" x="11336338" y="1427163"/>
          <p14:tracePt t="102780" x="11328400" y="1427163"/>
          <p14:tracePt t="102788" x="11328400" y="1419225"/>
          <p14:tracePt t="102797" x="11318875" y="1419225"/>
          <p14:tracePt t="102805" x="11310938" y="1409700"/>
          <p14:tracePt t="102820" x="11303000" y="1401763"/>
          <p14:tracePt t="102835" x="11293475" y="1393825"/>
          <p14:tracePt t="102849" x="11293475" y="1384300"/>
          <p14:tracePt t="102866" x="11293475" y="1376363"/>
          <p14:tracePt t="102894" x="11310938" y="1376363"/>
          <p14:tracePt t="102901" x="11328400" y="1376363"/>
          <p14:tracePt t="102909" x="11352213" y="1376363"/>
          <p14:tracePt t="102917" x="11377613" y="1384300"/>
          <p14:tracePt t="102925" x="11410950" y="1393825"/>
          <p14:tracePt t="102931" x="11453813" y="1401763"/>
          <p14:tracePt t="102938" x="11495088" y="1427163"/>
          <p14:tracePt t="102946" x="11545888" y="1460500"/>
          <p14:tracePt t="102954" x="11596688" y="1501775"/>
          <p14:tracePt t="102961" x="11645900" y="1552575"/>
          <p14:tracePt t="102968" x="11696700" y="1611313"/>
          <p14:tracePt t="102978" x="11739563" y="1687513"/>
          <p14:tracePt t="102984" x="11780838" y="1762125"/>
          <p14:tracePt t="102993" x="11814175" y="1846263"/>
          <p14:tracePt t="102999" x="11847513" y="1938338"/>
          <p14:tracePt t="103008" x="11864975" y="2039938"/>
          <p14:tracePt t="103014" x="11880850" y="2124075"/>
          <p14:tracePt t="103021" x="11898313" y="2208213"/>
          <p14:tracePt t="103029" x="11898313" y="2292350"/>
          <p14:tracePt t="103036" x="11898313" y="2366963"/>
          <p14:tracePt t="103045" x="11898313" y="2433638"/>
          <p14:tracePt t="103050" x="11872913" y="2509838"/>
          <p14:tracePt t="103059" x="11847513" y="2576513"/>
          <p14:tracePt t="103068" x="11822113" y="2652713"/>
          <p14:tracePt t="103075" x="11780838" y="2719388"/>
          <p14:tracePt t="103081" x="11739563" y="2795588"/>
          <p14:tracePt t="103090" x="11688763" y="2862263"/>
          <p14:tracePt t="103098" x="11630025" y="2928938"/>
          <p14:tracePt t="103105" x="11563350" y="2997200"/>
          <p14:tracePt t="103112" x="11504613" y="3055938"/>
          <p14:tracePt t="103119" x="11436350" y="3105150"/>
          <p14:tracePt t="103127" x="11377613" y="3155950"/>
          <p14:tracePt t="103135" x="11310938" y="3198813"/>
          <p14:tracePt t="103141" x="11244263" y="3232150"/>
          <p14:tracePt t="103148" x="11185525" y="3273425"/>
          <p14:tracePt t="103157" x="11134725" y="3306763"/>
          <p14:tracePt t="103165" x="11083925" y="3340100"/>
          <p14:tracePt t="103170" x="11042650" y="3375025"/>
          <p14:tracePt t="103179" x="11009313" y="3398838"/>
          <p14:tracePt t="103187" x="10975975" y="3416300"/>
          <p14:tracePt t="103195" x="10950575" y="3416300"/>
          <p14:tracePt t="103201" x="10933113" y="3416300"/>
          <p14:tracePt t="103209" x="10917238" y="3416300"/>
          <p14:tracePt t="103216" x="10907713" y="3416300"/>
          <p14:tracePt t="103225" x="10907713" y="3424238"/>
          <p14:tracePt t="103247" x="10899775" y="3424238"/>
          <p14:tracePt t="103254" x="10891838" y="3424238"/>
          <p14:tracePt t="103328" x="10899775" y="3424238"/>
          <p14:tracePt t="103345" x="10907713" y="3416300"/>
          <p14:tracePt t="103351" x="10917238" y="3408363"/>
          <p14:tracePt t="103367" x="10925175" y="3408363"/>
          <p14:tracePt t="103375" x="10933113" y="3398838"/>
          <p14:tracePt t="103390" x="10941050" y="3398838"/>
          <p14:tracePt t="103404" x="10950575" y="3408363"/>
          <p14:tracePt t="103427" x="10958513" y="3408363"/>
          <p14:tracePt t="103449" x="10966450" y="3408363"/>
          <p14:tracePt t="103472" x="10975975" y="3408363"/>
          <p14:tracePt t="103486" x="10975975" y="3398838"/>
          <p14:tracePt t="103508" x="10983913" y="3398838"/>
          <p14:tracePt t="103525" x="10983913" y="3390900"/>
          <p14:tracePt t="103539" x="10991850" y="3390900"/>
          <p14:tracePt t="103555" x="10991850" y="3382963"/>
          <p14:tracePt t="103560" x="10999788" y="3382963"/>
          <p14:tracePt t="103569" x="10999788" y="3375025"/>
          <p14:tracePt t="103585" x="11009313" y="3365500"/>
          <p14:tracePt t="103593" x="11017250" y="3365500"/>
          <p14:tracePt t="103598" x="11017250" y="3357563"/>
          <p14:tracePt t="103606" x="11034713" y="3349625"/>
          <p14:tracePt t="103615" x="11042650" y="3340100"/>
          <p14:tracePt t="103620" x="11068050" y="3332163"/>
          <p14:tracePt t="103629" x="11083925" y="3316288"/>
          <p14:tracePt t="103637" x="11101388" y="3298825"/>
          <p14:tracePt t="103646" x="11126788" y="3273425"/>
          <p14:tracePt t="103651" x="11160125" y="3248025"/>
          <p14:tracePt t="103659" x="11193463" y="3214688"/>
          <p14:tracePt t="103667" x="11226800" y="3173413"/>
          <p14:tracePt t="103674" x="11269663" y="3130550"/>
          <p14:tracePt t="103682" x="11310938" y="3089275"/>
          <p14:tracePt t="103688" x="11344275" y="3038475"/>
          <p14:tracePt t="103697" x="11387138" y="2979738"/>
          <p14:tracePt t="103705" x="11420475" y="2921000"/>
          <p14:tracePt t="103711" x="11453813" y="2854325"/>
          <p14:tracePt t="103719" x="11487150" y="2786063"/>
          <p14:tracePt t="103727" x="11520488" y="2703513"/>
          <p14:tracePt t="103735" x="11553825" y="2627313"/>
          <p14:tracePt t="103741" x="11587163" y="2543175"/>
          <p14:tracePt t="103748" x="11622088" y="2451100"/>
          <p14:tracePt t="103757" x="11645900" y="2359025"/>
          <p14:tracePt t="103765" x="11663363" y="2274888"/>
          <p14:tracePt t="103773" x="11680825" y="2190750"/>
          <p14:tracePt t="103779" x="11680825" y="2106613"/>
          <p14:tracePt t="103786" x="11680825" y="2022475"/>
          <p14:tracePt t="103795" x="11680825" y="1947863"/>
          <p14:tracePt t="103803" x="11671300" y="1863725"/>
          <p14:tracePt t="103811" x="11645900" y="1787525"/>
          <p14:tracePt t="103817" x="11612563" y="1712913"/>
          <p14:tracePt t="103825" x="11579225" y="1636713"/>
          <p14:tracePt t="103830" x="11545888" y="1570038"/>
          <p14:tracePt t="103839" x="11504613" y="1501775"/>
          <p14:tracePt t="103847" x="11469688" y="1435100"/>
          <p14:tracePt t="103857" x="11428413" y="1384300"/>
          <p14:tracePt t="103862" x="11377613" y="1335088"/>
          <p14:tracePt t="103869" x="11328400" y="1301750"/>
          <p14:tracePt t="103876" x="11277600" y="1284288"/>
          <p14:tracePt t="103885" x="11226800" y="1284288"/>
          <p14:tracePt t="103890" x="11176000" y="1284288"/>
          <p14:tracePt t="103898" x="11134725" y="1284288"/>
          <p14:tracePt t="103907" x="11101388" y="1284288"/>
          <p14:tracePt t="103915" x="11068050" y="1284288"/>
          <p14:tracePt t="103920" x="11034713" y="1292225"/>
          <p14:tracePt t="103929" x="11009313" y="1292225"/>
          <p14:tracePt t="103937" x="10991850" y="1301750"/>
          <p14:tracePt t="103945" x="10991850" y="1309688"/>
          <p14:tracePt t="103951" x="10991850" y="1317625"/>
          <p14:tracePt t="103958" x="10983913" y="1325563"/>
          <p14:tracePt t="103976" x="10975975" y="1335088"/>
          <p14:tracePt t="103997" x="10991850" y="1335088"/>
          <p14:tracePt t="104005" x="10999788" y="1335088"/>
          <p14:tracePt t="104012" x="11017250" y="1335088"/>
          <p14:tracePt t="104019" x="11025188" y="1317625"/>
          <p14:tracePt t="104027" x="11042650" y="1317625"/>
          <p14:tracePt t="104034" x="11058525" y="1317625"/>
          <p14:tracePt t="104041" x="11075988" y="1317625"/>
          <p14:tracePt t="104049" x="11093450" y="1317625"/>
          <p14:tracePt t="104057" x="11126788" y="1335088"/>
          <p14:tracePt t="104065" x="11152188" y="1360488"/>
          <p14:tracePt t="104070" x="11185525" y="1384300"/>
          <p14:tracePt t="104079" x="11226800" y="1419225"/>
          <p14:tracePt t="104086" x="11277600" y="1460500"/>
          <p14:tracePt t="104095" x="11328400" y="1501775"/>
          <p14:tracePt t="104101" x="11387138" y="1562100"/>
          <p14:tracePt t="104109" x="11445875" y="1636713"/>
          <p14:tracePt t="104117" x="11520488" y="1720850"/>
          <p14:tracePt t="104126" x="11596688" y="1812925"/>
          <p14:tracePt t="104131" x="11671300" y="1905000"/>
          <p14:tracePt t="104139" x="11739563" y="2006600"/>
          <p14:tracePt t="104148" x="11788775" y="2098675"/>
          <p14:tracePt t="104155" x="11814175" y="2198688"/>
          <p14:tracePt t="104163" x="11814175" y="2300288"/>
          <p14:tracePt t="104168" x="11822113" y="2400300"/>
          <p14:tracePt t="104177" x="11806238" y="2509838"/>
          <p14:tracePt t="104186" x="11772900" y="2609850"/>
          <p14:tracePt t="104191" x="11739563" y="2711450"/>
          <p14:tracePt t="104198" x="11688763" y="2820988"/>
          <p14:tracePt t="104208" x="11637963" y="2921000"/>
          <p14:tracePt t="104215" x="11587163" y="3013075"/>
          <p14:tracePt t="104223" x="11528425" y="3105150"/>
          <p14:tracePt t="104230" x="11479213" y="3189288"/>
          <p14:tracePt t="104237" x="11420475" y="3273425"/>
          <p14:tracePt t="104245" x="11369675" y="3340100"/>
          <p14:tracePt t="104251" x="11318875" y="3398838"/>
          <p14:tracePt t="104259" x="11269663" y="3459163"/>
          <p14:tracePt t="104267" x="11226800" y="3500438"/>
          <p14:tracePt t="104275" x="11185525" y="3551238"/>
          <p14:tracePt t="104280" x="11142663" y="3584575"/>
          <p14:tracePt t="104289" x="11109325" y="3625850"/>
          <p14:tracePt t="104298" x="11075988" y="3659188"/>
          <p14:tracePt t="104305" x="11050588" y="3694113"/>
          <p14:tracePt t="104311" x="11025188" y="3717925"/>
          <p14:tracePt t="104320" x="10999788" y="3735388"/>
          <p14:tracePt t="104327" x="10983913" y="3735388"/>
          <p14:tracePt t="104334" x="10966450" y="3735388"/>
          <p14:tracePt t="104340" x="10958513" y="3743325"/>
          <p14:tracePt t="104349" x="10958513" y="3735388"/>
          <p14:tracePt t="104356" x="10958513" y="3727450"/>
          <p14:tracePt t="104365" x="10958513" y="3709988"/>
          <p14:tracePt t="104371" x="10958513" y="3702050"/>
          <p14:tracePt t="104386" x="10958513" y="3684588"/>
          <p14:tracePt t="104401" x="10966450" y="3676650"/>
          <p14:tracePt t="104408" x="10975975" y="3676650"/>
          <p14:tracePt t="104424" x="10983913" y="3668713"/>
          <p14:tracePt t="104431" x="10991850" y="3659188"/>
          <p14:tracePt t="104439" x="10991850" y="3651250"/>
          <p14:tracePt t="104446" x="10999788" y="3651250"/>
          <p14:tracePt t="104455" x="10999788" y="3643313"/>
          <p14:tracePt t="104460" x="10999788" y="3635375"/>
          <p14:tracePt t="104469" x="11009313" y="3635375"/>
          <p14:tracePt t="104485" x="11009313" y="3625850"/>
          <p14:tracePt t="104499" x="11017250" y="3625850"/>
          <p14:tracePt t="104520" x="11017250" y="3635375"/>
          <p14:tracePt t="104529" x="11025188" y="3635375"/>
          <p14:tracePt t="104550" x="11034713" y="3635375"/>
          <p14:tracePt t="104559" x="11034713" y="3643313"/>
          <p14:tracePt t="104581" x="11042650" y="3643313"/>
          <p14:tracePt t="104610" x="11042650" y="3651250"/>
          <p14:tracePt t="104618" x="11050588" y="3651250"/>
          <p14:tracePt t="104649" x="11050588" y="3659188"/>
          <p14:tracePt t="104679" x="11058525" y="3668713"/>
          <p14:tracePt t="104694" x="11058525" y="3676650"/>
          <p14:tracePt t="104724" x="11058525" y="3684588"/>
          <p14:tracePt t="104755" x="11068050" y="3684588"/>
          <p14:tracePt t="104790" x="11068050" y="3694113"/>
          <p14:tracePt t="104829" x="11068050" y="3702050"/>
          <p14:tracePt t="104882" x="11075988" y="3702050"/>
          <p14:tracePt t="104948" x="11075988" y="3709988"/>
          <p14:tracePt t="104986" x="11075988" y="3717925"/>
          <p14:tracePt t="105039" x="11083925" y="3717925"/>
          <p14:tracePt t="105047" x="11083925" y="3709988"/>
          <p14:tracePt t="105235" x="11083925" y="3702050"/>
          <p14:tracePt t="105257" x="11093450" y="3694113"/>
          <p14:tracePt t="105270" x="11093450" y="3684588"/>
          <p14:tracePt t="105287" x="11093450" y="3676650"/>
          <p14:tracePt t="105301" x="11093450" y="3668713"/>
          <p14:tracePt t="105354" x="11083925" y="3668713"/>
          <p14:tracePt t="105377" x="11075988" y="3668713"/>
          <p14:tracePt t="105391" x="11068050" y="3668713"/>
          <p14:tracePt t="105415" x="11058525" y="3668713"/>
          <p14:tracePt t="105421" x="11058525" y="3676650"/>
          <p14:tracePt t="105429" x="11050588" y="3676650"/>
          <p14:tracePt t="105437" x="11050588" y="3684588"/>
          <p14:tracePt t="105459" x="11042650" y="3694113"/>
          <p14:tracePt t="105497" x="11034713" y="3694113"/>
          <p14:tracePt t="105505" x="11034713" y="3702050"/>
          <p14:tracePt t="105535" x="11025188" y="3709988"/>
          <p14:tracePt t="105548" x="11017250" y="3717925"/>
          <p14:tracePt t="105557" x="11009313" y="3717925"/>
          <p14:tracePt t="105565" x="11009313" y="3727450"/>
          <p14:tracePt t="105570" x="10999788" y="3727450"/>
          <p14:tracePt t="105579" x="10991850" y="3735388"/>
          <p14:tracePt t="105587" x="10991850" y="3743325"/>
          <p14:tracePt t="105595" x="10975975" y="3743325"/>
          <p14:tracePt t="105600" x="10966450" y="3743325"/>
          <p14:tracePt t="105609" x="10950575" y="3743325"/>
          <p14:tracePt t="105617" x="10933113" y="3743325"/>
          <p14:tracePt t="105625" x="10925175" y="3743325"/>
          <p14:tracePt t="105632" x="10917238" y="3743325"/>
          <p14:tracePt t="105638" x="10899775" y="3743325"/>
          <p14:tracePt t="105654" x="10874375" y="3743325"/>
          <p14:tracePt t="105660" x="10848975" y="3743325"/>
          <p14:tracePt t="105669" x="10823575" y="3752850"/>
          <p14:tracePt t="105677" x="10799763" y="3760788"/>
          <p14:tracePt t="105685" x="10764838" y="3776663"/>
          <p14:tracePt t="105693" x="10731500" y="3802063"/>
          <p14:tracePt t="105700" x="10698163" y="3835400"/>
          <p14:tracePt t="105707" x="10647363" y="3852863"/>
          <p14:tracePt t="105716" x="10588625" y="3878263"/>
          <p14:tracePt t="105975" x="8382000" y="3559175"/>
          <p14:tracePt t="105989" x="8382000" y="3567113"/>
          <p14:tracePt t="106005" x="8374063" y="3576638"/>
          <p14:tracePt t="106011" x="8366125" y="3576638"/>
          <p14:tracePt t="106019" x="8348663" y="3584575"/>
          <p14:tracePt t="106027" x="8332788" y="3584575"/>
          <p14:tracePt t="106040" x="8323263" y="3584575"/>
          <p14:tracePt t="106048" x="8323263" y="3592513"/>
          <p14:tracePt t="106065" x="8315325" y="3600450"/>
          <p14:tracePt t="106079" x="8307388" y="3600450"/>
          <p14:tracePt t="106101" x="8315325" y="3600450"/>
          <p14:tracePt t="106109" x="8323263" y="3609975"/>
          <p14:tracePt t="106118" x="8332788" y="3609975"/>
          <p14:tracePt t="106125" x="8340725" y="3609975"/>
          <p14:tracePt t="106139" x="8348663" y="3609975"/>
          <p14:tracePt t="106146" x="8356600" y="3609975"/>
          <p14:tracePt t="106160" x="8356600" y="3617913"/>
          <p14:tracePt t="106207" x="8356600" y="3625850"/>
          <p14:tracePt t="106221" x="8348663" y="3625850"/>
          <p14:tracePt t="106229" x="8340725" y="3625850"/>
          <p14:tracePt t="106237" x="8340725" y="3635375"/>
          <p14:tracePt t="106244" x="8332788" y="3635375"/>
          <p14:tracePt t="106266" x="8323263" y="3635375"/>
          <p14:tracePt t="106281" x="8323263" y="3625850"/>
          <p14:tracePt t="106297" x="8323263" y="3617913"/>
          <p14:tracePt t="106310" x="8323263" y="3609975"/>
          <p14:tracePt t="106319" x="8332788" y="3600450"/>
          <p14:tracePt t="106327" x="8332788" y="3592513"/>
          <p14:tracePt t="106341" x="8340725" y="3584575"/>
          <p14:tracePt t="106348" x="8340725" y="3576638"/>
          <p14:tracePt t="106365" x="8340725" y="3567113"/>
          <p14:tracePt t="106379" x="8348663" y="3559175"/>
          <p14:tracePt t="106402" x="8348663" y="3551238"/>
          <p14:tracePt t="106410" x="8356600" y="3551238"/>
          <p14:tracePt t="106439" x="8366125" y="3551238"/>
          <p14:tracePt t="106461" x="8374063" y="3551238"/>
          <p14:tracePt t="106469" x="8374063" y="3541713"/>
          <p14:tracePt t="106485" x="8382000" y="3541713"/>
          <p14:tracePt t="106491" x="8382000" y="3533775"/>
          <p14:tracePt t="106499" x="8391525" y="3533775"/>
          <p14:tracePt t="106515" x="8399463" y="3533775"/>
          <p14:tracePt t="106520" x="8399463" y="3525838"/>
          <p14:tracePt t="106528" x="8407400" y="3525838"/>
          <p14:tracePt t="106537" x="8407400" y="3517900"/>
          <p14:tracePt t="106544" x="8415338" y="3517900"/>
          <p14:tracePt t="106558" x="8415338" y="3508375"/>
          <p14:tracePt t="106575" x="8415338" y="3500438"/>
          <p14:tracePt t="106589" x="8424863" y="3500438"/>
          <p14:tracePt t="106597" x="8424863" y="3492500"/>
          <p14:tracePt t="106611" x="8424863" y="3482975"/>
          <p14:tracePt t="106649" x="8432800" y="3475038"/>
          <p14:tracePt t="106701" x="8432800" y="3467100"/>
          <p14:tracePt t="106717" x="8424863" y="3467100"/>
          <p14:tracePt t="106730" x="8415338" y="3467100"/>
          <p14:tracePt t="106738" x="8415338" y="3459163"/>
          <p14:tracePt t="106754" x="8407400" y="3459163"/>
          <p14:tracePt t="106799" x="8407400" y="3467100"/>
          <p14:tracePt t="106815" x="8399463" y="3467100"/>
          <p14:tracePt t="106821" x="8399463" y="3475038"/>
          <p14:tracePt t="106837" x="8391525" y="3482975"/>
          <p14:tracePt t="106852" x="8382000" y="3492500"/>
          <p14:tracePt t="106867" x="8374063" y="3492500"/>
          <p14:tracePt t="106881" x="8366125" y="3492500"/>
          <p14:tracePt t="106918" x="8356600" y="3492500"/>
          <p14:tracePt t="106926" x="8356600" y="3482975"/>
          <p14:tracePt t="106957" x="8348663" y="3475038"/>
          <p14:tracePt t="106973" x="8340725" y="3475038"/>
          <p14:tracePt t="106978" x="8332788" y="3467100"/>
          <p14:tracePt t="106995" x="8323263" y="3467100"/>
          <p14:tracePt t="107001" x="8323263" y="3459163"/>
          <p14:tracePt t="107009" x="8315325" y="3459163"/>
          <p14:tracePt t="107026" x="8307388" y="3459163"/>
          <p14:tracePt t="107047" x="8297863" y="3459163"/>
          <p14:tracePt t="107055" x="8297863" y="3467100"/>
          <p14:tracePt t="107068" x="8297863" y="3475038"/>
          <p14:tracePt t="107076" x="8289925" y="3475038"/>
          <p14:tracePt t="107085" x="8289925" y="3482975"/>
          <p14:tracePt t="107090" x="8289925" y="3492500"/>
          <p14:tracePt t="107107" x="8289925" y="3500438"/>
          <p14:tracePt t="107159" x="8297863" y="3500438"/>
          <p14:tracePt t="107175" x="8307388" y="3500438"/>
          <p14:tracePt t="107189" x="8307388" y="3492500"/>
          <p14:tracePt t="107205" x="8315325" y="3492500"/>
          <p14:tracePt t="107227" x="8323263" y="3492500"/>
          <p14:tracePt t="107235" x="8323263" y="3482975"/>
          <p14:tracePt t="107241" x="8332788" y="3482975"/>
          <p14:tracePt t="107265" x="8340725" y="3482975"/>
          <p14:tracePt t="107270" x="8340725" y="3475038"/>
          <p14:tracePt t="107287" x="8348663" y="3475038"/>
          <p14:tracePt t="107309" x="8356600" y="3475038"/>
          <p14:tracePt t="107361" x="8348663" y="3475038"/>
          <p14:tracePt t="107369" x="8348663" y="3482975"/>
          <p14:tracePt t="107376" x="8340725" y="3482975"/>
          <p14:tracePt t="107385" x="8332788" y="3482975"/>
          <p14:tracePt t="107399" x="8323263" y="3482975"/>
          <p14:tracePt t="107408" x="8323263" y="3492500"/>
          <p14:tracePt t="107422" x="8315325" y="3492500"/>
          <p14:tracePt t="107445" x="8315325" y="3500438"/>
          <p14:tracePt t="107451" x="8307388" y="3500438"/>
          <p14:tracePt t="107505" x="8315325" y="3500438"/>
          <p14:tracePt t="107511" x="8323263" y="3500438"/>
          <p14:tracePt t="107527" x="8332788" y="3500438"/>
          <p14:tracePt t="107542" x="8340725" y="3500438"/>
          <p14:tracePt t="107549" x="8348663" y="3500438"/>
          <p14:tracePt t="107565" x="8356600" y="3500438"/>
          <p14:tracePt t="107587" x="8366125" y="3500438"/>
          <p14:tracePt t="107625" x="8366125" y="3492500"/>
          <p14:tracePt t="107639" x="8366125" y="3482975"/>
          <p14:tracePt t="107655" x="8366125" y="3475038"/>
          <p14:tracePt t="107685" x="8366125" y="3467100"/>
          <p14:tracePt t="107699" x="8356600" y="3467100"/>
          <p14:tracePt t="107721" x="8348663" y="3467100"/>
          <p14:tracePt t="107728" x="8340725" y="3467100"/>
          <p14:tracePt t="107745" x="8332788" y="3467100"/>
          <p14:tracePt t="107750" x="8323263" y="3467100"/>
          <p14:tracePt t="107759" x="8315325" y="3467100"/>
          <p14:tracePt t="107775" x="8307388" y="3467100"/>
          <p14:tracePt t="107910" x="8105775" y="3482975"/>
          <p14:tracePt t="107913" x="8097838" y="3482975"/>
          <p14:tracePt t="107918" x="8080375" y="3482975"/>
          <p14:tracePt t="107927" x="8072438" y="3492500"/>
          <p14:tracePt t="107936" x="8047038" y="3500438"/>
          <p14:tracePt t="107944" x="8021638" y="3500438"/>
          <p14:tracePt t="107949" x="7988300" y="3500438"/>
          <p14:tracePt t="107957" x="7970838" y="3500438"/>
          <p14:tracePt t="107965" x="7945438" y="3500438"/>
          <p14:tracePt t="107972" x="7921625" y="3500438"/>
          <p14:tracePt t="107979" x="7886700" y="3500438"/>
          <p14:tracePt t="107986" x="7862888" y="3492500"/>
          <p14:tracePt t="107995" x="7827963" y="3492500"/>
          <p14:tracePt t="108003" x="7794625" y="3482975"/>
          <p14:tracePt t="108009" x="7753350" y="3482975"/>
          <p14:tracePt t="108016" x="7710488" y="3475038"/>
          <p14:tracePt t="108025" x="7669213" y="3467100"/>
          <p14:tracePt t="108033" x="7618413" y="3459163"/>
          <p14:tracePt t="108039" x="7569200" y="3449638"/>
          <p14:tracePt t="108048" x="7518400" y="3441700"/>
          <p14:tracePt t="108056" x="7451725" y="3433763"/>
          <p14:tracePt t="108063" x="7383463" y="3433763"/>
          <p14:tracePt t="108069" x="7308850" y="3424238"/>
          <p14:tracePt t="108076" x="7224713" y="3424238"/>
          <p14:tracePt t="108085" x="7140575" y="3424238"/>
          <p14:tracePt t="108093" x="7048500" y="3424238"/>
          <p14:tracePt t="108099" x="6964363" y="3424238"/>
          <p14:tracePt t="108107" x="6880225" y="3433763"/>
          <p14:tracePt t="108115" x="6788150" y="3459163"/>
          <p14:tracePt t="108123" x="6704013" y="3492500"/>
          <p14:tracePt t="108129" x="6604000" y="3541713"/>
          <p14:tracePt t="108138" x="6502400" y="3592513"/>
          <p14:tracePt t="108146" x="6394450" y="3643313"/>
          <p14:tracePt t="108153" x="6276975" y="3709988"/>
          <p14:tracePt t="108159" x="6167438" y="3786188"/>
          <p14:tracePt t="108167" x="6042025" y="3870325"/>
          <p14:tracePt t="108175" x="5907088" y="3978275"/>
          <p14:tracePt t="108182" x="5781675" y="4087813"/>
          <p14:tracePt t="108189" x="5646738" y="4205288"/>
          <p14:tracePt t="108196" x="5513388" y="4322763"/>
          <p14:tracePt t="108205" x="5378450" y="4457700"/>
          <p14:tracePt t="108213" x="5245100" y="4591050"/>
          <p14:tracePt t="108219" x="5118100" y="4733925"/>
          <p14:tracePt t="108228" x="4984750" y="4876800"/>
          <p14:tracePt t="108236" x="4841875" y="5011738"/>
          <p14:tracePt t="108244" x="4716463" y="5154613"/>
          <p14:tracePt t="108249" x="4598988" y="5287963"/>
          <p14:tracePt t="108257" x="4489450" y="5422900"/>
          <p14:tracePt t="108264" x="4397375" y="5548313"/>
          <p14:tracePt t="108274" x="4313238" y="5683250"/>
          <p14:tracePt t="108279" x="4229100" y="5800725"/>
          <p14:tracePt t="108287" x="4144963" y="5918200"/>
          <p14:tracePt t="108296" x="4078288" y="6027738"/>
          <p14:tracePt t="108304" x="4011613" y="6135688"/>
          <p14:tracePt t="108309" x="3968750" y="6237288"/>
          <p14:tracePt t="108317" x="3935413" y="6329363"/>
          <p14:tracePt t="108325" x="3917950" y="6413500"/>
          <p14:tracePt t="108333" x="3917950" y="6472238"/>
          <p14:tracePt t="108339" x="3917950" y="6521450"/>
          <p14:tracePt t="108346" x="3935413" y="6556375"/>
          <p14:tracePt t="108355" x="3943350" y="6589713"/>
          <p14:tracePt t="108363" x="3960813" y="6623050"/>
          <p14:tracePt t="108369" x="3968750" y="6664325"/>
          <p14:tracePt t="108378" x="3976688" y="6699250"/>
          <p14:tracePt t="108387" x="3986213" y="6748463"/>
          <p14:tracePt t="108393" x="4002088" y="6791325"/>
          <p14:tracePt t="108399" x="4011613" y="6824663"/>
          <p14:tracePt t="109002" x="0"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047956E-422B-4B45-8597-64C3AB738218}"/>
              </a:ext>
            </a:extLst>
          </p:cNvPr>
          <p:cNvSpPr txBox="1"/>
          <p:nvPr/>
        </p:nvSpPr>
        <p:spPr>
          <a:xfrm flipH="1">
            <a:off x="291391" y="222486"/>
            <a:ext cx="7347118" cy="584775"/>
          </a:xfrm>
          <a:prstGeom prst="rect">
            <a:avLst/>
          </a:prstGeom>
          <a:noFill/>
        </p:spPr>
        <p:txBody>
          <a:bodyPr wrap="square" rtlCol="0">
            <a:spAutoFit/>
          </a:bodyPr>
          <a:lstStyle/>
          <a:p>
            <a:r>
              <a:rPr lang="en-GB" sz="3200" dirty="0">
                <a:latin typeface="Source Sans Pro SemiBold" panose="020B0604020202020204" pitchFamily="34" charset="0"/>
              </a:rPr>
              <a:t>Linear-elastic-nonlinear-swelling theory</a:t>
            </a:r>
          </a:p>
        </p:txBody>
      </p:sp>
      <p:cxnSp>
        <p:nvCxnSpPr>
          <p:cNvPr id="3" name="Straight Connector 2">
            <a:extLst>
              <a:ext uri="{FF2B5EF4-FFF2-40B4-BE49-F238E27FC236}">
                <a16:creationId xmlns:a16="http://schemas.microsoft.com/office/drawing/2014/main" id="{FA1328AB-B9B2-437A-B2C2-DACB782E9A98}"/>
              </a:ext>
            </a:extLst>
          </p:cNvPr>
          <p:cNvCxnSpPr/>
          <p:nvPr/>
        </p:nvCxnSpPr>
        <p:spPr>
          <a:xfrm>
            <a:off x="381000" y="845361"/>
            <a:ext cx="11811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D8A39C4-1AF6-4B99-BB7C-B6DC35F3E16E}"/>
              </a:ext>
            </a:extLst>
          </p:cNvPr>
          <p:cNvSpPr txBox="1"/>
          <p:nvPr/>
        </p:nvSpPr>
        <p:spPr>
          <a:xfrm flipH="1">
            <a:off x="291391" y="1136886"/>
            <a:ext cx="11624384" cy="1569660"/>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Take the reference state for a gel to be the fully-swollen equilibrium,               .</a:t>
            </a:r>
          </a:p>
          <a:p>
            <a:pPr marL="342900" indent="-342900">
              <a:buFont typeface="Arial" panose="020B0604020202020204" pitchFamily="34" charset="0"/>
              <a:buChar char="•"/>
            </a:pPr>
            <a:endParaRPr lang="en-GB" sz="24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Label gel elements in this state by Lagrangian coordinates      and introduce the displacement                             to represent a deformation. </a:t>
            </a:r>
          </a:p>
        </p:txBody>
      </p:sp>
      <p:pic>
        <p:nvPicPr>
          <p:cNvPr id="8" name="Graphic 7">
            <a:extLst>
              <a:ext uri="{FF2B5EF4-FFF2-40B4-BE49-F238E27FC236}">
                <a16:creationId xmlns:a16="http://schemas.microsoft.com/office/drawing/2014/main" id="{7CFD6668-5082-43E8-AD75-B2BAA80C7E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39994" y="1241718"/>
            <a:ext cx="834750" cy="252000"/>
          </a:xfrm>
          <a:prstGeom prst="rect">
            <a:avLst/>
          </a:prstGeom>
        </p:spPr>
      </p:pic>
      <p:pic>
        <p:nvPicPr>
          <p:cNvPr id="10" name="Graphic 9">
            <a:extLst>
              <a:ext uri="{FF2B5EF4-FFF2-40B4-BE49-F238E27FC236}">
                <a16:creationId xmlns:a16="http://schemas.microsoft.com/office/drawing/2014/main" id="{B199B430-01FF-43C9-B9C9-55CCFB6F81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123745" y="2022355"/>
            <a:ext cx="259207" cy="182970"/>
          </a:xfrm>
          <a:prstGeom prst="rect">
            <a:avLst/>
          </a:prstGeom>
        </p:spPr>
      </p:pic>
      <p:pic>
        <p:nvPicPr>
          <p:cNvPr id="27" name="Graphic 26">
            <a:extLst>
              <a:ext uri="{FF2B5EF4-FFF2-40B4-BE49-F238E27FC236}">
                <a16:creationId xmlns:a16="http://schemas.microsoft.com/office/drawing/2014/main" id="{60C3EBBD-34BF-4F7E-98EC-1C204E021C3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561129" y="2379704"/>
            <a:ext cx="1554020" cy="252000"/>
          </a:xfrm>
          <a:prstGeom prst="rect">
            <a:avLst/>
          </a:prstGeom>
        </p:spPr>
      </p:pic>
      <p:grpSp>
        <p:nvGrpSpPr>
          <p:cNvPr id="13" name="Group 12">
            <a:extLst>
              <a:ext uri="{FF2B5EF4-FFF2-40B4-BE49-F238E27FC236}">
                <a16:creationId xmlns:a16="http://schemas.microsoft.com/office/drawing/2014/main" id="{4E7C4927-D31F-4A6A-817C-E543B48DC452}"/>
              </a:ext>
            </a:extLst>
          </p:cNvPr>
          <p:cNvGrpSpPr/>
          <p:nvPr/>
        </p:nvGrpSpPr>
        <p:grpSpPr>
          <a:xfrm>
            <a:off x="726575" y="2942811"/>
            <a:ext cx="4263157" cy="2335784"/>
            <a:chOff x="3117097" y="3429001"/>
            <a:chExt cx="4263157" cy="2335784"/>
          </a:xfrm>
        </p:grpSpPr>
        <p:pic>
          <p:nvPicPr>
            <p:cNvPr id="12" name="Graphic 11">
              <a:extLst>
                <a:ext uri="{FF2B5EF4-FFF2-40B4-BE49-F238E27FC236}">
                  <a16:creationId xmlns:a16="http://schemas.microsoft.com/office/drawing/2014/main" id="{8AB50207-88C0-463D-A822-5BDBC9899385}"/>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b="58240"/>
            <a:stretch/>
          </p:blipFill>
          <p:spPr>
            <a:xfrm>
              <a:off x="3117097" y="3429001"/>
              <a:ext cx="4263157" cy="876300"/>
            </a:xfrm>
            <a:prstGeom prst="rect">
              <a:avLst/>
            </a:prstGeom>
          </p:spPr>
        </p:pic>
        <p:pic>
          <p:nvPicPr>
            <p:cNvPr id="28" name="Graphic 27">
              <a:extLst>
                <a:ext uri="{FF2B5EF4-FFF2-40B4-BE49-F238E27FC236}">
                  <a16:creationId xmlns:a16="http://schemas.microsoft.com/office/drawing/2014/main" id="{5B6A9331-9F7B-4FFB-8FB2-3B45FC54582B}"/>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39438"/>
            <a:stretch/>
          </p:blipFill>
          <p:spPr>
            <a:xfrm>
              <a:off x="3117097" y="4493927"/>
              <a:ext cx="4263157" cy="1270858"/>
            </a:xfrm>
            <a:prstGeom prst="rect">
              <a:avLst/>
            </a:prstGeom>
          </p:spPr>
        </p:pic>
      </p:grpSp>
      <p:grpSp>
        <p:nvGrpSpPr>
          <p:cNvPr id="16" name="Group 15">
            <a:extLst>
              <a:ext uri="{FF2B5EF4-FFF2-40B4-BE49-F238E27FC236}">
                <a16:creationId xmlns:a16="http://schemas.microsoft.com/office/drawing/2014/main" id="{693D13C3-21C1-4EE6-9C3E-5939096440F5}"/>
              </a:ext>
            </a:extLst>
          </p:cNvPr>
          <p:cNvGrpSpPr/>
          <p:nvPr/>
        </p:nvGrpSpPr>
        <p:grpSpPr>
          <a:xfrm>
            <a:off x="9585603" y="2827784"/>
            <a:ext cx="1440000" cy="1440000"/>
            <a:chOff x="381000" y="3867151"/>
            <a:chExt cx="1440000" cy="1440000"/>
          </a:xfrm>
        </p:grpSpPr>
        <p:sp>
          <p:nvSpPr>
            <p:cNvPr id="15" name="Rectangle 14">
              <a:extLst>
                <a:ext uri="{FF2B5EF4-FFF2-40B4-BE49-F238E27FC236}">
                  <a16:creationId xmlns:a16="http://schemas.microsoft.com/office/drawing/2014/main" id="{5E457FF6-D579-465A-83F7-743CE5F0050D}"/>
                </a:ext>
              </a:extLst>
            </p:cNvPr>
            <p:cNvSpPr/>
            <p:nvPr/>
          </p:nvSpPr>
          <p:spPr>
            <a:xfrm>
              <a:off x="381000" y="3867151"/>
              <a:ext cx="360000" cy="360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C112818A-6DF9-4F2D-87D3-564A5C6B1CAF}"/>
                </a:ext>
              </a:extLst>
            </p:cNvPr>
            <p:cNvSpPr/>
            <p:nvPr/>
          </p:nvSpPr>
          <p:spPr>
            <a:xfrm>
              <a:off x="741000" y="3867152"/>
              <a:ext cx="360000" cy="360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DBE0AB97-0DD7-42E5-8596-573C1784F961}"/>
                </a:ext>
              </a:extLst>
            </p:cNvPr>
            <p:cNvSpPr/>
            <p:nvPr/>
          </p:nvSpPr>
          <p:spPr>
            <a:xfrm>
              <a:off x="1101000" y="3867151"/>
              <a:ext cx="360000" cy="360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497763FC-56B5-4A99-B4FB-D7FDB0D0A83E}"/>
                </a:ext>
              </a:extLst>
            </p:cNvPr>
            <p:cNvSpPr/>
            <p:nvPr/>
          </p:nvSpPr>
          <p:spPr>
            <a:xfrm>
              <a:off x="1461000" y="3867151"/>
              <a:ext cx="360000" cy="360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9AB0DDD7-2315-4063-9298-CF0829365389}"/>
                </a:ext>
              </a:extLst>
            </p:cNvPr>
            <p:cNvSpPr/>
            <p:nvPr/>
          </p:nvSpPr>
          <p:spPr>
            <a:xfrm>
              <a:off x="381000" y="4227151"/>
              <a:ext cx="360000" cy="360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FF431C6D-C2D3-4244-8418-2FCF7E54967C}"/>
                </a:ext>
              </a:extLst>
            </p:cNvPr>
            <p:cNvSpPr/>
            <p:nvPr/>
          </p:nvSpPr>
          <p:spPr>
            <a:xfrm>
              <a:off x="741000" y="4227152"/>
              <a:ext cx="360000" cy="360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A60EEDA-EF8D-4AB7-B506-9C6E84BD039C}"/>
                </a:ext>
              </a:extLst>
            </p:cNvPr>
            <p:cNvSpPr/>
            <p:nvPr/>
          </p:nvSpPr>
          <p:spPr>
            <a:xfrm>
              <a:off x="1101000" y="4227151"/>
              <a:ext cx="360000" cy="360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916D8A9E-1FB4-411F-B595-87D8C9E9009E}"/>
                </a:ext>
              </a:extLst>
            </p:cNvPr>
            <p:cNvSpPr/>
            <p:nvPr/>
          </p:nvSpPr>
          <p:spPr>
            <a:xfrm>
              <a:off x="1461000" y="4227151"/>
              <a:ext cx="360000" cy="360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819FD93C-CB18-4BC1-91B9-ABA16D1E8394}"/>
                </a:ext>
              </a:extLst>
            </p:cNvPr>
            <p:cNvSpPr/>
            <p:nvPr/>
          </p:nvSpPr>
          <p:spPr>
            <a:xfrm>
              <a:off x="381000" y="4587151"/>
              <a:ext cx="360000" cy="360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DB2919A5-C65B-4CEB-ACC3-5B27296D42DA}"/>
                </a:ext>
              </a:extLst>
            </p:cNvPr>
            <p:cNvSpPr/>
            <p:nvPr/>
          </p:nvSpPr>
          <p:spPr>
            <a:xfrm>
              <a:off x="741000" y="4587152"/>
              <a:ext cx="360000" cy="360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557C1E78-7A2A-4A9D-9011-713C5B03E27A}"/>
                </a:ext>
              </a:extLst>
            </p:cNvPr>
            <p:cNvSpPr/>
            <p:nvPr/>
          </p:nvSpPr>
          <p:spPr>
            <a:xfrm>
              <a:off x="1101000" y="4587151"/>
              <a:ext cx="360000" cy="360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955EBC83-C815-4B3E-AF4C-5C7B1CEAEFBC}"/>
                </a:ext>
              </a:extLst>
            </p:cNvPr>
            <p:cNvSpPr/>
            <p:nvPr/>
          </p:nvSpPr>
          <p:spPr>
            <a:xfrm>
              <a:off x="1461000" y="4587151"/>
              <a:ext cx="360000" cy="360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B13B849E-2BF1-4302-9DC6-536B619513AC}"/>
                </a:ext>
              </a:extLst>
            </p:cNvPr>
            <p:cNvSpPr/>
            <p:nvPr/>
          </p:nvSpPr>
          <p:spPr>
            <a:xfrm>
              <a:off x="381000" y="4947150"/>
              <a:ext cx="360000" cy="360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E784FC82-DCE6-4414-90D8-0270389CF8B0}"/>
                </a:ext>
              </a:extLst>
            </p:cNvPr>
            <p:cNvSpPr/>
            <p:nvPr/>
          </p:nvSpPr>
          <p:spPr>
            <a:xfrm>
              <a:off x="741000" y="4947151"/>
              <a:ext cx="360000" cy="360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4183D86A-EE9F-41AA-98A4-AFFD9004D66C}"/>
                </a:ext>
              </a:extLst>
            </p:cNvPr>
            <p:cNvSpPr/>
            <p:nvPr/>
          </p:nvSpPr>
          <p:spPr>
            <a:xfrm>
              <a:off x="1101000" y="4947150"/>
              <a:ext cx="360000" cy="360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BEB3616C-C08F-4195-A704-63F8D97190CF}"/>
                </a:ext>
              </a:extLst>
            </p:cNvPr>
            <p:cNvSpPr/>
            <p:nvPr/>
          </p:nvSpPr>
          <p:spPr>
            <a:xfrm>
              <a:off x="1461000" y="4947150"/>
              <a:ext cx="360000" cy="360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7" name="Group 86">
            <a:extLst>
              <a:ext uri="{FF2B5EF4-FFF2-40B4-BE49-F238E27FC236}">
                <a16:creationId xmlns:a16="http://schemas.microsoft.com/office/drawing/2014/main" id="{A296A6DB-DAA7-4380-B68B-7DD7A35806E0}"/>
              </a:ext>
            </a:extLst>
          </p:cNvPr>
          <p:cNvGrpSpPr/>
          <p:nvPr/>
        </p:nvGrpSpPr>
        <p:grpSpPr>
          <a:xfrm>
            <a:off x="9725421" y="2961824"/>
            <a:ext cx="1872638" cy="1514327"/>
            <a:chOff x="2240060" y="2878824"/>
            <a:chExt cx="1609200" cy="1339560"/>
          </a:xfrm>
        </p:grpSpPr>
        <mc:AlternateContent xmlns:mc="http://schemas.openxmlformats.org/markup-compatibility/2006" xmlns:p14="http://schemas.microsoft.com/office/powerpoint/2010/main">
          <mc:Choice Requires="p14">
            <p:contentPart p14:bwMode="auto" r:id="rId11">
              <p14:nvContentPartPr>
                <p14:cNvPr id="19" name="Ink 18">
                  <a:extLst>
                    <a:ext uri="{FF2B5EF4-FFF2-40B4-BE49-F238E27FC236}">
                      <a16:creationId xmlns:a16="http://schemas.microsoft.com/office/drawing/2014/main" id="{C6937076-2B52-43CB-BEE5-07A738251A97}"/>
                    </a:ext>
                  </a:extLst>
                </p14:cNvPr>
                <p14:cNvContentPartPr/>
                <p14:nvPr/>
              </p14:nvContentPartPr>
              <p14:xfrm>
                <a:off x="2240060" y="2878824"/>
                <a:ext cx="637560" cy="506520"/>
              </p14:xfrm>
            </p:contentPart>
          </mc:Choice>
          <mc:Fallback xmlns="">
            <p:pic>
              <p:nvPicPr>
                <p:cNvPr id="19" name="Ink 18">
                  <a:extLst>
                    <a:ext uri="{FF2B5EF4-FFF2-40B4-BE49-F238E27FC236}">
                      <a16:creationId xmlns:a16="http://schemas.microsoft.com/office/drawing/2014/main" id="{C6937076-2B52-43CB-BEE5-07A738251A97}"/>
                    </a:ext>
                  </a:extLst>
                </p:cNvPr>
                <p:cNvPicPr/>
                <p:nvPr/>
              </p:nvPicPr>
              <p:blipFill>
                <a:blip r:embed="rId14"/>
                <a:stretch>
                  <a:fillRect/>
                </a:stretch>
              </p:blipFill>
              <p:spPr>
                <a:xfrm>
                  <a:off x="2223665" y="2861951"/>
                  <a:ext cx="670041" cy="53994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 name="Ink 19">
                  <a:extLst>
                    <a:ext uri="{FF2B5EF4-FFF2-40B4-BE49-F238E27FC236}">
                      <a16:creationId xmlns:a16="http://schemas.microsoft.com/office/drawing/2014/main" id="{E3D0429B-8B26-4FD5-A9B2-4B4FB6EC4B0C}"/>
                    </a:ext>
                  </a:extLst>
                </p14:cNvPr>
                <p14:cNvContentPartPr/>
                <p14:nvPr/>
              </p14:nvContentPartPr>
              <p14:xfrm>
                <a:off x="2804180" y="2895024"/>
                <a:ext cx="397080" cy="338760"/>
              </p14:xfrm>
            </p:contentPart>
          </mc:Choice>
          <mc:Fallback xmlns="">
            <p:pic>
              <p:nvPicPr>
                <p:cNvPr id="20" name="Ink 19">
                  <a:extLst>
                    <a:ext uri="{FF2B5EF4-FFF2-40B4-BE49-F238E27FC236}">
                      <a16:creationId xmlns:a16="http://schemas.microsoft.com/office/drawing/2014/main" id="{E3D0429B-8B26-4FD5-A9B2-4B4FB6EC4B0C}"/>
                    </a:ext>
                  </a:extLst>
                </p:cNvPr>
                <p:cNvPicPr/>
                <p:nvPr/>
              </p:nvPicPr>
              <p:blipFill>
                <a:blip r:embed="rId16"/>
                <a:stretch>
                  <a:fillRect/>
                </a:stretch>
              </p:blipFill>
              <p:spPr>
                <a:xfrm>
                  <a:off x="2787777" y="2878134"/>
                  <a:ext cx="429577" cy="37222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 name="Ink 20">
                  <a:extLst>
                    <a:ext uri="{FF2B5EF4-FFF2-40B4-BE49-F238E27FC236}">
                      <a16:creationId xmlns:a16="http://schemas.microsoft.com/office/drawing/2014/main" id="{F6F9A997-29FC-4BEF-921C-F5125F199CC3}"/>
                    </a:ext>
                  </a:extLst>
                </p14:cNvPr>
                <p14:cNvContentPartPr/>
                <p14:nvPr/>
              </p14:nvContentPartPr>
              <p14:xfrm>
                <a:off x="3147620" y="2894664"/>
                <a:ext cx="354960" cy="275400"/>
              </p14:xfrm>
            </p:contentPart>
          </mc:Choice>
          <mc:Fallback xmlns="">
            <p:pic>
              <p:nvPicPr>
                <p:cNvPr id="21" name="Ink 20">
                  <a:extLst>
                    <a:ext uri="{FF2B5EF4-FFF2-40B4-BE49-F238E27FC236}">
                      <a16:creationId xmlns:a16="http://schemas.microsoft.com/office/drawing/2014/main" id="{F6F9A997-29FC-4BEF-921C-F5125F199CC3}"/>
                    </a:ext>
                  </a:extLst>
                </p:cNvPr>
                <p:cNvPicPr/>
                <p:nvPr/>
              </p:nvPicPr>
              <p:blipFill>
                <a:blip r:embed="rId18"/>
                <a:stretch>
                  <a:fillRect/>
                </a:stretch>
              </p:blipFill>
              <p:spPr>
                <a:xfrm>
                  <a:off x="3131542" y="2878089"/>
                  <a:ext cx="387426" cy="308869"/>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2" name="Ink 21">
                  <a:extLst>
                    <a:ext uri="{FF2B5EF4-FFF2-40B4-BE49-F238E27FC236}">
                      <a16:creationId xmlns:a16="http://schemas.microsoft.com/office/drawing/2014/main" id="{2742C965-A488-45A0-8420-9F4CEFC7EE12}"/>
                    </a:ext>
                  </a:extLst>
                </p14:cNvPr>
                <p14:cNvContentPartPr/>
                <p14:nvPr/>
              </p14:nvContentPartPr>
              <p14:xfrm>
                <a:off x="3473420" y="2886024"/>
                <a:ext cx="375840" cy="453240"/>
              </p14:xfrm>
            </p:contentPart>
          </mc:Choice>
          <mc:Fallback xmlns="">
            <p:pic>
              <p:nvPicPr>
                <p:cNvPr id="22" name="Ink 21">
                  <a:extLst>
                    <a:ext uri="{FF2B5EF4-FFF2-40B4-BE49-F238E27FC236}">
                      <a16:creationId xmlns:a16="http://schemas.microsoft.com/office/drawing/2014/main" id="{2742C965-A488-45A0-8420-9F4CEFC7EE12}"/>
                    </a:ext>
                  </a:extLst>
                </p:cNvPr>
                <p:cNvPicPr/>
                <p:nvPr/>
              </p:nvPicPr>
              <p:blipFill>
                <a:blip r:embed="rId20"/>
                <a:stretch>
                  <a:fillRect/>
                </a:stretch>
              </p:blipFill>
              <p:spPr>
                <a:xfrm>
                  <a:off x="3457335" y="2869461"/>
                  <a:ext cx="408011" cy="48668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9" name="Ink 28">
                  <a:extLst>
                    <a:ext uri="{FF2B5EF4-FFF2-40B4-BE49-F238E27FC236}">
                      <a16:creationId xmlns:a16="http://schemas.microsoft.com/office/drawing/2014/main" id="{418911D4-7A80-485A-97EB-6C08FEF34F4B}"/>
                    </a:ext>
                  </a:extLst>
                </p14:cNvPr>
                <p14:cNvContentPartPr/>
                <p14:nvPr/>
              </p14:nvContentPartPr>
              <p14:xfrm>
                <a:off x="2264540" y="3318384"/>
                <a:ext cx="402840" cy="307080"/>
              </p14:xfrm>
            </p:contentPart>
          </mc:Choice>
          <mc:Fallback xmlns="">
            <p:pic>
              <p:nvPicPr>
                <p:cNvPr id="29" name="Ink 28">
                  <a:extLst>
                    <a:ext uri="{FF2B5EF4-FFF2-40B4-BE49-F238E27FC236}">
                      <a16:creationId xmlns:a16="http://schemas.microsoft.com/office/drawing/2014/main" id="{418911D4-7A80-485A-97EB-6C08FEF34F4B}"/>
                    </a:ext>
                  </a:extLst>
                </p:cNvPr>
                <p:cNvPicPr/>
                <p:nvPr/>
              </p:nvPicPr>
              <p:blipFill>
                <a:blip r:embed="rId22"/>
                <a:stretch>
                  <a:fillRect/>
                </a:stretch>
              </p:blipFill>
              <p:spPr>
                <a:xfrm>
                  <a:off x="2248451" y="3301820"/>
                  <a:ext cx="435327" cy="340528"/>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77" name="Ink 76">
                  <a:extLst>
                    <a:ext uri="{FF2B5EF4-FFF2-40B4-BE49-F238E27FC236}">
                      <a16:creationId xmlns:a16="http://schemas.microsoft.com/office/drawing/2014/main" id="{84B3941C-D53C-4D18-BA90-5DDA790137EC}"/>
                    </a:ext>
                  </a:extLst>
                </p14:cNvPr>
                <p14:cNvContentPartPr/>
                <p14:nvPr/>
              </p14:nvContentPartPr>
              <p14:xfrm>
                <a:off x="3270740" y="3498744"/>
                <a:ext cx="402120" cy="594720"/>
              </p14:xfrm>
            </p:contentPart>
          </mc:Choice>
          <mc:Fallback xmlns="">
            <p:pic>
              <p:nvPicPr>
                <p:cNvPr id="77" name="Ink 76">
                  <a:extLst>
                    <a:ext uri="{FF2B5EF4-FFF2-40B4-BE49-F238E27FC236}">
                      <a16:creationId xmlns:a16="http://schemas.microsoft.com/office/drawing/2014/main" id="{84B3941C-D53C-4D18-BA90-5DDA790137EC}"/>
                    </a:ext>
                  </a:extLst>
                </p:cNvPr>
                <p:cNvPicPr/>
                <p:nvPr/>
              </p:nvPicPr>
              <p:blipFill>
                <a:blip r:embed="rId24"/>
                <a:stretch>
                  <a:fillRect/>
                </a:stretch>
              </p:blipFill>
              <p:spPr>
                <a:xfrm>
                  <a:off x="3254655" y="3482180"/>
                  <a:ext cx="434290" cy="628167"/>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79" name="Ink 78">
                  <a:extLst>
                    <a:ext uri="{FF2B5EF4-FFF2-40B4-BE49-F238E27FC236}">
                      <a16:creationId xmlns:a16="http://schemas.microsoft.com/office/drawing/2014/main" id="{53931600-F933-49D6-A240-7CECE7E58B51}"/>
                    </a:ext>
                  </a:extLst>
                </p14:cNvPr>
                <p14:cNvContentPartPr/>
                <p14:nvPr/>
              </p14:nvContentPartPr>
              <p14:xfrm>
                <a:off x="2439500" y="3890064"/>
                <a:ext cx="367200" cy="328320"/>
              </p14:xfrm>
            </p:contentPart>
          </mc:Choice>
          <mc:Fallback xmlns="">
            <p:pic>
              <p:nvPicPr>
                <p:cNvPr id="79" name="Ink 78">
                  <a:extLst>
                    <a:ext uri="{FF2B5EF4-FFF2-40B4-BE49-F238E27FC236}">
                      <a16:creationId xmlns:a16="http://schemas.microsoft.com/office/drawing/2014/main" id="{53931600-F933-49D6-A240-7CECE7E58B51}"/>
                    </a:ext>
                  </a:extLst>
                </p:cNvPr>
                <p:cNvPicPr/>
                <p:nvPr/>
              </p:nvPicPr>
              <p:blipFill>
                <a:blip r:embed="rId26"/>
                <a:stretch>
                  <a:fillRect/>
                </a:stretch>
              </p:blipFill>
              <p:spPr>
                <a:xfrm>
                  <a:off x="2423400" y="3873505"/>
                  <a:ext cx="399709" cy="361757"/>
                </a:xfrm>
                <a:prstGeom prst="rect">
                  <a:avLst/>
                </a:prstGeom>
              </p:spPr>
            </p:pic>
          </mc:Fallback>
        </mc:AlternateContent>
        <p:grpSp>
          <p:nvGrpSpPr>
            <p:cNvPr id="86" name="Group 85">
              <a:extLst>
                <a:ext uri="{FF2B5EF4-FFF2-40B4-BE49-F238E27FC236}">
                  <a16:creationId xmlns:a16="http://schemas.microsoft.com/office/drawing/2014/main" id="{94B1E953-8510-4EAB-A126-05FF4D0D4514}"/>
                </a:ext>
              </a:extLst>
            </p:cNvPr>
            <p:cNvGrpSpPr/>
            <p:nvPr/>
          </p:nvGrpSpPr>
          <p:grpSpPr>
            <a:xfrm>
              <a:off x="2301620" y="3170784"/>
              <a:ext cx="1461600" cy="1029600"/>
              <a:chOff x="1687140" y="3345833"/>
              <a:chExt cx="1461600" cy="1029600"/>
            </a:xfrm>
          </p:grpSpPr>
          <mc:AlternateContent xmlns:mc="http://schemas.openxmlformats.org/markup-compatibility/2006" xmlns:p14="http://schemas.microsoft.com/office/powerpoint/2010/main">
            <mc:Choice Requires="p14">
              <p:contentPart p14:bwMode="auto" r:id="rId27">
                <p14:nvContentPartPr>
                  <p14:cNvPr id="69" name="Ink 68">
                    <a:extLst>
                      <a:ext uri="{FF2B5EF4-FFF2-40B4-BE49-F238E27FC236}">
                        <a16:creationId xmlns:a16="http://schemas.microsoft.com/office/drawing/2014/main" id="{9536C800-E884-4C58-A0C1-002107A3C5BD}"/>
                      </a:ext>
                    </a:extLst>
                  </p14:cNvPr>
                  <p14:cNvContentPartPr/>
                  <p14:nvPr/>
                </p14:nvContentPartPr>
                <p14:xfrm>
                  <a:off x="1996020" y="3397313"/>
                  <a:ext cx="442800" cy="400320"/>
                </p14:xfrm>
              </p:contentPart>
            </mc:Choice>
            <mc:Fallback xmlns="">
              <p:pic>
                <p:nvPicPr>
                  <p:cNvPr id="69" name="Ink 68">
                    <a:extLst>
                      <a:ext uri="{FF2B5EF4-FFF2-40B4-BE49-F238E27FC236}">
                        <a16:creationId xmlns:a16="http://schemas.microsoft.com/office/drawing/2014/main" id="{9536C800-E884-4C58-A0C1-002107A3C5BD}"/>
                      </a:ext>
                    </a:extLst>
                  </p:cNvPr>
                  <p:cNvPicPr/>
                  <p:nvPr/>
                </p:nvPicPr>
                <p:blipFill>
                  <a:blip r:embed="rId28"/>
                  <a:stretch>
                    <a:fillRect/>
                  </a:stretch>
                </p:blipFill>
                <p:spPr>
                  <a:xfrm>
                    <a:off x="1979929" y="3380752"/>
                    <a:ext cx="475291" cy="4337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70" name="Ink 69">
                    <a:extLst>
                      <a:ext uri="{FF2B5EF4-FFF2-40B4-BE49-F238E27FC236}">
                        <a16:creationId xmlns:a16="http://schemas.microsoft.com/office/drawing/2014/main" id="{1F708BA5-17E4-42A4-8716-8F8AB199CF60}"/>
                      </a:ext>
                    </a:extLst>
                  </p14:cNvPr>
                  <p14:cNvContentPartPr/>
                  <p14:nvPr/>
                </p14:nvContentPartPr>
                <p14:xfrm>
                  <a:off x="2448180" y="3345833"/>
                  <a:ext cx="277560" cy="293760"/>
                </p14:xfrm>
              </p:contentPart>
            </mc:Choice>
            <mc:Fallback xmlns="">
              <p:pic>
                <p:nvPicPr>
                  <p:cNvPr id="70" name="Ink 69">
                    <a:extLst>
                      <a:ext uri="{FF2B5EF4-FFF2-40B4-BE49-F238E27FC236}">
                        <a16:creationId xmlns:a16="http://schemas.microsoft.com/office/drawing/2014/main" id="{1F708BA5-17E4-42A4-8716-8F8AB199CF60}"/>
                      </a:ext>
                    </a:extLst>
                  </p:cNvPr>
                  <p:cNvPicPr/>
                  <p:nvPr/>
                </p:nvPicPr>
                <p:blipFill>
                  <a:blip r:embed="rId30"/>
                  <a:stretch>
                    <a:fillRect/>
                  </a:stretch>
                </p:blipFill>
                <p:spPr>
                  <a:xfrm>
                    <a:off x="2431780" y="3329283"/>
                    <a:ext cx="310050" cy="327178"/>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71" name="Ink 70">
                    <a:extLst>
                      <a:ext uri="{FF2B5EF4-FFF2-40B4-BE49-F238E27FC236}">
                        <a16:creationId xmlns:a16="http://schemas.microsoft.com/office/drawing/2014/main" id="{01D985A8-B06B-45D0-99BA-F44345DEF6F0}"/>
                      </a:ext>
                    </a:extLst>
                  </p14:cNvPr>
                  <p14:cNvContentPartPr/>
                  <p14:nvPr/>
                </p14:nvContentPartPr>
                <p14:xfrm>
                  <a:off x="2638620" y="3457433"/>
                  <a:ext cx="510120" cy="315360"/>
                </p14:xfrm>
              </p:contentPart>
            </mc:Choice>
            <mc:Fallback xmlns="">
              <p:pic>
                <p:nvPicPr>
                  <p:cNvPr id="71" name="Ink 70">
                    <a:extLst>
                      <a:ext uri="{FF2B5EF4-FFF2-40B4-BE49-F238E27FC236}">
                        <a16:creationId xmlns:a16="http://schemas.microsoft.com/office/drawing/2014/main" id="{01D985A8-B06B-45D0-99BA-F44345DEF6F0}"/>
                      </a:ext>
                    </a:extLst>
                  </p:cNvPr>
                  <p:cNvPicPr/>
                  <p:nvPr/>
                </p:nvPicPr>
                <p:blipFill>
                  <a:blip r:embed="rId32"/>
                  <a:stretch>
                    <a:fillRect/>
                  </a:stretch>
                </p:blipFill>
                <p:spPr>
                  <a:xfrm>
                    <a:off x="2622534" y="3440869"/>
                    <a:ext cx="542602" cy="348807"/>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73" name="Ink 72">
                    <a:extLst>
                      <a:ext uri="{FF2B5EF4-FFF2-40B4-BE49-F238E27FC236}">
                        <a16:creationId xmlns:a16="http://schemas.microsoft.com/office/drawing/2014/main" id="{A9F84F07-96C1-4C40-A54B-595AB267435A}"/>
                      </a:ext>
                    </a:extLst>
                  </p14:cNvPr>
                  <p14:cNvContentPartPr/>
                  <p14:nvPr/>
                </p14:nvContentPartPr>
                <p14:xfrm>
                  <a:off x="1687140" y="3725273"/>
                  <a:ext cx="583200" cy="367560"/>
                </p14:xfrm>
              </p:contentPart>
            </mc:Choice>
            <mc:Fallback xmlns="">
              <p:pic>
                <p:nvPicPr>
                  <p:cNvPr id="73" name="Ink 72">
                    <a:extLst>
                      <a:ext uri="{FF2B5EF4-FFF2-40B4-BE49-F238E27FC236}">
                        <a16:creationId xmlns:a16="http://schemas.microsoft.com/office/drawing/2014/main" id="{A9F84F07-96C1-4C40-A54B-595AB267435A}"/>
                      </a:ext>
                    </a:extLst>
                  </p:cNvPr>
                  <p:cNvPicPr/>
                  <p:nvPr/>
                </p:nvPicPr>
                <p:blipFill>
                  <a:blip r:embed="rId34"/>
                  <a:stretch>
                    <a:fillRect/>
                  </a:stretch>
                </p:blipFill>
                <p:spPr>
                  <a:xfrm>
                    <a:off x="1670742" y="3708711"/>
                    <a:ext cx="615686" cy="401004"/>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74" name="Ink 73">
                    <a:extLst>
                      <a:ext uri="{FF2B5EF4-FFF2-40B4-BE49-F238E27FC236}">
                        <a16:creationId xmlns:a16="http://schemas.microsoft.com/office/drawing/2014/main" id="{44AA2F57-87C6-4D9C-93DA-6572C3FE6FBA}"/>
                      </a:ext>
                    </a:extLst>
                  </p14:cNvPr>
                  <p14:cNvContentPartPr/>
                  <p14:nvPr/>
                </p14:nvContentPartPr>
                <p14:xfrm>
                  <a:off x="2255580" y="3650393"/>
                  <a:ext cx="275040" cy="369360"/>
                </p14:xfrm>
              </p:contentPart>
            </mc:Choice>
            <mc:Fallback xmlns="">
              <p:pic>
                <p:nvPicPr>
                  <p:cNvPr id="74" name="Ink 73">
                    <a:extLst>
                      <a:ext uri="{FF2B5EF4-FFF2-40B4-BE49-F238E27FC236}">
                        <a16:creationId xmlns:a16="http://schemas.microsoft.com/office/drawing/2014/main" id="{44AA2F57-87C6-4D9C-93DA-6572C3FE6FBA}"/>
                      </a:ext>
                    </a:extLst>
                  </p:cNvPr>
                  <p:cNvPicPr/>
                  <p:nvPr/>
                </p:nvPicPr>
                <p:blipFill>
                  <a:blip r:embed="rId36"/>
                  <a:stretch>
                    <a:fillRect/>
                  </a:stretch>
                </p:blipFill>
                <p:spPr>
                  <a:xfrm>
                    <a:off x="2239183" y="3633517"/>
                    <a:ext cx="307525" cy="402793"/>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75" name="Ink 74">
                    <a:extLst>
                      <a:ext uri="{FF2B5EF4-FFF2-40B4-BE49-F238E27FC236}">
                        <a16:creationId xmlns:a16="http://schemas.microsoft.com/office/drawing/2014/main" id="{7C48F907-8E62-4CC3-8E6A-E8196E55FE32}"/>
                      </a:ext>
                    </a:extLst>
                  </p14:cNvPr>
                  <p14:cNvContentPartPr/>
                  <p14:nvPr/>
                </p14:nvContentPartPr>
                <p14:xfrm>
                  <a:off x="2503620" y="3667313"/>
                  <a:ext cx="244440" cy="300240"/>
                </p14:xfrm>
              </p:contentPart>
            </mc:Choice>
            <mc:Fallback xmlns="">
              <p:pic>
                <p:nvPicPr>
                  <p:cNvPr id="75" name="Ink 74">
                    <a:extLst>
                      <a:ext uri="{FF2B5EF4-FFF2-40B4-BE49-F238E27FC236}">
                        <a16:creationId xmlns:a16="http://schemas.microsoft.com/office/drawing/2014/main" id="{7C48F907-8E62-4CC3-8E6A-E8196E55FE32}"/>
                      </a:ext>
                    </a:extLst>
                  </p:cNvPr>
                  <p:cNvPicPr/>
                  <p:nvPr/>
                </p:nvPicPr>
                <p:blipFill>
                  <a:blip r:embed="rId38"/>
                  <a:stretch>
                    <a:fillRect/>
                  </a:stretch>
                </p:blipFill>
                <p:spPr>
                  <a:xfrm>
                    <a:off x="2487242" y="3650438"/>
                    <a:ext cx="276579" cy="333671"/>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80" name="Ink 79">
                    <a:extLst>
                      <a:ext uri="{FF2B5EF4-FFF2-40B4-BE49-F238E27FC236}">
                        <a16:creationId xmlns:a16="http://schemas.microsoft.com/office/drawing/2014/main" id="{C0D4305B-5270-445C-86BC-D99117BA6497}"/>
                      </a:ext>
                    </a:extLst>
                  </p14:cNvPr>
                  <p14:cNvContentPartPr/>
                  <p14:nvPr/>
                </p14:nvContentPartPr>
                <p14:xfrm>
                  <a:off x="2173860" y="3978353"/>
                  <a:ext cx="314280" cy="388440"/>
                </p14:xfrm>
              </p:contentPart>
            </mc:Choice>
            <mc:Fallback xmlns="">
              <p:pic>
                <p:nvPicPr>
                  <p:cNvPr id="80" name="Ink 79">
                    <a:extLst>
                      <a:ext uri="{FF2B5EF4-FFF2-40B4-BE49-F238E27FC236}">
                        <a16:creationId xmlns:a16="http://schemas.microsoft.com/office/drawing/2014/main" id="{C0D4305B-5270-445C-86BC-D99117BA6497}"/>
                      </a:ext>
                    </a:extLst>
                  </p:cNvPr>
                  <p:cNvPicPr/>
                  <p:nvPr/>
                </p:nvPicPr>
                <p:blipFill>
                  <a:blip r:embed="rId40"/>
                  <a:stretch>
                    <a:fillRect/>
                  </a:stretch>
                </p:blipFill>
                <p:spPr>
                  <a:xfrm>
                    <a:off x="2157449" y="3961478"/>
                    <a:ext cx="346792" cy="421871"/>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83" name="Ink 82">
                    <a:extLst>
                      <a:ext uri="{FF2B5EF4-FFF2-40B4-BE49-F238E27FC236}">
                        <a16:creationId xmlns:a16="http://schemas.microsoft.com/office/drawing/2014/main" id="{A240014B-67A5-4252-B5EE-2ECD1B46DCFD}"/>
                      </a:ext>
                    </a:extLst>
                  </p14:cNvPr>
                  <p14:cNvContentPartPr/>
                  <p14:nvPr/>
                </p14:nvContentPartPr>
                <p14:xfrm>
                  <a:off x="2467260" y="4157273"/>
                  <a:ext cx="267480" cy="209160"/>
                </p14:xfrm>
              </p:contentPart>
            </mc:Choice>
            <mc:Fallback xmlns="">
              <p:pic>
                <p:nvPicPr>
                  <p:cNvPr id="83" name="Ink 82">
                    <a:extLst>
                      <a:ext uri="{FF2B5EF4-FFF2-40B4-BE49-F238E27FC236}">
                        <a16:creationId xmlns:a16="http://schemas.microsoft.com/office/drawing/2014/main" id="{A240014B-67A5-4252-B5EE-2ECD1B46DCFD}"/>
                      </a:ext>
                    </a:extLst>
                  </p:cNvPr>
                  <p:cNvPicPr/>
                  <p:nvPr/>
                </p:nvPicPr>
                <p:blipFill>
                  <a:blip r:embed="rId42"/>
                  <a:stretch>
                    <a:fillRect/>
                  </a:stretch>
                </p:blipFill>
                <p:spPr>
                  <a:xfrm>
                    <a:off x="2450852" y="4140718"/>
                    <a:ext cx="299986" cy="242587"/>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85" name="Ink 84">
                    <a:extLst>
                      <a:ext uri="{FF2B5EF4-FFF2-40B4-BE49-F238E27FC236}">
                        <a16:creationId xmlns:a16="http://schemas.microsoft.com/office/drawing/2014/main" id="{06CD8AF9-033C-441A-9FE0-5CB386BC2F56}"/>
                      </a:ext>
                    </a:extLst>
                  </p14:cNvPr>
                  <p14:cNvContentPartPr/>
                  <p14:nvPr/>
                </p14:nvContentPartPr>
                <p14:xfrm>
                  <a:off x="2671020" y="4208033"/>
                  <a:ext cx="288720" cy="167400"/>
                </p14:xfrm>
              </p:contentPart>
            </mc:Choice>
            <mc:Fallback xmlns="">
              <p:pic>
                <p:nvPicPr>
                  <p:cNvPr id="85" name="Ink 84">
                    <a:extLst>
                      <a:ext uri="{FF2B5EF4-FFF2-40B4-BE49-F238E27FC236}">
                        <a16:creationId xmlns:a16="http://schemas.microsoft.com/office/drawing/2014/main" id="{06CD8AF9-033C-441A-9FE0-5CB386BC2F56}"/>
                      </a:ext>
                    </a:extLst>
                  </p:cNvPr>
                  <p:cNvPicPr/>
                  <p:nvPr/>
                </p:nvPicPr>
                <p:blipFill>
                  <a:blip r:embed="rId44"/>
                  <a:stretch>
                    <a:fillRect/>
                  </a:stretch>
                </p:blipFill>
                <p:spPr>
                  <a:xfrm>
                    <a:off x="2654619" y="4191134"/>
                    <a:ext cx="321213" cy="200880"/>
                  </a:xfrm>
                  <a:prstGeom prst="rect">
                    <a:avLst/>
                  </a:prstGeom>
                </p:spPr>
              </p:pic>
            </mc:Fallback>
          </mc:AlternateContent>
        </p:grpSp>
      </p:grpSp>
      <p:grpSp>
        <p:nvGrpSpPr>
          <p:cNvPr id="93" name="Group 92">
            <a:extLst>
              <a:ext uri="{FF2B5EF4-FFF2-40B4-BE49-F238E27FC236}">
                <a16:creationId xmlns:a16="http://schemas.microsoft.com/office/drawing/2014/main" id="{F35681B4-3E53-4DE4-9834-3A3D9638ACAC}"/>
              </a:ext>
            </a:extLst>
          </p:cNvPr>
          <p:cNvGrpSpPr/>
          <p:nvPr/>
        </p:nvGrpSpPr>
        <p:grpSpPr>
          <a:xfrm>
            <a:off x="9582501" y="2890424"/>
            <a:ext cx="168840" cy="154800"/>
            <a:chOff x="424260" y="3942960"/>
            <a:chExt cx="168840" cy="154800"/>
          </a:xfrm>
        </p:grpSpPr>
        <mc:AlternateContent xmlns:mc="http://schemas.openxmlformats.org/markup-compatibility/2006" xmlns:p14="http://schemas.microsoft.com/office/powerpoint/2010/main">
          <mc:Choice Requires="p14">
            <p:contentPart p14:bwMode="auto" r:id="rId45">
              <p14:nvContentPartPr>
                <p14:cNvPr id="91" name="Ink 90">
                  <a:extLst>
                    <a:ext uri="{FF2B5EF4-FFF2-40B4-BE49-F238E27FC236}">
                      <a16:creationId xmlns:a16="http://schemas.microsoft.com/office/drawing/2014/main" id="{FF1B9681-960C-40C2-9C4D-B0F3C3B1D7D3}"/>
                    </a:ext>
                  </a:extLst>
                </p14:cNvPr>
                <p14:cNvContentPartPr/>
                <p14:nvPr/>
              </p14:nvContentPartPr>
              <p14:xfrm>
                <a:off x="424260" y="3942960"/>
                <a:ext cx="142920" cy="123120"/>
              </p14:xfrm>
            </p:contentPart>
          </mc:Choice>
          <mc:Fallback xmlns="">
            <p:pic>
              <p:nvPicPr>
                <p:cNvPr id="91" name="Ink 90">
                  <a:extLst>
                    <a:ext uri="{FF2B5EF4-FFF2-40B4-BE49-F238E27FC236}">
                      <a16:creationId xmlns:a16="http://schemas.microsoft.com/office/drawing/2014/main" id="{FF1B9681-960C-40C2-9C4D-B0F3C3B1D7D3}"/>
                    </a:ext>
                  </a:extLst>
                </p:cNvPr>
                <p:cNvPicPr/>
                <p:nvPr/>
              </p:nvPicPr>
              <p:blipFill>
                <a:blip r:embed="rId48"/>
                <a:stretch>
                  <a:fillRect/>
                </a:stretch>
              </p:blipFill>
              <p:spPr>
                <a:xfrm>
                  <a:off x="415620" y="3934320"/>
                  <a:ext cx="16056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92" name="Ink 91">
                  <a:extLst>
                    <a:ext uri="{FF2B5EF4-FFF2-40B4-BE49-F238E27FC236}">
                      <a16:creationId xmlns:a16="http://schemas.microsoft.com/office/drawing/2014/main" id="{01CD602C-6EFA-4382-B022-0BFC02BA1728}"/>
                    </a:ext>
                  </a:extLst>
                </p14:cNvPr>
                <p14:cNvContentPartPr/>
                <p14:nvPr/>
              </p14:nvContentPartPr>
              <p14:xfrm>
                <a:off x="506340" y="3989400"/>
                <a:ext cx="86760" cy="108360"/>
              </p14:xfrm>
            </p:contentPart>
          </mc:Choice>
          <mc:Fallback xmlns="">
            <p:pic>
              <p:nvPicPr>
                <p:cNvPr id="92" name="Ink 91">
                  <a:extLst>
                    <a:ext uri="{FF2B5EF4-FFF2-40B4-BE49-F238E27FC236}">
                      <a16:creationId xmlns:a16="http://schemas.microsoft.com/office/drawing/2014/main" id="{01CD602C-6EFA-4382-B022-0BFC02BA1728}"/>
                    </a:ext>
                  </a:extLst>
                </p:cNvPr>
                <p:cNvPicPr/>
                <p:nvPr/>
              </p:nvPicPr>
              <p:blipFill>
                <a:blip r:embed="rId50"/>
                <a:stretch>
                  <a:fillRect/>
                </a:stretch>
              </p:blipFill>
              <p:spPr>
                <a:xfrm>
                  <a:off x="497700" y="3980400"/>
                  <a:ext cx="104400" cy="126000"/>
                </a:xfrm>
                <a:prstGeom prst="rect">
                  <a:avLst/>
                </a:prstGeom>
              </p:spPr>
            </p:pic>
          </mc:Fallback>
        </mc:AlternateContent>
      </p:grpSp>
      <p:grpSp>
        <p:nvGrpSpPr>
          <p:cNvPr id="98" name="Group 97">
            <a:extLst>
              <a:ext uri="{FF2B5EF4-FFF2-40B4-BE49-F238E27FC236}">
                <a16:creationId xmlns:a16="http://schemas.microsoft.com/office/drawing/2014/main" id="{32AED75C-0B6B-4A9B-B8CD-470C738B4C3D}"/>
              </a:ext>
            </a:extLst>
          </p:cNvPr>
          <p:cNvGrpSpPr/>
          <p:nvPr/>
        </p:nvGrpSpPr>
        <p:grpSpPr>
          <a:xfrm>
            <a:off x="11050941" y="2827784"/>
            <a:ext cx="371520" cy="90360"/>
            <a:chOff x="1892700" y="3880320"/>
            <a:chExt cx="371520" cy="90360"/>
          </a:xfrm>
        </p:grpSpPr>
        <mc:AlternateContent xmlns:mc="http://schemas.openxmlformats.org/markup-compatibility/2006" xmlns:p14="http://schemas.microsoft.com/office/powerpoint/2010/main">
          <mc:Choice Requires="p14">
            <p:contentPart p14:bwMode="auto" r:id="rId51">
              <p14:nvContentPartPr>
                <p14:cNvPr id="94" name="Ink 93">
                  <a:extLst>
                    <a:ext uri="{FF2B5EF4-FFF2-40B4-BE49-F238E27FC236}">
                      <a16:creationId xmlns:a16="http://schemas.microsoft.com/office/drawing/2014/main" id="{C14A7825-67EA-420C-B4F9-5C3F637175BE}"/>
                    </a:ext>
                  </a:extLst>
                </p14:cNvPr>
                <p14:cNvContentPartPr/>
                <p14:nvPr/>
              </p14:nvContentPartPr>
              <p14:xfrm>
                <a:off x="1892700" y="3880320"/>
                <a:ext cx="363240" cy="57600"/>
              </p14:xfrm>
            </p:contentPart>
          </mc:Choice>
          <mc:Fallback xmlns="">
            <p:pic>
              <p:nvPicPr>
                <p:cNvPr id="94" name="Ink 93">
                  <a:extLst>
                    <a:ext uri="{FF2B5EF4-FFF2-40B4-BE49-F238E27FC236}">
                      <a16:creationId xmlns:a16="http://schemas.microsoft.com/office/drawing/2014/main" id="{C14A7825-67EA-420C-B4F9-5C3F637175BE}"/>
                    </a:ext>
                  </a:extLst>
                </p:cNvPr>
                <p:cNvPicPr/>
                <p:nvPr/>
              </p:nvPicPr>
              <p:blipFill>
                <a:blip r:embed="rId52"/>
                <a:stretch>
                  <a:fillRect/>
                </a:stretch>
              </p:blipFill>
              <p:spPr>
                <a:xfrm>
                  <a:off x="1884060" y="3871320"/>
                  <a:ext cx="38088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95" name="Ink 94">
                  <a:extLst>
                    <a:ext uri="{FF2B5EF4-FFF2-40B4-BE49-F238E27FC236}">
                      <a16:creationId xmlns:a16="http://schemas.microsoft.com/office/drawing/2014/main" id="{B41844E1-1E5C-4646-BE7E-FE3FCFE791DE}"/>
                    </a:ext>
                  </a:extLst>
                </p14:cNvPr>
                <p14:cNvContentPartPr/>
                <p14:nvPr/>
              </p14:nvContentPartPr>
              <p14:xfrm>
                <a:off x="2162340" y="3880320"/>
                <a:ext cx="101880" cy="90360"/>
              </p14:xfrm>
            </p:contentPart>
          </mc:Choice>
          <mc:Fallback xmlns="">
            <p:pic>
              <p:nvPicPr>
                <p:cNvPr id="95" name="Ink 94">
                  <a:extLst>
                    <a:ext uri="{FF2B5EF4-FFF2-40B4-BE49-F238E27FC236}">
                      <a16:creationId xmlns:a16="http://schemas.microsoft.com/office/drawing/2014/main" id="{B41844E1-1E5C-4646-BE7E-FE3FCFE791DE}"/>
                    </a:ext>
                  </a:extLst>
                </p:cNvPr>
                <p:cNvPicPr/>
                <p:nvPr/>
              </p:nvPicPr>
              <p:blipFill>
                <a:blip r:embed="rId54"/>
                <a:stretch>
                  <a:fillRect/>
                </a:stretch>
              </p:blipFill>
              <p:spPr>
                <a:xfrm>
                  <a:off x="2153700" y="3871320"/>
                  <a:ext cx="119520" cy="10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5">
            <p14:nvContentPartPr>
              <p14:cNvPr id="99" name="Ink 98">
                <a:extLst>
                  <a:ext uri="{FF2B5EF4-FFF2-40B4-BE49-F238E27FC236}">
                    <a16:creationId xmlns:a16="http://schemas.microsoft.com/office/drawing/2014/main" id="{85FBE67E-756D-4C61-A188-90C92929D350}"/>
                  </a:ext>
                </a:extLst>
              </p14:cNvPr>
              <p14:cNvContentPartPr/>
              <p14:nvPr/>
            </p14:nvContentPartPr>
            <p14:xfrm>
              <a:off x="11056341" y="3979784"/>
              <a:ext cx="122400" cy="231120"/>
            </p14:xfrm>
          </p:contentPart>
        </mc:Choice>
        <mc:Fallback xmlns="">
          <p:pic>
            <p:nvPicPr>
              <p:cNvPr id="99" name="Ink 98">
                <a:extLst>
                  <a:ext uri="{FF2B5EF4-FFF2-40B4-BE49-F238E27FC236}">
                    <a16:creationId xmlns:a16="http://schemas.microsoft.com/office/drawing/2014/main" id="{85FBE67E-756D-4C61-A188-90C92929D350}"/>
                  </a:ext>
                </a:extLst>
              </p:cNvPr>
              <p:cNvPicPr/>
              <p:nvPr/>
            </p:nvPicPr>
            <p:blipFill>
              <a:blip r:embed="rId56"/>
              <a:stretch>
                <a:fillRect/>
              </a:stretch>
            </p:blipFill>
            <p:spPr>
              <a:xfrm>
                <a:off x="11047314" y="3970798"/>
                <a:ext cx="140092" cy="248733"/>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03" name="Ink 102">
                <a:extLst>
                  <a:ext uri="{FF2B5EF4-FFF2-40B4-BE49-F238E27FC236}">
                    <a16:creationId xmlns:a16="http://schemas.microsoft.com/office/drawing/2014/main" id="{1A0BDFB6-A2F3-47C2-A7F7-AA7C90AA66BE}"/>
                  </a:ext>
                </a:extLst>
              </p14:cNvPr>
              <p14:cNvContentPartPr/>
              <p14:nvPr/>
            </p14:nvContentPartPr>
            <p14:xfrm>
              <a:off x="11115381" y="4157624"/>
              <a:ext cx="97200" cy="60120"/>
            </p14:xfrm>
          </p:contentPart>
        </mc:Choice>
        <mc:Fallback xmlns="">
          <p:pic>
            <p:nvPicPr>
              <p:cNvPr id="103" name="Ink 102">
                <a:extLst>
                  <a:ext uri="{FF2B5EF4-FFF2-40B4-BE49-F238E27FC236}">
                    <a16:creationId xmlns:a16="http://schemas.microsoft.com/office/drawing/2014/main" id="{1A0BDFB6-A2F3-47C2-A7F7-AA7C90AA66BE}"/>
                  </a:ext>
                </a:extLst>
              </p:cNvPr>
              <p:cNvPicPr/>
              <p:nvPr/>
            </p:nvPicPr>
            <p:blipFill>
              <a:blip r:embed="rId58"/>
              <a:stretch>
                <a:fillRect/>
              </a:stretch>
            </p:blipFill>
            <p:spPr>
              <a:xfrm>
                <a:off x="11106381" y="4148624"/>
                <a:ext cx="114840" cy="77760"/>
              </a:xfrm>
              <a:prstGeom prst="rect">
                <a:avLst/>
              </a:prstGeom>
            </p:spPr>
          </p:pic>
        </mc:Fallback>
      </mc:AlternateContent>
      <p:pic>
        <p:nvPicPr>
          <p:cNvPr id="118" name="Graphic 117">
            <a:extLst>
              <a:ext uri="{FF2B5EF4-FFF2-40B4-BE49-F238E27FC236}">
                <a16:creationId xmlns:a16="http://schemas.microsoft.com/office/drawing/2014/main" id="{AC800E03-95B2-47FC-A60F-FF5F6E42F8F7}"/>
              </a:ext>
            </a:extLst>
          </p:cNvPr>
          <p:cNvPicPr>
            <a:picLocks noChangeAspect="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rcRect/>
          <a:stretch/>
        </p:blipFill>
        <p:spPr>
          <a:xfrm>
            <a:off x="9562566" y="2587288"/>
            <a:ext cx="259207" cy="182970"/>
          </a:xfrm>
          <a:prstGeom prst="rect">
            <a:avLst/>
          </a:prstGeom>
        </p:spPr>
      </p:pic>
      <p:pic>
        <p:nvPicPr>
          <p:cNvPr id="119" name="Graphic 118">
            <a:extLst>
              <a:ext uri="{FF2B5EF4-FFF2-40B4-BE49-F238E27FC236}">
                <a16:creationId xmlns:a16="http://schemas.microsoft.com/office/drawing/2014/main" id="{9DF43790-EF3B-4CA6-A516-2FF657C2337C}"/>
              </a:ext>
            </a:extLst>
          </p:cNvPr>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rcRect/>
          <a:stretch/>
        </p:blipFill>
        <p:spPr>
          <a:xfrm>
            <a:off x="11656568" y="2968237"/>
            <a:ext cx="259207" cy="172804"/>
          </a:xfrm>
          <a:prstGeom prst="rect">
            <a:avLst/>
          </a:prstGeom>
        </p:spPr>
      </p:pic>
      <p:sp>
        <p:nvSpPr>
          <p:cNvPr id="122" name="Rectangle 121">
            <a:extLst>
              <a:ext uri="{FF2B5EF4-FFF2-40B4-BE49-F238E27FC236}">
                <a16:creationId xmlns:a16="http://schemas.microsoft.com/office/drawing/2014/main" id="{D978E358-B18D-4CEC-9655-56A4468B12F5}"/>
              </a:ext>
            </a:extLst>
          </p:cNvPr>
          <p:cNvSpPr/>
          <p:nvPr/>
        </p:nvSpPr>
        <p:spPr>
          <a:xfrm>
            <a:off x="285198" y="5399971"/>
            <a:ext cx="3218404" cy="13269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dirty="0">
              <a:solidFill>
                <a:schemeClr val="tx1"/>
              </a:solidFill>
              <a:latin typeface="Source Sans Pro" panose="020B0503030403020204" pitchFamily="34" charset="0"/>
              <a:ea typeface="Source Sans Pro" panose="020B0503030403020204" pitchFamily="34" charset="0"/>
            </a:endParaRPr>
          </a:p>
        </p:txBody>
      </p:sp>
      <p:sp>
        <p:nvSpPr>
          <p:cNvPr id="123" name="TextBox 122">
            <a:extLst>
              <a:ext uri="{FF2B5EF4-FFF2-40B4-BE49-F238E27FC236}">
                <a16:creationId xmlns:a16="http://schemas.microsoft.com/office/drawing/2014/main" id="{BACD9741-CB98-4554-9403-BF8D8EBE6695}"/>
              </a:ext>
            </a:extLst>
          </p:cNvPr>
          <p:cNvSpPr txBox="1"/>
          <p:nvPr/>
        </p:nvSpPr>
        <p:spPr>
          <a:xfrm>
            <a:off x="347385" y="5427679"/>
            <a:ext cx="3154739" cy="923330"/>
          </a:xfrm>
          <a:prstGeom prst="rect">
            <a:avLst/>
          </a:prstGeom>
          <a:noFill/>
        </p:spPr>
        <p:txBody>
          <a:bodyPr wrap="square">
            <a:spAutoFit/>
          </a:bodyPr>
          <a:lstStyle/>
          <a:p>
            <a:r>
              <a:rPr lang="en-GB" dirty="0">
                <a:solidFill>
                  <a:schemeClr val="tx1"/>
                </a:solidFill>
                <a:latin typeface="Source Sans Pro" panose="020B0503030403020204" pitchFamily="34" charset="0"/>
                <a:ea typeface="Source Sans Pro" panose="020B0503030403020204" pitchFamily="34" charset="0"/>
              </a:rPr>
              <a:t>Volume changes correspond to changes in polymer fraction since</a:t>
            </a:r>
          </a:p>
        </p:txBody>
      </p:sp>
      <p:pic>
        <p:nvPicPr>
          <p:cNvPr id="108" name="Graphic 107">
            <a:extLst>
              <a:ext uri="{FF2B5EF4-FFF2-40B4-BE49-F238E27FC236}">
                <a16:creationId xmlns:a16="http://schemas.microsoft.com/office/drawing/2014/main" id="{F8A83EF1-895F-4572-8AB2-55B4D8605E04}"/>
              </a:ext>
            </a:extLst>
          </p:cNvPr>
          <p:cNvPicPr>
            <a:picLocks noChangeAspect="1"/>
          </p:cNvPicPr>
          <p:nvPr/>
        </p:nvPicPr>
        <p:blipFill>
          <a:blip r:embed="rId63">
            <a:extLst>
              <a:ext uri="{28A0092B-C50C-407E-A947-70E740481C1C}">
                <a14:useLocalDpi xmlns:a14="http://schemas.microsoft.com/office/drawing/2010/main" val="0"/>
              </a:ext>
              <a:ext uri="{96DAC541-7B7A-43D3-8B79-37D633B846F1}">
                <asvg:svgBlip xmlns:asvg="http://schemas.microsoft.com/office/drawing/2016/SVG/main" r:embed="rId64"/>
              </a:ext>
            </a:extLst>
          </a:blip>
          <a:stretch>
            <a:fillRect/>
          </a:stretch>
        </p:blipFill>
        <p:spPr>
          <a:xfrm>
            <a:off x="425018" y="6365373"/>
            <a:ext cx="2097202" cy="241496"/>
          </a:xfrm>
          <a:prstGeom prst="rect">
            <a:avLst/>
          </a:prstGeom>
        </p:spPr>
      </p:pic>
      <p:sp>
        <p:nvSpPr>
          <p:cNvPr id="128" name="Arrow: Circular 127">
            <a:extLst>
              <a:ext uri="{FF2B5EF4-FFF2-40B4-BE49-F238E27FC236}">
                <a16:creationId xmlns:a16="http://schemas.microsoft.com/office/drawing/2014/main" id="{AC652879-42B2-412D-A9AA-BC214C7C38DD}"/>
              </a:ext>
            </a:extLst>
          </p:cNvPr>
          <p:cNvSpPr/>
          <p:nvPr/>
        </p:nvSpPr>
        <p:spPr>
          <a:xfrm rot="10032851" flipH="1">
            <a:off x="1685110" y="4459885"/>
            <a:ext cx="2320505" cy="2346385"/>
          </a:xfrm>
          <a:prstGeom prst="circularArrow">
            <a:avLst>
              <a:gd name="adj1" fmla="val 6607"/>
              <a:gd name="adj2" fmla="val 1142319"/>
              <a:gd name="adj3" fmla="val 20577189"/>
              <a:gd name="adj4" fmla="val 16813476"/>
              <a:gd name="adj5" fmla="val 72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9" name="Rectangle 128">
            <a:extLst>
              <a:ext uri="{FF2B5EF4-FFF2-40B4-BE49-F238E27FC236}">
                <a16:creationId xmlns:a16="http://schemas.microsoft.com/office/drawing/2014/main" id="{176CBB95-F5F4-4F9A-8CBA-C5B7EA1A72C0}"/>
              </a:ext>
            </a:extLst>
          </p:cNvPr>
          <p:cNvSpPr/>
          <p:nvPr/>
        </p:nvSpPr>
        <p:spPr>
          <a:xfrm>
            <a:off x="5643221" y="4541324"/>
            <a:ext cx="3218404" cy="15221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dirty="0">
              <a:solidFill>
                <a:schemeClr val="tx1"/>
              </a:solidFill>
              <a:latin typeface="Source Sans Pro" panose="020B0503030403020204" pitchFamily="34" charset="0"/>
              <a:ea typeface="Source Sans Pro" panose="020B0503030403020204" pitchFamily="34" charset="0"/>
            </a:endParaRPr>
          </a:p>
        </p:txBody>
      </p:sp>
      <p:sp>
        <p:nvSpPr>
          <p:cNvPr id="130" name="Arrow: Circular 129">
            <a:extLst>
              <a:ext uri="{FF2B5EF4-FFF2-40B4-BE49-F238E27FC236}">
                <a16:creationId xmlns:a16="http://schemas.microsoft.com/office/drawing/2014/main" id="{71AED4CC-1388-45E7-8F3F-D0CA6EFE4C9F}"/>
              </a:ext>
            </a:extLst>
          </p:cNvPr>
          <p:cNvSpPr/>
          <p:nvPr/>
        </p:nvSpPr>
        <p:spPr>
          <a:xfrm rot="2367359" flipH="1">
            <a:off x="4638232" y="3952303"/>
            <a:ext cx="2320505" cy="2346385"/>
          </a:xfrm>
          <a:prstGeom prst="circularArrow">
            <a:avLst>
              <a:gd name="adj1" fmla="val 6607"/>
              <a:gd name="adj2" fmla="val 1142319"/>
              <a:gd name="adj3" fmla="val 20577189"/>
              <a:gd name="adj4" fmla="val 14820012"/>
              <a:gd name="adj5" fmla="val 72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1" name="TextBox 130">
            <a:extLst>
              <a:ext uri="{FF2B5EF4-FFF2-40B4-BE49-F238E27FC236}">
                <a16:creationId xmlns:a16="http://schemas.microsoft.com/office/drawing/2014/main" id="{D2EB940A-ECD8-414E-95BA-3C52B5EF70A0}"/>
              </a:ext>
            </a:extLst>
          </p:cNvPr>
          <p:cNvSpPr txBox="1"/>
          <p:nvPr/>
        </p:nvSpPr>
        <p:spPr>
          <a:xfrm>
            <a:off x="5675053" y="4550558"/>
            <a:ext cx="3154739" cy="1477328"/>
          </a:xfrm>
          <a:prstGeom prst="rect">
            <a:avLst/>
          </a:prstGeom>
          <a:noFill/>
        </p:spPr>
        <p:txBody>
          <a:bodyPr wrap="square">
            <a:spAutoFit/>
          </a:bodyPr>
          <a:lstStyle/>
          <a:p>
            <a:r>
              <a:rPr lang="en-GB" dirty="0">
                <a:solidFill>
                  <a:schemeClr val="tx1"/>
                </a:solidFill>
                <a:latin typeface="Source Sans Pro" panose="020B0503030403020204" pitchFamily="34" charset="0"/>
                <a:ea typeface="Source Sans Pro" panose="020B0503030403020204" pitchFamily="34" charset="0"/>
              </a:rPr>
              <a:t>The key idea underpinning our model is that deviatoric strains are small and thus we have linear elasticity in all but swelling strain.</a:t>
            </a:r>
          </a:p>
        </p:txBody>
      </p:sp>
      <p:grpSp>
        <p:nvGrpSpPr>
          <p:cNvPr id="5" name="Group 4">
            <a:extLst>
              <a:ext uri="{FF2B5EF4-FFF2-40B4-BE49-F238E27FC236}">
                <a16:creationId xmlns:a16="http://schemas.microsoft.com/office/drawing/2014/main" id="{5DC2BCCC-957C-0841-EB0D-E0E32D8F8ACE}"/>
              </a:ext>
            </a:extLst>
          </p:cNvPr>
          <p:cNvGrpSpPr/>
          <p:nvPr/>
        </p:nvGrpSpPr>
        <p:grpSpPr>
          <a:xfrm>
            <a:off x="9634230" y="4301858"/>
            <a:ext cx="250920" cy="128880"/>
            <a:chOff x="9634230" y="4301858"/>
            <a:chExt cx="250920" cy="128880"/>
          </a:xfrm>
        </p:grpSpPr>
        <mc:AlternateContent xmlns:mc="http://schemas.openxmlformats.org/markup-compatibility/2006" xmlns:p14="http://schemas.microsoft.com/office/powerpoint/2010/main">
          <mc:Choice Requires="p14">
            <p:contentPart p14:bwMode="auto" r:id="rId65">
              <p14:nvContentPartPr>
                <p14:cNvPr id="2" name="Ink 1">
                  <a:extLst>
                    <a:ext uri="{FF2B5EF4-FFF2-40B4-BE49-F238E27FC236}">
                      <a16:creationId xmlns:a16="http://schemas.microsoft.com/office/drawing/2014/main" id="{607E9A59-E4B9-E474-E908-5D496E8D2019}"/>
                    </a:ext>
                  </a:extLst>
                </p14:cNvPr>
                <p14:cNvContentPartPr/>
                <p14:nvPr/>
              </p14:nvContentPartPr>
              <p14:xfrm>
                <a:off x="9634230" y="4301858"/>
                <a:ext cx="243000" cy="89280"/>
              </p14:xfrm>
            </p:contentPart>
          </mc:Choice>
          <mc:Fallback xmlns="">
            <p:pic>
              <p:nvPicPr>
                <p:cNvPr id="2" name="Ink 1">
                  <a:extLst>
                    <a:ext uri="{FF2B5EF4-FFF2-40B4-BE49-F238E27FC236}">
                      <a16:creationId xmlns:a16="http://schemas.microsoft.com/office/drawing/2014/main" id="{607E9A59-E4B9-E474-E908-5D496E8D2019}"/>
                    </a:ext>
                  </a:extLst>
                </p:cNvPr>
                <p:cNvPicPr/>
                <p:nvPr/>
              </p:nvPicPr>
              <p:blipFill>
                <a:blip r:embed="rId66"/>
                <a:stretch>
                  <a:fillRect/>
                </a:stretch>
              </p:blipFill>
              <p:spPr>
                <a:xfrm>
                  <a:off x="9625590" y="4293218"/>
                  <a:ext cx="26064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 name="Ink 3">
                  <a:extLst>
                    <a:ext uri="{FF2B5EF4-FFF2-40B4-BE49-F238E27FC236}">
                      <a16:creationId xmlns:a16="http://schemas.microsoft.com/office/drawing/2014/main" id="{7FEC093E-E764-724D-5CAE-B3FEFD838696}"/>
                    </a:ext>
                  </a:extLst>
                </p14:cNvPr>
                <p14:cNvContentPartPr/>
                <p14:nvPr/>
              </p14:nvContentPartPr>
              <p14:xfrm>
                <a:off x="9812070" y="4316258"/>
                <a:ext cx="73080" cy="114480"/>
              </p14:xfrm>
            </p:contentPart>
          </mc:Choice>
          <mc:Fallback xmlns="">
            <p:pic>
              <p:nvPicPr>
                <p:cNvPr id="4" name="Ink 3">
                  <a:extLst>
                    <a:ext uri="{FF2B5EF4-FFF2-40B4-BE49-F238E27FC236}">
                      <a16:creationId xmlns:a16="http://schemas.microsoft.com/office/drawing/2014/main" id="{7FEC093E-E764-724D-5CAE-B3FEFD838696}"/>
                    </a:ext>
                  </a:extLst>
                </p:cNvPr>
                <p:cNvPicPr/>
                <p:nvPr/>
              </p:nvPicPr>
              <p:blipFill>
                <a:blip r:embed="rId68"/>
                <a:stretch>
                  <a:fillRect/>
                </a:stretch>
              </p:blipFill>
              <p:spPr>
                <a:xfrm>
                  <a:off x="9803430" y="4307258"/>
                  <a:ext cx="90720" cy="132120"/>
                </a:xfrm>
                <a:prstGeom prst="rect">
                  <a:avLst/>
                </a:prstGeom>
              </p:spPr>
            </p:pic>
          </mc:Fallback>
        </mc:AlternateContent>
      </p:grpSp>
    </p:spTree>
    <p:extLst>
      <p:ext uri="{BB962C8B-B14F-4D97-AF65-F5344CB8AC3E}">
        <p14:creationId xmlns:p14="http://schemas.microsoft.com/office/powerpoint/2010/main" val="519454320"/>
      </p:ext>
    </p:extLst>
  </p:cSld>
  <p:clrMapOvr>
    <a:masterClrMapping/>
  </p:clrMapOvr>
  <p:extLst>
    <p:ext uri="{3A86A75C-4F4B-4683-9AE1-C65F6400EC91}">
      <p14:laserTraceLst xmlns:p14="http://schemas.microsoft.com/office/powerpoint/2010/main">
        <p14:tracePtLst>
          <p14:tracePt t="20024" x="3473450" y="6407150"/>
          <p14:tracePt t="20504" x="9263063" y="1049338"/>
          <p14:tracePt t="20511" x="9272588" y="1057275"/>
          <p14:tracePt t="20517" x="9296400" y="1090613"/>
          <p14:tracePt t="20526" x="9321800" y="1125538"/>
          <p14:tracePt t="20534" x="9347200" y="1166813"/>
          <p14:tracePt t="20542" x="9364663" y="1208088"/>
          <p14:tracePt t="20547" x="9380538" y="1243013"/>
          <p14:tracePt t="20556" x="9398000" y="1276350"/>
          <p14:tracePt t="20564" x="9413875" y="1301750"/>
          <p14:tracePt t="20572" x="9431338" y="1301750"/>
          <p14:tracePt t="20577" x="9448800" y="1301750"/>
          <p14:tracePt t="20586" x="9464675" y="1301750"/>
          <p14:tracePt t="20593" x="9490075" y="1317625"/>
          <p14:tracePt t="20603" x="9515475" y="1317625"/>
          <p14:tracePt t="20607" x="9540875" y="1292225"/>
          <p14:tracePt t="20616" x="9574213" y="1266825"/>
          <p14:tracePt t="20624" x="9607550" y="1243013"/>
          <p14:tracePt t="20633" x="9640888" y="1225550"/>
          <p14:tracePt t="20637" x="9666288" y="1208088"/>
          <p14:tracePt t="20647" x="9699625" y="1208088"/>
          <p14:tracePt t="20653" x="9717088" y="1208088"/>
          <p14:tracePt t="20661" x="9732963" y="1208088"/>
          <p14:tracePt t="20667" x="9732963" y="1217613"/>
          <p14:tracePt t="20675" x="9732963" y="1250950"/>
          <p14:tracePt t="20683" x="9732963" y="1266825"/>
          <p14:tracePt t="20691" x="9732963" y="1301750"/>
          <p14:tracePt t="20697" x="9732963" y="1325563"/>
          <p14:tracePt t="20705" x="9732963" y="1350963"/>
          <p14:tracePt t="20713" x="9732963" y="1376363"/>
          <p14:tracePt t="20721" x="9717088" y="1393825"/>
          <p14:tracePt t="20728" x="9699625" y="1409700"/>
          <p14:tracePt t="20735" x="9666288" y="1409700"/>
          <p14:tracePt t="20743" x="9632950" y="1409700"/>
          <p14:tracePt t="20751" x="9607550" y="1409700"/>
          <p14:tracePt t="20757" x="9582150" y="1409700"/>
          <p14:tracePt t="20765" x="9556750" y="1419225"/>
          <p14:tracePt t="20774" x="9531350" y="1419225"/>
          <p14:tracePt t="20781" x="9515475" y="1409700"/>
          <p14:tracePt t="20787" x="9515475" y="1393825"/>
          <p14:tracePt t="20796" x="9507538" y="1368425"/>
          <p14:tracePt t="20804" x="9507538" y="1343025"/>
          <p14:tracePt t="20811" x="9507538" y="1325563"/>
          <p14:tracePt t="20817" x="9498013" y="1301750"/>
          <p14:tracePt t="20826" x="9490075" y="1276350"/>
          <p14:tracePt t="20834" x="9482138" y="1258888"/>
          <p14:tracePt t="20842" x="9482138" y="1250950"/>
          <p14:tracePt t="20847" x="9472613" y="1250950"/>
          <p14:tracePt t="20855" x="9456738" y="1250950"/>
          <p14:tracePt t="20863" x="9431338" y="1250950"/>
          <p14:tracePt t="20872" x="9405938" y="1266825"/>
          <p14:tracePt t="20877" x="9390063" y="1292225"/>
          <p14:tracePt t="20886" x="9372600" y="1317625"/>
          <p14:tracePt t="20893" x="9355138" y="1350963"/>
          <p14:tracePt t="20902" x="9347200" y="1393825"/>
          <p14:tracePt t="20907" x="9339263" y="1435100"/>
          <p14:tracePt t="20916" x="9339263" y="1477963"/>
          <p14:tracePt t="20923" x="9339263" y="1511300"/>
          <p14:tracePt t="20931" x="9347200" y="1552575"/>
          <p14:tracePt t="20937" x="9364663" y="1577975"/>
          <p14:tracePt t="20946" x="9390063" y="1603375"/>
          <p14:tracePt t="20954" x="9423400" y="1611313"/>
          <p14:tracePt t="20962" x="9456738" y="1620838"/>
          <p14:tracePt t="20967" x="9490075" y="1620838"/>
          <p14:tracePt t="20976" x="9531350" y="1620838"/>
          <p14:tracePt t="20984" x="9566275" y="1620838"/>
          <p14:tracePt t="20992" x="9599613" y="1611313"/>
          <p14:tracePt t="20999" x="9625013" y="1585913"/>
          <p14:tracePt t="21006" x="9640888" y="1570038"/>
          <p14:tracePt t="21014" x="9658350" y="1544638"/>
          <p14:tracePt t="21021" x="9666288" y="1519238"/>
          <p14:tracePt t="21029" x="9666288" y="1485900"/>
          <p14:tracePt t="21035" x="9666288" y="1452563"/>
          <p14:tracePt t="21043" x="9666288" y="1419225"/>
          <p14:tracePt t="21051" x="9658350" y="1384300"/>
          <p14:tracePt t="21058" x="9632950" y="1350963"/>
          <p14:tracePt t="21065" x="9607550" y="1317625"/>
          <p14:tracePt t="21074" x="9574213" y="1284288"/>
          <p14:tracePt t="21082" x="9548813" y="1266825"/>
          <p14:tracePt t="21088" x="9515475" y="1266825"/>
          <p14:tracePt t="21095" x="9482138" y="1266825"/>
          <p14:tracePt t="21104" x="9456738" y="1258888"/>
          <p14:tracePt t="21112" x="9431338" y="1266825"/>
          <p14:tracePt t="21118" x="9405938" y="1284288"/>
          <p14:tracePt t="21126" x="9380538" y="1309688"/>
          <p14:tracePt t="21133" x="9364663" y="1335088"/>
          <p14:tracePt t="21141" x="9355138" y="1368425"/>
          <p14:tracePt t="21147" x="9347200" y="1401763"/>
          <p14:tracePt t="21156" x="9347200" y="1435100"/>
          <p14:tracePt t="21163" x="9347200" y="1477963"/>
          <p14:tracePt t="21171" x="9347200" y="1511300"/>
          <p14:tracePt t="21177" x="9355138" y="1544638"/>
          <p14:tracePt t="21186" x="9380538" y="1570038"/>
          <p14:tracePt t="21194" x="9405938" y="1585913"/>
          <p14:tracePt t="21202" x="9431338" y="1603375"/>
          <p14:tracePt t="21208" x="9464675" y="1611313"/>
          <p14:tracePt t="21216" x="9490075" y="1611313"/>
          <p14:tracePt t="21223" x="9515475" y="1611313"/>
          <p14:tracePt t="21231" x="9548813" y="1620838"/>
          <p14:tracePt t="21237" x="9574213" y="1611313"/>
          <p14:tracePt t="21246" x="9607550" y="1595438"/>
          <p14:tracePt t="21254" x="9632950" y="1577975"/>
          <p14:tracePt t="21262" x="9658350" y="1552575"/>
          <p14:tracePt t="21267" x="9674225" y="1527175"/>
          <p14:tracePt t="21276" x="9691688" y="1493838"/>
          <p14:tracePt t="21284" x="9691688" y="1460500"/>
          <p14:tracePt t="21291" x="9691688" y="1427163"/>
          <p14:tracePt t="21297" x="9691688" y="1393825"/>
          <p14:tracePt t="21305" x="9691688" y="1350963"/>
          <p14:tracePt t="21313" x="9674225" y="1325563"/>
          <p14:tracePt t="21322" x="9658350" y="1292225"/>
          <p14:tracePt t="21327" x="9640888" y="1276350"/>
          <p14:tracePt t="21336" x="9607550" y="1266825"/>
          <p14:tracePt t="21344" x="9574213" y="1258888"/>
          <p14:tracePt t="21351" x="9540875" y="1258888"/>
          <p14:tracePt t="21357" x="9498013" y="1258888"/>
          <p14:tracePt t="21365" x="9464675" y="1258888"/>
          <p14:tracePt t="21374" x="9431338" y="1258888"/>
          <p14:tracePt t="21382" x="9398000" y="1266825"/>
          <p14:tracePt t="21387" x="9372600" y="1284288"/>
          <p14:tracePt t="21395" x="9347200" y="1309688"/>
          <p14:tracePt t="21403" x="9347200" y="1335088"/>
          <p14:tracePt t="21410" x="9347200" y="1368425"/>
          <p14:tracePt t="21418" x="9347200" y="1393825"/>
          <p14:tracePt t="21425" x="9339263" y="1419225"/>
          <p14:tracePt t="21434" x="9339263" y="1443038"/>
          <p14:tracePt t="21442" x="9347200" y="1468438"/>
          <p14:tracePt t="21447" x="9372600" y="1485900"/>
          <p14:tracePt t="21456" x="9398000" y="1501775"/>
          <p14:tracePt t="21464" x="9423400" y="1519238"/>
          <p14:tracePt t="21473" x="9448800" y="1519238"/>
          <p14:tracePt t="21477" x="9472613" y="1519238"/>
          <p14:tracePt t="21486" x="9507538" y="1519238"/>
          <p14:tracePt t="21494" x="9540875" y="1519238"/>
          <p14:tracePt t="21503" x="9574213" y="1511300"/>
          <p14:tracePt t="21508" x="9607550" y="1485900"/>
          <p14:tracePt t="21515" x="9632950" y="1468438"/>
          <p14:tracePt t="21523" x="9648825" y="1452563"/>
          <p14:tracePt t="21533" x="9666288" y="1427163"/>
          <p14:tracePt t="21538" x="9666288" y="1401763"/>
          <p14:tracePt t="21547" x="9666288" y="1368425"/>
          <p14:tracePt t="21553" x="9666288" y="1335088"/>
          <p14:tracePt t="21561" x="9666288" y="1301750"/>
          <p14:tracePt t="21568" x="9666288" y="1266825"/>
          <p14:tracePt t="21575" x="9640888" y="1243013"/>
          <p14:tracePt t="21584" x="9615488" y="1225550"/>
          <p14:tracePt t="21591" x="9582150" y="1217613"/>
          <p14:tracePt t="21597" x="9548813" y="1217613"/>
          <p14:tracePt t="21605" x="9515475" y="1217613"/>
          <p14:tracePt t="21613" x="9482138" y="1208088"/>
          <p14:tracePt t="21622" x="9448800" y="1208088"/>
          <p14:tracePt t="21627" x="9413875" y="1225550"/>
          <p14:tracePt t="21635" x="9390063" y="1243013"/>
          <p14:tracePt t="21644" x="9364663" y="1266825"/>
          <p14:tracePt t="21652" x="9339263" y="1292225"/>
          <p14:tracePt t="21659" x="9321800" y="1325563"/>
          <p14:tracePt t="21666" x="9313863" y="1360488"/>
          <p14:tracePt t="21673" x="9313863" y="1393825"/>
          <p14:tracePt t="21682" x="9305925" y="1427163"/>
          <p14:tracePt t="21689" x="9305925" y="1452563"/>
          <p14:tracePt t="21695" x="9305925" y="1477963"/>
          <p14:tracePt t="21703" x="9313863" y="1501775"/>
          <p14:tracePt t="21712" x="9339263" y="1519238"/>
          <p14:tracePt t="21718" x="9355138" y="1527175"/>
          <p14:tracePt t="21725" x="9380538" y="1536700"/>
          <p14:tracePt t="21734" x="9405938" y="1536700"/>
          <p14:tracePt t="21742" x="9431338" y="1536700"/>
          <p14:tracePt t="21747" x="9448800" y="1536700"/>
          <p14:tracePt t="21755" x="9472613" y="1527175"/>
          <p14:tracePt t="21764" x="9490075" y="1511300"/>
          <p14:tracePt t="21772" x="9490075" y="1493838"/>
          <p14:tracePt t="21778" x="9498013" y="1485900"/>
          <p14:tracePt t="21785" x="9498013" y="1468438"/>
          <p14:tracePt t="21793" x="9507538" y="1468438"/>
          <p14:tracePt t="21807" x="9507538" y="1460500"/>
          <p14:tracePt t="21824" x="9507538" y="1452563"/>
          <p14:tracePt t="21837" x="9498013" y="1452563"/>
          <p14:tracePt t="21846" x="9490075" y="1452563"/>
          <p14:tracePt t="21862" x="9482138" y="1452563"/>
          <p14:tracePt t="21875" x="9472613" y="1452563"/>
          <p14:tracePt t="21897" x="9490075" y="1452563"/>
          <p14:tracePt t="21906" x="9515475" y="1452563"/>
          <p14:tracePt t="21914" x="9548813" y="1452563"/>
          <p14:tracePt t="21922" x="9582150" y="1452563"/>
          <p14:tracePt t="21927" x="9607550" y="1460500"/>
          <p14:tracePt t="21936" x="9632950" y="1485900"/>
          <p14:tracePt t="21944" x="9640888" y="1511300"/>
          <p14:tracePt t="21952" x="9658350" y="1536700"/>
          <p14:tracePt t="21958" x="9683750" y="1552575"/>
          <p14:tracePt t="21965" x="9699625" y="1577975"/>
          <p14:tracePt t="21973" x="9725025" y="1585913"/>
          <p14:tracePt t="21982" x="9758363" y="1603375"/>
          <p14:tracePt t="21988" x="9791700" y="1603375"/>
          <p14:tracePt t="21995" x="9825038" y="1603375"/>
          <p14:tracePt t="22004" x="9859963" y="1603375"/>
          <p14:tracePt t="22012" x="9893300" y="1611313"/>
          <p14:tracePt t="22018" x="9918700" y="1620838"/>
          <p14:tracePt t="22026" x="9934575" y="1620838"/>
          <p14:tracePt t="22047" x="9942513" y="1611313"/>
          <p14:tracePt t="22056" x="9942513" y="1603375"/>
          <p14:tracePt t="22063" x="9942513" y="1585913"/>
          <p14:tracePt t="22071" x="9942513" y="1570038"/>
          <p14:tracePt t="22077" x="9942513" y="1552575"/>
          <p14:tracePt t="22085" x="9934575" y="1536700"/>
          <p14:tracePt t="22094" x="9926638" y="1519238"/>
          <p14:tracePt t="22103" x="9926638" y="1501775"/>
          <p14:tracePt t="22107" x="9909175" y="1485900"/>
          <p14:tracePt t="22116" x="9883775" y="1477963"/>
          <p14:tracePt t="22124" x="9859963" y="1468438"/>
          <p14:tracePt t="22132" x="9825038" y="1460500"/>
          <p14:tracePt t="22137" x="9801225" y="1443038"/>
          <p14:tracePt t="22146" x="9775825" y="1427163"/>
          <p14:tracePt t="22154" x="9750425" y="1409700"/>
          <p14:tracePt t="22162" x="9732963" y="1393825"/>
          <p14:tracePt t="22167" x="9717088" y="1376363"/>
          <p14:tracePt t="22175" x="9707563" y="1360488"/>
          <p14:tracePt t="22183" x="9707563" y="1335088"/>
          <p14:tracePt t="22192" x="9707563" y="1317625"/>
          <p14:tracePt t="22197" x="9707563" y="1292225"/>
          <p14:tracePt t="22206" x="9725025" y="1284288"/>
          <p14:tracePt t="22214" x="9758363" y="1284288"/>
          <p14:tracePt t="22222" x="9791700" y="1276350"/>
          <p14:tracePt t="22228" x="9825038" y="1276350"/>
          <p14:tracePt t="22236" x="9867900" y="1276350"/>
          <p14:tracePt t="22243" x="9918700" y="1266825"/>
          <p14:tracePt t="22251" x="9959975" y="1266825"/>
          <p14:tracePt t="22257" x="10018713" y="1266825"/>
          <p14:tracePt t="22265" x="10077450" y="1266825"/>
          <p14:tracePt t="22273" x="10136188" y="1266825"/>
          <p14:tracePt t="22282" x="10194925" y="1266825"/>
          <p14:tracePt t="22287" x="10245725" y="1266825"/>
          <p14:tracePt t="22295" x="10287000" y="1266825"/>
          <p14:tracePt t="22304" x="10320338" y="1276350"/>
          <p14:tracePt t="22312" x="10353675" y="1276350"/>
          <p14:tracePt t="22317" x="10371138" y="1276350"/>
          <p14:tracePt t="22326" x="10388600" y="1284288"/>
          <p14:tracePt t="22334" x="10396538" y="1284288"/>
          <p14:tracePt t="22347" x="10396538" y="1266825"/>
          <p14:tracePt t="22355" x="10396538" y="1250950"/>
          <p14:tracePt t="22363" x="10396538" y="1233488"/>
          <p14:tracePt t="22371" x="10396538" y="1217613"/>
          <p14:tracePt t="22376" x="10363200" y="1192213"/>
          <p14:tracePt t="22386" x="10320338" y="1174750"/>
          <p14:tracePt t="22394" x="10287000" y="1158875"/>
          <p14:tracePt t="22402" x="10245725" y="1141413"/>
          <p14:tracePt t="22408" x="10202863" y="1141413"/>
          <p14:tracePt t="22415" x="10161588" y="1141413"/>
          <p14:tracePt t="22424" x="10110788" y="1158875"/>
          <p14:tracePt t="22432" x="10069513" y="1192213"/>
          <p14:tracePt t="22438" x="10036175" y="1225550"/>
          <p14:tracePt t="22445" x="10010775" y="1266825"/>
          <p14:tracePt t="22453" x="9993313" y="1309688"/>
          <p14:tracePt t="22461" x="9985375" y="1360488"/>
          <p14:tracePt t="22468" x="9985375" y="1419225"/>
          <p14:tracePt t="22476" x="9985375" y="1468438"/>
          <p14:tracePt t="22484" x="9985375" y="1519238"/>
          <p14:tracePt t="22495" x="9985375" y="1570038"/>
          <p14:tracePt t="22496" x="10001250" y="1611313"/>
          <p14:tracePt t="22506" x="10018713" y="1654175"/>
          <p14:tracePt t="22514" x="10044113" y="1679575"/>
          <p14:tracePt t="22522" x="10077450" y="1695450"/>
          <p14:tracePt t="22528" x="10118725" y="1712913"/>
          <p14:tracePt t="22535" x="10161588" y="1712913"/>
          <p14:tracePt t="22543" x="10194925" y="1712913"/>
          <p14:tracePt t="22552" x="10236200" y="1712913"/>
          <p14:tracePt t="22558" x="10271125" y="1703388"/>
          <p14:tracePt t="22566" x="10304463" y="1679575"/>
          <p14:tracePt t="22575" x="10329863" y="1654175"/>
          <p14:tracePt t="22583" x="10353675" y="1620838"/>
          <p14:tracePt t="22587" x="10379075" y="1585913"/>
          <p14:tracePt t="22596" x="10396538" y="1536700"/>
          <p14:tracePt t="22604" x="10412413" y="1493838"/>
          <p14:tracePt t="22612" x="10412413" y="1443038"/>
          <p14:tracePt t="22617" x="10412413" y="1384300"/>
          <p14:tracePt t="22625" x="10412413" y="1335088"/>
          <p14:tracePt t="22633" x="10396538" y="1284288"/>
          <p14:tracePt t="22641" x="10379075" y="1243013"/>
          <p14:tracePt t="22647" x="10353675" y="1208088"/>
          <p14:tracePt t="22656" x="10320338" y="1184275"/>
          <p14:tracePt t="22664" x="10287000" y="1174750"/>
          <p14:tracePt t="22672" x="10253663" y="1174750"/>
          <p14:tracePt t="22677" x="10212388" y="1174750"/>
          <p14:tracePt t="22686" x="10169525" y="1174750"/>
          <p14:tracePt t="22694" x="10118725" y="1192213"/>
          <p14:tracePt t="22702" x="10077450" y="1208088"/>
          <p14:tracePt t="22708" x="10036175" y="1233488"/>
          <p14:tracePt t="22715" x="10001250" y="1258888"/>
          <p14:tracePt t="22724" x="9967913" y="1301750"/>
          <p14:tracePt t="22731" x="9952038" y="1343025"/>
          <p14:tracePt t="22737" x="9952038" y="1384300"/>
          <p14:tracePt t="22745" x="9952038" y="1427163"/>
          <p14:tracePt t="22754" x="9942513" y="1468438"/>
          <p14:tracePt t="22762" x="9952038" y="1511300"/>
          <p14:tracePt t="22767" x="9977438" y="1544638"/>
          <p14:tracePt t="22776" x="10010775" y="1570038"/>
          <p14:tracePt t="22784" x="10044113" y="1585913"/>
          <p14:tracePt t="22792" x="10077450" y="1603375"/>
          <p14:tracePt t="22798" x="10128250" y="1620838"/>
          <p14:tracePt t="22805" x="10169525" y="1620838"/>
          <p14:tracePt t="22813" x="10220325" y="1620838"/>
          <p14:tracePt t="22821" x="10261600" y="1620838"/>
          <p14:tracePt t="22827" x="10304463" y="1603375"/>
          <p14:tracePt t="22835" x="10337800" y="1585913"/>
          <p14:tracePt t="22844" x="10371138" y="1570038"/>
          <p14:tracePt t="22852" x="10396538" y="1544638"/>
          <p14:tracePt t="22858" x="10421938" y="1519238"/>
          <p14:tracePt t="22866" x="10437813" y="1485900"/>
          <p14:tracePt t="22875" x="10455275" y="1460500"/>
          <p14:tracePt t="22882" x="10463213" y="1427163"/>
          <p14:tracePt t="22888" x="10463213" y="1384300"/>
          <p14:tracePt t="22896" x="10463213" y="1335088"/>
          <p14:tracePt t="22903" x="10455275" y="1292225"/>
          <p14:tracePt t="22912" x="10429875" y="1243013"/>
          <p14:tracePt t="22917" x="10404475" y="1200150"/>
          <p14:tracePt t="22926" x="10371138" y="1174750"/>
          <p14:tracePt t="22934" x="10337800" y="1158875"/>
          <p14:tracePt t="22942" x="10304463" y="1149350"/>
          <p14:tracePt t="22947" x="10261600" y="1149350"/>
          <p14:tracePt t="22956" x="10220325" y="1149350"/>
          <p14:tracePt t="22963" x="10169525" y="1158875"/>
          <p14:tracePt t="22972" x="10118725" y="1174750"/>
          <p14:tracePt t="22978" x="10077450" y="1192213"/>
          <p14:tracePt t="22986" x="10036175" y="1217613"/>
          <p14:tracePt t="22993" x="9993313" y="1250950"/>
          <p14:tracePt t="23002" x="9967913" y="1284288"/>
          <p14:tracePt t="23008" x="9942513" y="1325563"/>
          <p14:tracePt t="23016" x="9926638" y="1376363"/>
          <p14:tracePt t="23023" x="9918700" y="1419225"/>
          <p14:tracePt t="23033" x="9918700" y="1468438"/>
          <p14:tracePt t="23037" x="9918700" y="1501775"/>
          <p14:tracePt t="23045" x="9942513" y="1536700"/>
          <p14:tracePt t="23054" x="9977438" y="1562100"/>
          <p14:tracePt t="23062" x="10018713" y="1585913"/>
          <p14:tracePt t="23068" x="10069513" y="1603375"/>
          <p14:tracePt t="23077" x="10128250" y="1611313"/>
          <p14:tracePt t="23083" x="10186988" y="1611313"/>
          <p14:tracePt t="23091" x="10236200" y="1611313"/>
          <p14:tracePt t="23097" x="10279063" y="1611313"/>
          <p14:tracePt t="23105" x="10320338" y="1611313"/>
          <p14:tracePt t="23113" x="10353675" y="1611313"/>
          <p14:tracePt t="23122" x="10379075" y="1585913"/>
          <p14:tracePt t="23128" x="10412413" y="1562100"/>
          <p14:tracePt t="23136" x="10429875" y="1536700"/>
          <p14:tracePt t="23144" x="10447338" y="1511300"/>
          <p14:tracePt t="23152" x="10463213" y="1477963"/>
          <p14:tracePt t="23158" x="10463213" y="1443038"/>
          <p14:tracePt t="23166" x="10463213" y="1393825"/>
          <p14:tracePt t="23174" x="10463213" y="1343025"/>
          <p14:tracePt t="23181" x="10437813" y="1292225"/>
          <p14:tracePt t="23187" x="10404475" y="1250950"/>
          <p14:tracePt t="23195" x="10379075" y="1217613"/>
          <p14:tracePt t="23204" x="10337800" y="1192213"/>
          <p14:tracePt t="23211" x="10304463" y="1174750"/>
          <p14:tracePt t="23218" x="10271125" y="1174750"/>
          <p14:tracePt t="23226" x="10228263" y="1174750"/>
          <p14:tracePt t="23234" x="10186988" y="1174750"/>
          <p14:tracePt t="23242" x="10136188" y="1184275"/>
          <p14:tracePt t="23248" x="10094913" y="1208088"/>
          <p14:tracePt t="23256" x="10044113" y="1233488"/>
          <p14:tracePt t="23264" x="10001250" y="1276350"/>
          <p14:tracePt t="23271" x="9967913" y="1317625"/>
          <p14:tracePt t="23278" x="9934575" y="1368425"/>
          <p14:tracePt t="23285" x="9918700" y="1427163"/>
          <p14:tracePt t="23294" x="9918700" y="1477963"/>
          <p14:tracePt t="23302" x="9918700" y="1527175"/>
          <p14:tracePt t="23307" x="9918700" y="1577975"/>
          <p14:tracePt t="23315" x="9926638" y="1620838"/>
          <p14:tracePt t="23323" x="9952038" y="1662113"/>
          <p14:tracePt t="23332" x="9993313" y="1695450"/>
          <p14:tracePt t="23338" x="10036175" y="1712913"/>
          <p14:tracePt t="23346" x="10085388" y="1720850"/>
          <p14:tracePt t="23354" x="10136188" y="1738313"/>
          <p14:tracePt t="23362" x="10186988" y="1738313"/>
          <p14:tracePt t="23367" x="10236200" y="1738313"/>
          <p14:tracePt t="23375" x="10287000" y="1728788"/>
          <p14:tracePt t="23383" x="10329863" y="1703388"/>
          <p14:tracePt t="23392" x="10371138" y="1679575"/>
          <p14:tracePt t="23397" x="10404475" y="1644650"/>
          <p14:tracePt t="23406" x="10437813" y="1611313"/>
          <p14:tracePt t="23415" x="10463213" y="1577975"/>
          <p14:tracePt t="23422" x="10488613" y="1536700"/>
          <p14:tracePt t="23428" x="10506075" y="1501775"/>
          <p14:tracePt t="23437" x="10514013" y="1460500"/>
          <p14:tracePt t="23445" x="10514013" y="1409700"/>
          <p14:tracePt t="23451" x="10514013" y="1368425"/>
          <p14:tracePt t="23458" x="10488613" y="1317625"/>
          <p14:tracePt t="23466" x="10455275" y="1266825"/>
          <p14:tracePt t="23474" x="10404475" y="1217613"/>
          <p14:tracePt t="23481" x="10353675" y="1184275"/>
          <p14:tracePt t="23488" x="10287000" y="1149350"/>
          <p14:tracePt t="23496" x="10220325" y="1125538"/>
          <p14:tracePt t="23506" x="10153650" y="1125538"/>
          <p14:tracePt t="23513" x="10085388" y="1125538"/>
          <p14:tracePt t="23517" x="10026650" y="1141413"/>
          <p14:tracePt t="23526" x="9977438" y="1166813"/>
          <p14:tracePt t="23534" x="9934575" y="1200150"/>
          <p14:tracePt t="23542" x="9901238" y="1243013"/>
          <p14:tracePt t="23547" x="9883775" y="1284288"/>
          <p14:tracePt t="23556" x="9883775" y="1325563"/>
          <p14:tracePt t="23563" x="9883775" y="1368425"/>
          <p14:tracePt t="23571" x="9893300" y="1409700"/>
          <p14:tracePt t="23577" x="9918700" y="1443038"/>
          <p14:tracePt t="23586" x="9942513" y="1485900"/>
          <p14:tracePt t="23594" x="9977438" y="1519238"/>
          <p14:tracePt t="23602" x="10010775" y="1562100"/>
          <p14:tracePt t="23608" x="10052050" y="1585913"/>
          <p14:tracePt t="23615" x="10094913" y="1611313"/>
          <p14:tracePt t="23624" x="10136188" y="1628775"/>
          <p14:tracePt t="23632" x="10177463" y="1644650"/>
          <p14:tracePt t="23638" x="10220325" y="1644650"/>
          <p14:tracePt t="23645" x="10261600" y="1644650"/>
          <p14:tracePt t="23653" x="10287000" y="1644650"/>
          <p14:tracePt t="23661" x="10320338" y="1644650"/>
          <p14:tracePt t="23667" x="10353675" y="1628775"/>
          <p14:tracePt t="23675" x="10388600" y="1585913"/>
          <p14:tracePt t="23684" x="10421938" y="1552575"/>
          <p14:tracePt t="23691" x="10447338" y="1511300"/>
          <p14:tracePt t="23698" x="10471150" y="1460500"/>
          <p14:tracePt t="23706" x="10496550" y="1409700"/>
          <p14:tracePt t="23714" x="10496550" y="1360488"/>
          <p14:tracePt t="23721" x="10496550" y="1309688"/>
          <p14:tracePt t="23728" x="10496550" y="1258888"/>
          <p14:tracePt t="23736" x="10480675" y="1208088"/>
          <p14:tracePt t="23743" x="10455275" y="1174750"/>
          <p14:tracePt t="23752" x="10412413" y="1141413"/>
          <p14:tracePt t="23757" x="10363200" y="1108075"/>
          <p14:tracePt t="23766" x="10312400" y="1082675"/>
          <p14:tracePt t="23775" x="10261600" y="1074738"/>
          <p14:tracePt t="23782" x="10202863" y="1074738"/>
          <p14:tracePt t="23787" x="10144125" y="1074738"/>
          <p14:tracePt t="23796" x="10094913" y="1082675"/>
          <p14:tracePt t="23804" x="10044113" y="1108075"/>
          <p14:tracePt t="23812" x="9993313" y="1141413"/>
          <p14:tracePt t="23818" x="9959975" y="1174750"/>
          <p14:tracePt t="23826" x="9926638" y="1225550"/>
          <p14:tracePt t="23833" x="9901238" y="1276350"/>
          <p14:tracePt t="23842" x="9883775" y="1335088"/>
          <p14:tracePt t="23847" x="9883775" y="1393825"/>
          <p14:tracePt t="23855" x="9883775" y="1452563"/>
          <p14:tracePt t="23863" x="9901238" y="1501775"/>
          <p14:tracePt t="23873" x="9926638" y="1552575"/>
          <p14:tracePt t="23878" x="9959975" y="1595438"/>
          <p14:tracePt t="23887" x="10001250" y="1628775"/>
          <p14:tracePt t="23895" x="10052050" y="1654175"/>
          <p14:tracePt t="23902" x="10110788" y="1654175"/>
          <p14:tracePt t="23908" x="10169525" y="1662113"/>
          <p14:tracePt t="23916" x="10228263" y="1662113"/>
          <p14:tracePt t="23923" x="10271125" y="1662113"/>
          <p14:tracePt t="23931" x="10312400" y="1644650"/>
          <p14:tracePt t="23937" x="10345738" y="1628775"/>
          <p14:tracePt t="23946" x="10379075" y="1611313"/>
          <p14:tracePt t="23954" x="10404475" y="1585913"/>
          <p14:tracePt t="23963" x="10429875" y="1562100"/>
          <p14:tracePt t="23967" x="10447338" y="1536700"/>
          <p14:tracePt t="23975" x="10463213" y="1501775"/>
          <p14:tracePt t="23984" x="10471150" y="1460500"/>
          <p14:tracePt t="23991" x="10471150" y="1427163"/>
          <p14:tracePt t="23998" x="10471150" y="1384300"/>
          <p14:tracePt t="24005" x="10471150" y="1335088"/>
          <p14:tracePt t="24014" x="10455275" y="1284288"/>
          <p14:tracePt t="24021" x="10429875" y="1243013"/>
          <p14:tracePt t="24027" x="10396538" y="1200150"/>
          <p14:tracePt t="24035" x="10363200" y="1158875"/>
          <p14:tracePt t="24044" x="10320338" y="1133475"/>
          <p14:tracePt t="24051" x="10279063" y="1125538"/>
          <p14:tracePt t="24058" x="10236200" y="1125538"/>
          <p14:tracePt t="24066" x="10194925" y="1116013"/>
          <p14:tracePt t="24073" x="10153650" y="1125538"/>
          <p14:tracePt t="24082" x="10102850" y="1149350"/>
          <p14:tracePt t="24087" x="10069513" y="1174750"/>
          <p14:tracePt t="24096" x="10044113" y="1217613"/>
          <p14:tracePt t="24104" x="10036175" y="1266825"/>
          <p14:tracePt t="24113" x="10036175" y="1325563"/>
          <p14:tracePt t="24117" x="10036175" y="1384300"/>
          <p14:tracePt t="24126" x="10044113" y="1443038"/>
          <p14:tracePt t="24134" x="10077450" y="1493838"/>
          <p14:tracePt t="24142" x="10110788" y="1536700"/>
          <p14:tracePt t="24148" x="10144125" y="1570038"/>
          <p14:tracePt t="24156" x="10177463" y="1603375"/>
          <p14:tracePt t="24163" x="10220325" y="1628775"/>
          <p14:tracePt t="24171" x="10253663" y="1644650"/>
          <p14:tracePt t="24178" x="10279063" y="1662113"/>
          <p14:tracePt t="24186" x="10304463" y="1662113"/>
          <p14:tracePt t="24194" x="10329863" y="1662113"/>
          <p14:tracePt t="24201" x="10353675" y="1662113"/>
          <p14:tracePt t="24208" x="10379075" y="1662113"/>
          <p14:tracePt t="24215" x="10396538" y="1670050"/>
          <p14:tracePt t="24224" x="10412413" y="1670050"/>
          <p14:tracePt t="24232" x="10412413" y="1654175"/>
          <p14:tracePt t="24237" x="10429875" y="1654175"/>
          <p14:tracePt t="24246" x="10429875" y="1628775"/>
          <p14:tracePt t="24253" x="10429875" y="1611313"/>
          <p14:tracePt t="24262" x="10429875" y="1585913"/>
          <p14:tracePt t="24267" x="10429875" y="1570038"/>
          <p14:tracePt t="24276" x="10429875" y="1552575"/>
          <p14:tracePt t="24283" x="10429875" y="1544638"/>
          <p14:tracePt t="24298" x="10421938" y="1527175"/>
          <p14:tracePt t="24305" x="10412413" y="1527175"/>
          <p14:tracePt t="24313" x="10404475" y="1511300"/>
          <p14:tracePt t="24322" x="10396538" y="1511300"/>
          <p14:tracePt t="24327" x="10379075" y="1501775"/>
          <p14:tracePt t="24336" x="10371138" y="1501775"/>
          <p14:tracePt t="24343" x="10363200" y="1501775"/>
          <p14:tracePt t="24352" x="10345738" y="1493838"/>
          <p14:tracePt t="24358" x="10337800" y="1485900"/>
          <p14:tracePt t="24367" x="10329863" y="1485900"/>
          <p14:tracePt t="24374" x="10320338" y="1477963"/>
          <p14:tracePt t="24382" x="10312400" y="1477963"/>
          <p14:tracePt t="24395" x="10294938" y="1468438"/>
          <p14:tracePt t="24412" x="10287000" y="1468438"/>
          <p14:tracePt t="24417" x="10279063" y="1468438"/>
          <p14:tracePt t="24434" x="10271125" y="1468438"/>
          <p14:tracePt t="24525" x="10271125" y="1477963"/>
          <p14:tracePt t="24554" x="10271125" y="1485900"/>
          <p14:tracePt t="24583" x="10271125" y="1493838"/>
          <p14:tracePt t="24695" x="10271125" y="1501775"/>
          <p14:tracePt t="24718" x="10261600" y="1501775"/>
          <p14:tracePt t="24772" x="10261600" y="1511300"/>
          <p14:tracePt t="24875" x="10261600" y="1501775"/>
          <p14:tracePt t="24883" x="10253663" y="1501775"/>
          <p14:tracePt t="25012" x="10253663" y="1493838"/>
          <p14:tracePt t="25034" x="10253663" y="1485900"/>
          <p14:tracePt t="25041" x="10245725" y="1485900"/>
          <p14:tracePt t="25078" x="10236200" y="1485900"/>
          <p14:tracePt t="25108" x="10236200" y="1477963"/>
          <p14:tracePt t="25116" x="10228263" y="1477963"/>
          <p14:tracePt t="25191" x="10228263" y="1485900"/>
          <p14:tracePt t="25222" x="10220325" y="1493838"/>
          <p14:tracePt t="25252" x="10220325" y="1501775"/>
          <p14:tracePt t="25378" x="10212388" y="1501775"/>
          <p14:tracePt t="25401" x="10212388" y="1511300"/>
          <p14:tracePt t="25492" x="10202863" y="1511300"/>
          <p14:tracePt t="25506" x="10202863" y="1519238"/>
          <p14:tracePt t="25703" x="10212388" y="1519238"/>
          <p14:tracePt t="25724" x="10212388" y="1511300"/>
          <p14:tracePt t="25762" x="10220325" y="1511300"/>
          <p14:tracePt t="25934" x="10228263" y="1501775"/>
          <p14:tracePt t="26324" x="10228263" y="1511300"/>
          <p14:tracePt t="26548" x="10236200" y="1511300"/>
          <p14:tracePt t="26585" x="10236200" y="1501775"/>
          <p14:tracePt t="26631" x="10228263" y="1501775"/>
          <p14:tracePt t="26638" x="10228263" y="1493838"/>
          <p14:tracePt t="26654" x="10220325" y="1493838"/>
          <p14:tracePt t="26662" x="10220325" y="1485900"/>
          <p14:tracePt t="26667" x="10212388" y="1485900"/>
          <p14:tracePt t="26676" x="10202863" y="1477963"/>
          <p14:tracePt t="26685" x="10194925" y="1477963"/>
          <p14:tracePt t="26692" x="10186988" y="1468438"/>
          <p14:tracePt t="26707" x="10177463" y="1468438"/>
          <p14:tracePt t="26716" x="10169525" y="1460500"/>
          <p14:tracePt t="26721" x="10161588" y="1460500"/>
          <p14:tracePt t="26728" x="10153650" y="1460500"/>
          <p14:tracePt t="26743" x="10144125" y="1460500"/>
          <p14:tracePt t="26752" x="10136188" y="1460500"/>
          <p14:tracePt t="26773" x="10128250" y="1460500"/>
          <p14:tracePt t="26803" x="10118725" y="1468438"/>
          <p14:tracePt t="26825" x="10118725" y="1477963"/>
          <p14:tracePt t="26833" x="10110788" y="1477963"/>
          <p14:tracePt t="26863" x="10102850" y="1477963"/>
          <p14:tracePt t="26878" x="10094913" y="1477963"/>
          <p14:tracePt t="26886" x="10085388" y="1477963"/>
          <p14:tracePt t="26894" x="10069513" y="1468438"/>
          <p14:tracePt t="26902" x="10044113" y="1468438"/>
          <p14:tracePt t="26907" x="10010775" y="1460500"/>
          <p14:tracePt t="26916" x="9985375" y="1460500"/>
          <p14:tracePt t="26924" x="9952038" y="1452563"/>
          <p14:tracePt t="26931" x="9909175" y="1452563"/>
          <p14:tracePt t="26937" x="9867900" y="1452563"/>
          <p14:tracePt t="26945" x="9825038" y="1443038"/>
          <p14:tracePt t="26954" x="9783763" y="1443038"/>
          <p14:tracePt t="26962" x="9742488" y="1435100"/>
          <p14:tracePt t="26968" x="9691688" y="1427163"/>
          <p14:tracePt t="26975" x="9640888" y="1401763"/>
          <p14:tracePt t="26984" x="9582150" y="1384300"/>
          <p14:tracePt t="26993" x="9523413" y="1360488"/>
          <p14:tracePt t="26998" x="9448800" y="1350963"/>
          <p14:tracePt t="27006" x="9380538" y="1343025"/>
          <p14:tracePt t="27014" x="9305925" y="1343025"/>
          <p14:tracePt t="27021" x="9229725" y="1343025"/>
          <p14:tracePt t="27027" x="9145588" y="1343025"/>
          <p14:tracePt t="27035" x="9045575" y="1360488"/>
          <p14:tracePt t="27044" x="8928100" y="1384300"/>
          <p14:tracePt t="27052" x="8802688" y="1427163"/>
          <p14:tracePt t="27058" x="8675688" y="1468438"/>
          <p14:tracePt t="27066" x="8542338" y="1519238"/>
          <p14:tracePt t="27074" x="8415338" y="1577975"/>
          <p14:tracePt t="27082" x="8297863" y="1636713"/>
          <p14:tracePt t="27088" x="8180388" y="1687513"/>
          <p14:tracePt t="27096" x="8080375" y="1746250"/>
          <p14:tracePt t="27105" x="7996238" y="1804988"/>
          <p14:tracePt t="27111" x="7929563" y="1863725"/>
          <p14:tracePt t="27118" x="7862888" y="1922463"/>
          <p14:tracePt t="27127" x="7812088" y="1981200"/>
          <p14:tracePt t="27134" x="7778750" y="2032000"/>
          <p14:tracePt t="27142" x="7745413" y="2081213"/>
          <p14:tracePt t="27148" x="7753350" y="2132013"/>
          <p14:tracePt t="27156" x="7753350" y="2173288"/>
          <p14:tracePt t="27164" x="7735888" y="2216150"/>
          <p14:tracePt t="27173" x="7745413" y="2249488"/>
          <p14:tracePt t="27179" x="7786688" y="2266950"/>
          <p14:tracePt t="27187" x="7812088" y="2292350"/>
          <p14:tracePt t="27193" x="7845425" y="2292350"/>
          <p14:tracePt t="27201" x="7878763" y="2292350"/>
          <p14:tracePt t="27208" x="7904163" y="2292350"/>
          <p14:tracePt t="27223" x="7904163" y="2308225"/>
          <p14:tracePt t="27237" x="7904163" y="2300288"/>
          <p14:tracePt t="27245" x="7912100" y="2282825"/>
          <p14:tracePt t="27255" x="7921625" y="2249488"/>
          <p14:tracePt t="27263" x="7921625" y="2224088"/>
          <p14:tracePt t="27267" x="7921625" y="2190750"/>
          <p14:tracePt t="27276" x="7921625" y="2165350"/>
          <p14:tracePt t="27283" x="7921625" y="2149475"/>
          <p14:tracePt t="27291" x="7921625" y="2132013"/>
          <p14:tracePt t="27297" x="7912100" y="2132013"/>
          <p14:tracePt t="27313" x="7904163" y="2132013"/>
          <p14:tracePt t="27321" x="7896225" y="2132013"/>
          <p14:tracePt t="27327" x="7896225" y="2157413"/>
          <p14:tracePt t="27335" x="7886700" y="2173288"/>
          <p14:tracePt t="27345" x="7886700" y="2190750"/>
          <p14:tracePt t="27352" x="7878763" y="2208213"/>
          <p14:tracePt t="27365" x="7878763" y="2216150"/>
          <p14:tracePt t="27381" x="7886700" y="2216150"/>
          <p14:tracePt t="27388" x="7904163" y="2216150"/>
          <p14:tracePt t="27396" x="7929563" y="2216150"/>
          <p14:tracePt t="27403" x="7954963" y="2208213"/>
          <p14:tracePt t="27411" x="7970838" y="2190750"/>
          <p14:tracePt t="27418" x="7996238" y="2165350"/>
          <p14:tracePt t="27426" x="8021638" y="2157413"/>
          <p14:tracePt t="27434" x="8039100" y="2149475"/>
          <p14:tracePt t="27442" x="8054975" y="2149475"/>
          <p14:tracePt t="27449" x="8072438" y="2149475"/>
          <p14:tracePt t="27464" x="8080375" y="2139950"/>
          <p14:tracePt t="27478" x="8088313" y="2157413"/>
          <p14:tracePt t="27494" x="8097838" y="2173288"/>
          <p14:tracePt t="27502" x="8105775" y="2182813"/>
          <p14:tracePt t="27508" x="8113713" y="2182813"/>
          <p14:tracePt t="27516" x="8131175" y="2182813"/>
          <p14:tracePt t="27523" x="8147050" y="2190750"/>
          <p14:tracePt t="27532" x="8164513" y="2190750"/>
          <p14:tracePt t="27538" x="8189913" y="2190750"/>
          <p14:tracePt t="27546" x="8205788" y="2190750"/>
          <p14:tracePt t="27554" x="8223250" y="2190750"/>
          <p14:tracePt t="27561" x="8248650" y="2182813"/>
          <p14:tracePt t="27567" x="8264525" y="2182813"/>
          <p14:tracePt t="27576" x="8289925" y="2173288"/>
          <p14:tracePt t="27584" x="8315325" y="2173288"/>
          <p14:tracePt t="27592" x="8332788" y="2173288"/>
          <p14:tracePt t="27597" x="8356600" y="2165350"/>
          <p14:tracePt t="27606" x="8374063" y="2165350"/>
          <p14:tracePt t="27613" x="8382000" y="2165350"/>
          <p14:tracePt t="27622" x="8407400" y="2165350"/>
          <p14:tracePt t="27627" x="8415338" y="2165350"/>
          <p14:tracePt t="27636" x="8440738" y="2165350"/>
          <p14:tracePt t="27644" x="8450263" y="2165350"/>
          <p14:tracePt t="27657" x="8458200" y="2165350"/>
          <p14:tracePt t="27666" x="8474075" y="2165350"/>
          <p14:tracePt t="27674" x="8491538" y="2157413"/>
          <p14:tracePt t="27683" x="8499475" y="2157413"/>
          <p14:tracePt t="27688" x="8516938" y="2157413"/>
          <p14:tracePt t="27696" x="8542338" y="2149475"/>
          <p14:tracePt t="27704" x="8558213" y="2139950"/>
          <p14:tracePt t="27713" x="8575675" y="2139950"/>
          <p14:tracePt t="27717" x="8601075" y="2132013"/>
          <p14:tracePt t="27727" x="8634413" y="2132013"/>
          <p14:tracePt t="27734" x="8685213" y="2124075"/>
          <p14:tracePt t="27743" x="8734425" y="2114550"/>
          <p14:tracePt t="27748" x="8793163" y="2098675"/>
          <p14:tracePt t="27756" x="8861425" y="2081213"/>
          <p14:tracePt t="27763" x="8936038" y="2055813"/>
          <p14:tracePt t="27772" x="9020175" y="2022475"/>
          <p14:tracePt t="27778" x="9104313" y="1997075"/>
          <p14:tracePt t="27786" x="9196388" y="1973263"/>
          <p14:tracePt t="27794" x="9288463" y="1947863"/>
          <p14:tracePt t="27803" x="9372600" y="1922463"/>
          <p14:tracePt t="27808" x="9456738" y="1905000"/>
          <p14:tracePt t="27938" x="10320338" y="1889125"/>
          <p14:tracePt t="28061" x="10329863" y="1889125"/>
          <p14:tracePt t="28081" x="10337800" y="1889125"/>
          <p14:tracePt t="28098" x="10345738" y="1889125"/>
          <p14:tracePt t="28111" x="10353675" y="1889125"/>
          <p14:tracePt t="28134" x="10363200" y="1889125"/>
          <p14:tracePt t="28150" x="10363200" y="1879600"/>
          <p14:tracePt t="28210" x="10353675" y="1879600"/>
          <p14:tracePt t="28292" x="10345738" y="1879600"/>
          <p14:tracePt t="28553" x="10345738" y="1871663"/>
          <p14:tracePt t="28637" x="10337800" y="1879600"/>
          <p14:tracePt t="28683" x="10337800" y="1871663"/>
          <p14:tracePt t="28703" x="10337800" y="1863725"/>
          <p14:tracePt t="28730" x="10345738" y="1855788"/>
          <p14:tracePt t="28780" x="10345738" y="1846263"/>
          <p14:tracePt t="28802" x="10345738" y="1838325"/>
          <p14:tracePt t="28810" x="10345738" y="1830388"/>
          <p14:tracePt t="28819" x="10345738" y="1820863"/>
          <p14:tracePt t="28823" x="10345738" y="1812925"/>
          <p14:tracePt t="28832" x="10345738" y="1797050"/>
          <p14:tracePt t="28839" x="10345738" y="1779588"/>
          <p14:tracePt t="28847" x="10345738" y="1771650"/>
          <p14:tracePt t="28854" x="10345738" y="1754188"/>
          <p14:tracePt t="28861" x="10345738" y="1738313"/>
          <p14:tracePt t="28870" x="10337800" y="1720850"/>
          <p14:tracePt t="28878" x="10337800" y="1703388"/>
          <p14:tracePt t="28883" x="10320338" y="1679575"/>
          <p14:tracePt t="28892" x="10304463" y="1662113"/>
          <p14:tracePt t="28900" x="10287000" y="1636713"/>
          <p14:tracePt t="28908" x="10279063" y="1611313"/>
          <p14:tracePt t="28914" x="10261600" y="1585913"/>
          <p14:tracePt t="28922" x="10236200" y="1562100"/>
          <p14:tracePt t="28930" x="10212388" y="1527175"/>
          <p14:tracePt t="28938" x="10177463" y="1501775"/>
          <p14:tracePt t="28944" x="10136188" y="1477963"/>
          <p14:tracePt t="28951" x="10085388" y="1452563"/>
          <p14:tracePt t="28960" x="10036175" y="1427163"/>
          <p14:tracePt t="28968" x="9967913" y="1401763"/>
          <p14:tracePt t="28974" x="9909175" y="1368425"/>
          <p14:tracePt t="28982" x="9834563" y="1350963"/>
          <p14:tracePt t="28990" x="9758363" y="1350963"/>
          <p14:tracePt t="28997" x="9674225" y="1343025"/>
          <p14:tracePt t="29005" x="9590088" y="1343025"/>
          <p14:tracePt t="29012" x="9490075" y="1343025"/>
          <p14:tracePt t="29020" x="9380538" y="1343025"/>
          <p14:tracePt t="29028" x="9263063" y="1350963"/>
          <p14:tracePt t="29034" x="9129713" y="1350963"/>
          <p14:tracePt t="29041" x="8969375" y="1360488"/>
          <p14:tracePt t="29050" x="8802688" y="1368425"/>
          <p14:tracePt t="29058" x="8626475" y="1376363"/>
          <p14:tracePt t="29063" x="8440738" y="1376363"/>
          <p14:tracePt t="29072" x="8239125" y="1384300"/>
          <p14:tracePt t="29080" x="8029575" y="1393825"/>
          <p14:tracePt t="29088" x="7804150" y="1401763"/>
          <p14:tracePt t="29094" x="7577138" y="1427163"/>
          <p14:tracePt t="29102" x="7334250" y="1460500"/>
          <p14:tracePt t="29110" x="7081838" y="1519238"/>
          <p14:tracePt t="29118" x="6813550" y="1611313"/>
          <p14:tracePt t="29124" x="6545263" y="1695450"/>
          <p14:tracePt t="29132" x="6267450" y="1771650"/>
          <p14:tracePt t="29140" x="5991225" y="1855788"/>
          <p14:tracePt t="29148" x="5722938" y="1938338"/>
          <p14:tracePt t="29153" x="5462588" y="2022475"/>
          <p14:tracePt t="29162" x="5227638" y="2106613"/>
          <p14:tracePt t="29170" x="4992688" y="2182813"/>
          <p14:tracePt t="29178" x="4791075" y="2257425"/>
          <p14:tracePt t="29184" x="4606925" y="2333625"/>
          <p14:tracePt t="29192" x="4438650" y="2400300"/>
          <p14:tracePt t="29199" x="4295775" y="2468563"/>
          <p14:tracePt t="29208" x="4170363" y="2535238"/>
          <p14:tracePt t="29214" x="4052888" y="2593975"/>
          <p14:tracePt t="29222" x="3935413" y="2660650"/>
          <p14:tracePt t="29230" x="3825875" y="2727325"/>
          <p14:tracePt t="29238" x="3733800" y="2786063"/>
          <p14:tracePt t="29243" x="3633788" y="2854325"/>
          <p14:tracePt t="29252" x="3541713" y="2913063"/>
          <p14:tracePt t="29261" x="3448050" y="2971800"/>
          <p14:tracePt t="29269" x="3365500" y="3030538"/>
          <p14:tracePt t="29275" x="3297238" y="3063875"/>
          <p14:tracePt t="29283" x="3238500" y="3097213"/>
          <p14:tracePt t="29290" x="3189288" y="3114675"/>
          <p14:tracePt t="29298" x="3146425" y="3114675"/>
          <p14:tracePt t="29304" x="3121025" y="3130550"/>
          <p14:tracePt t="29312" x="3095625" y="3130550"/>
          <p14:tracePt t="29319" x="3079750" y="3130550"/>
          <p14:tracePt t="29334" x="3054350" y="3130550"/>
          <p14:tracePt t="29342" x="3028950" y="3130550"/>
          <p14:tracePt t="29350" x="3003550" y="3114675"/>
          <p14:tracePt t="29358" x="2978150" y="3081338"/>
          <p14:tracePt t="29365" x="2954338" y="3038475"/>
          <p14:tracePt t="29372" x="2919413" y="3013075"/>
          <p14:tracePt t="29381" x="2886075" y="2987675"/>
          <p14:tracePt t="29388" x="2852738" y="2971800"/>
          <p14:tracePt t="29394" x="2819400" y="2954338"/>
          <p14:tracePt t="29401" x="2794000" y="2954338"/>
          <p14:tracePt t="29409" x="2778125" y="2954338"/>
          <p14:tracePt t="29417" x="2760663" y="2954338"/>
          <p14:tracePt t="29454" x="2778125" y="2954338"/>
          <p14:tracePt t="29477" x="2778125" y="2946400"/>
          <p14:tracePt t="29484" x="2786063" y="2921000"/>
          <p14:tracePt t="29492" x="2801938" y="2879725"/>
          <p14:tracePt t="29500" x="2819400" y="2846388"/>
          <p14:tracePt t="29508" x="2852738" y="2811463"/>
          <p14:tracePt t="29514" x="2895600" y="2778125"/>
          <p14:tracePt t="29522" x="2928938" y="2744788"/>
          <p14:tracePt t="29530" x="2962275" y="2719388"/>
          <p14:tracePt t="29538" x="2978150" y="2703513"/>
          <p14:tracePt t="29544" x="2995613" y="2703513"/>
          <p14:tracePt t="29568" x="2995613" y="2693988"/>
          <p14:tracePt t="29573" x="2995613" y="2678113"/>
          <p14:tracePt t="29582" x="3003550" y="2660650"/>
          <p14:tracePt t="29590" x="3003550" y="2644775"/>
          <p14:tracePt t="29598" x="3003550" y="2619375"/>
          <p14:tracePt t="29603" x="3003550" y="2593975"/>
          <p14:tracePt t="29611" x="3003550" y="2576513"/>
          <p14:tracePt t="29619" x="3003550" y="2560638"/>
          <p14:tracePt t="29627" x="3003550" y="2543175"/>
          <p14:tracePt t="29633" x="2995613" y="2527300"/>
          <p14:tracePt t="29650" x="2987675" y="2509838"/>
          <p14:tracePt t="29659" x="2987675" y="2492375"/>
          <p14:tracePt t="29664" x="2978150" y="2484438"/>
          <p14:tracePt t="29672" x="2978150" y="2468563"/>
          <p14:tracePt t="29679" x="2970213" y="2459038"/>
          <p14:tracePt t="29688" x="2970213" y="2451100"/>
          <p14:tracePt t="29710" x="2970213" y="2443163"/>
          <p14:tracePt t="29724" x="2970213" y="2433638"/>
          <p14:tracePt t="29755" x="2970213" y="2425700"/>
          <p14:tracePt t="29769" x="2962275" y="2425700"/>
          <p14:tracePt t="29777" x="2954338" y="2425700"/>
          <p14:tracePt t="29783" x="2928938" y="2425700"/>
          <p14:tracePt t="29792" x="2911475" y="2425700"/>
          <p14:tracePt t="29799" x="2903538" y="2425700"/>
          <p14:tracePt t="29807" x="2886075" y="2425700"/>
          <p14:tracePt t="29814" x="2870200" y="2425700"/>
          <p14:tracePt t="29822" x="2852738" y="2425700"/>
          <p14:tracePt t="29830" x="2836863" y="2425700"/>
          <p14:tracePt t="29839" x="2819400" y="2417763"/>
          <p14:tracePt t="29844" x="2801938" y="2417763"/>
          <p14:tracePt t="29851" x="2786063" y="2417763"/>
          <p14:tracePt t="29860" x="2768600" y="2417763"/>
          <p14:tracePt t="29867" x="2752725" y="2417763"/>
          <p14:tracePt t="29874" x="2727325" y="2443163"/>
          <p14:tracePt t="29882" x="2709863" y="2476500"/>
          <p14:tracePt t="29890" x="2684463" y="2501900"/>
          <p14:tracePt t="29898" x="2668588" y="2527300"/>
          <p14:tracePt t="29904" x="2651125" y="2543175"/>
          <p14:tracePt t="29912" x="2643188" y="2568575"/>
          <p14:tracePt t="29920" x="2635250" y="2601913"/>
          <p14:tracePt t="29928" x="2635250" y="2627313"/>
          <p14:tracePt t="29934" x="2635250" y="2660650"/>
          <p14:tracePt t="29942" x="2635250" y="2693988"/>
          <p14:tracePt t="29950" x="2651125" y="2727325"/>
          <p14:tracePt t="29958" x="2684463" y="2762250"/>
          <p14:tracePt t="29964" x="2719388" y="2786063"/>
          <p14:tracePt t="29972" x="2752725" y="2803525"/>
          <p14:tracePt t="29979" x="2786063" y="2803525"/>
          <p14:tracePt t="29988" x="2827338" y="2811463"/>
          <p14:tracePt t="29994" x="2870200" y="2811463"/>
          <p14:tracePt t="30002" x="2911475" y="2811463"/>
          <p14:tracePt t="30010" x="2954338" y="2811463"/>
          <p14:tracePt t="30019" x="2995613" y="2803525"/>
          <p14:tracePt t="30025" x="3028950" y="2778125"/>
          <p14:tracePt t="30032" x="3062288" y="2752725"/>
          <p14:tracePt t="30040" x="3087688" y="2727325"/>
          <p14:tracePt t="30048" x="3105150" y="2703513"/>
          <p14:tracePt t="30055" x="3121025" y="2678113"/>
          <p14:tracePt t="30062" x="3138488" y="2644775"/>
          <p14:tracePt t="30070" x="3146425" y="2609850"/>
          <p14:tracePt t="30079" x="3146425" y="2576513"/>
          <p14:tracePt t="30084" x="3146425" y="2543175"/>
          <p14:tracePt t="30092" x="3146425" y="2501900"/>
          <p14:tracePt t="30100" x="3130550" y="2468563"/>
          <p14:tracePt t="30108" x="3105150" y="2425700"/>
          <p14:tracePt t="30115" x="3071813" y="2392363"/>
          <p14:tracePt t="30122" x="3036888" y="2359025"/>
          <p14:tracePt t="30131" x="2995613" y="2333625"/>
          <p14:tracePt t="30138" x="2954338" y="2316163"/>
          <p14:tracePt t="30144" x="2903538" y="2316163"/>
          <p14:tracePt t="30151" x="2852738" y="2316163"/>
          <p14:tracePt t="30159" x="2811463" y="2316163"/>
          <p14:tracePt t="30167" x="2768600" y="2325688"/>
          <p14:tracePt t="30174" x="2727325" y="2325688"/>
          <p14:tracePt t="30181" x="2684463" y="2341563"/>
          <p14:tracePt t="30191" x="2643188" y="2359025"/>
          <p14:tracePt t="30198" x="2609850" y="2384425"/>
          <p14:tracePt t="30204" x="2566988" y="2417763"/>
          <p14:tracePt t="30213" x="2533650" y="2451100"/>
          <p14:tracePt t="30220" x="2517775" y="2484438"/>
          <p14:tracePt t="30227" x="2492375" y="2517775"/>
          <p14:tracePt t="30235" x="2484438" y="2560638"/>
          <p14:tracePt t="30242" x="2474913" y="2593975"/>
          <p14:tracePt t="30250" x="2474913" y="2627313"/>
          <p14:tracePt t="30258" x="2474913" y="2660650"/>
          <p14:tracePt t="30263" x="2474913" y="2693988"/>
          <p14:tracePt t="30272" x="2484438" y="2719388"/>
          <p14:tracePt t="30280" x="2500313" y="2744788"/>
          <p14:tracePt t="30288" x="2517775" y="2770188"/>
          <p14:tracePt t="30294" x="2543175" y="2786063"/>
          <p14:tracePt t="30302" x="2576513" y="2795588"/>
          <p14:tracePt t="30309" x="2617788" y="2795588"/>
          <p14:tracePt t="30318" x="2660650" y="2803525"/>
          <p14:tracePt t="30324" x="2709863" y="2795588"/>
          <p14:tracePt t="30333" x="2752725" y="2778125"/>
          <p14:tracePt t="30340" x="2801938" y="2752725"/>
          <p14:tracePt t="30348" x="2844800" y="2727325"/>
          <p14:tracePt t="30354" x="2886075" y="2703513"/>
          <p14:tracePt t="30363" x="2919413" y="2678113"/>
          <p14:tracePt t="30370" x="2954338" y="2644775"/>
          <p14:tracePt t="30378" x="2978150" y="2609850"/>
          <p14:tracePt t="30384" x="2995613" y="2576513"/>
          <p14:tracePt t="30393" x="2995613" y="2551113"/>
          <p14:tracePt t="30400" x="2995613" y="2527300"/>
          <p14:tracePt t="30408" x="2995613" y="2501900"/>
          <p14:tracePt t="30414" x="2978150" y="2476500"/>
          <p14:tracePt t="30423" x="2954338" y="2459038"/>
          <p14:tracePt t="30430" x="2919413" y="2443163"/>
          <p14:tracePt t="30438" x="2886075" y="2425700"/>
          <p14:tracePt t="30444" x="2852738" y="2409825"/>
          <p14:tracePt t="30451" x="2819400" y="2400300"/>
          <p14:tracePt t="30460" x="2778125" y="2400300"/>
          <p14:tracePt t="30468" x="2743200" y="2400300"/>
          <p14:tracePt t="30473" x="2709863" y="2400300"/>
          <p14:tracePt t="30481" x="2684463" y="2400300"/>
          <p14:tracePt t="30490" x="2660650" y="2400300"/>
          <p14:tracePt t="30498" x="2643188" y="2409825"/>
          <p14:tracePt t="30504" x="2625725" y="2417763"/>
          <p14:tracePt t="30512" x="2601913" y="2425700"/>
          <p14:tracePt t="30520" x="2584450" y="2433638"/>
          <p14:tracePt t="30528" x="2566988" y="2451100"/>
          <p14:tracePt t="30534" x="2551113" y="2476500"/>
          <p14:tracePt t="30542" x="2543175" y="2492375"/>
          <p14:tracePt t="30550" x="2525713" y="2517775"/>
          <p14:tracePt t="30558" x="2517775" y="2543175"/>
          <p14:tracePt t="30564" x="2508250" y="2568575"/>
          <p14:tracePt t="30572" x="2508250" y="2593975"/>
          <p14:tracePt t="30579" x="2508250" y="2619375"/>
          <p14:tracePt t="30588" x="2508250" y="2644775"/>
          <p14:tracePt t="30594" x="2508250" y="2668588"/>
          <p14:tracePt t="30602" x="2508250" y="2693988"/>
          <p14:tracePt t="30610" x="2525713" y="2711450"/>
          <p14:tracePt t="30618" x="2533650" y="2736850"/>
          <p14:tracePt t="30624" x="2551113" y="2762250"/>
          <p14:tracePt t="30632" x="2576513" y="2778125"/>
          <p14:tracePt t="30640" x="2601913" y="2795588"/>
          <p14:tracePt t="30648" x="2625725" y="2795588"/>
          <p14:tracePt t="30653" x="2660650" y="2803525"/>
          <p14:tracePt t="30663" x="2693988" y="2803525"/>
          <p14:tracePt t="30670" x="2735263" y="2803525"/>
          <p14:tracePt t="30678" x="2768600" y="2803525"/>
          <p14:tracePt t="30684" x="2801938" y="2795588"/>
          <p14:tracePt t="30692" x="2844800" y="2778125"/>
          <p14:tracePt t="30700" x="2878138" y="2762250"/>
          <p14:tracePt t="30708" x="2911475" y="2736850"/>
          <p14:tracePt t="30714" x="2954338" y="2711450"/>
          <p14:tracePt t="30722" x="2987675" y="2678113"/>
          <p14:tracePt t="30731" x="3013075" y="2644775"/>
          <p14:tracePt t="30738" x="3036888" y="2619375"/>
          <p14:tracePt t="30743" x="3036888" y="2586038"/>
          <p14:tracePt t="30754" x="3046413" y="2551113"/>
          <p14:tracePt t="30761" x="3046413" y="2517775"/>
          <p14:tracePt t="30768" x="3054350" y="2484438"/>
          <p14:tracePt t="30774" x="3046413" y="2451100"/>
          <p14:tracePt t="30782" x="3021013" y="2425700"/>
          <p14:tracePt t="30791" x="2995613" y="2409825"/>
          <p14:tracePt t="30797" x="2962275" y="2384425"/>
          <p14:tracePt t="30804" x="2919413" y="2374900"/>
          <p14:tracePt t="30812" x="2886075" y="2366963"/>
          <p14:tracePt t="30819" x="2852738" y="2366963"/>
          <p14:tracePt t="30827" x="2819400" y="2366963"/>
          <p14:tracePt t="30834" x="2786063" y="2359025"/>
          <p14:tracePt t="30841" x="2752725" y="2366963"/>
          <p14:tracePt t="30851" x="2719388" y="2384425"/>
          <p14:tracePt t="30858" x="2693988" y="2400300"/>
          <p14:tracePt t="30865" x="2668588" y="2417763"/>
          <p14:tracePt t="30872" x="2643188" y="2433638"/>
          <p14:tracePt t="30881" x="2625725" y="2451100"/>
          <p14:tracePt t="30887" x="2601913" y="2468563"/>
          <p14:tracePt t="30896" x="2584450" y="2492375"/>
          <p14:tracePt t="30902" x="2576513" y="2517775"/>
          <p14:tracePt t="30910" x="2566988" y="2543175"/>
          <p14:tracePt t="30919" x="2559050" y="2568575"/>
          <p14:tracePt t="30923" x="2559050" y="2593975"/>
          <p14:tracePt t="30931" x="2559050" y="2619375"/>
          <p14:tracePt t="30940" x="2559050" y="2644775"/>
          <p14:tracePt t="30948" x="2566988" y="2660650"/>
          <p14:tracePt t="30954" x="2584450" y="2686050"/>
          <p14:tracePt t="30963" x="2601913" y="2703513"/>
          <p14:tracePt t="30970" x="2625725" y="2719388"/>
          <p14:tracePt t="30978" x="2651125" y="2727325"/>
          <p14:tracePt t="30983" x="2676525" y="2736850"/>
          <p14:tracePt t="30992" x="2709863" y="2736850"/>
          <p14:tracePt t="30999" x="2743200" y="2736850"/>
          <p14:tracePt t="31008" x="2778125" y="2736850"/>
          <p14:tracePt t="31013" x="2811463" y="2727325"/>
          <p14:tracePt t="31022" x="2852738" y="2719388"/>
          <p14:tracePt t="31030" x="2886075" y="2703513"/>
          <p14:tracePt t="31038" x="2919413" y="2686050"/>
          <p14:tracePt t="31044" x="2944813" y="2668588"/>
          <p14:tracePt t="31052" x="2970213" y="2644775"/>
          <p14:tracePt t="31060" x="2995613" y="2619375"/>
          <p14:tracePt t="31069" x="3013075" y="2593975"/>
          <p14:tracePt t="31074" x="3028950" y="2568575"/>
          <p14:tracePt t="31082" x="3036888" y="2543175"/>
          <p14:tracePt t="31090" x="3046413" y="2517775"/>
          <p14:tracePt t="31098" x="3046413" y="2501900"/>
          <p14:tracePt t="31104" x="3046413" y="2484438"/>
          <p14:tracePt t="31111" x="3046413" y="2476500"/>
          <p14:tracePt t="31119" x="3046413" y="2459038"/>
          <p14:tracePt t="31128" x="3036888" y="2451100"/>
          <p14:tracePt t="31133" x="3028950" y="2433638"/>
          <p14:tracePt t="31143" x="3013075" y="2417763"/>
          <p14:tracePt t="31151" x="2995613" y="2400300"/>
          <p14:tracePt t="31158" x="2970213" y="2384425"/>
          <p14:tracePt t="31164" x="2954338" y="2366963"/>
          <p14:tracePt t="31172" x="2928938" y="2359025"/>
          <p14:tracePt t="31180" x="2903538" y="2351088"/>
          <p14:tracePt t="31188" x="2878138" y="2341563"/>
          <p14:tracePt t="31194" x="2852738" y="2341563"/>
          <p14:tracePt t="31201" x="2819400" y="2341563"/>
          <p14:tracePt t="31210" x="2794000" y="2341563"/>
          <p14:tracePt t="31218" x="2752725" y="2341563"/>
          <p14:tracePt t="31223" x="2719388" y="2351088"/>
          <p14:tracePt t="31232" x="2684463" y="2374900"/>
          <p14:tracePt t="31240" x="2651125" y="2400300"/>
          <p14:tracePt t="31248" x="2617788" y="2425700"/>
          <p14:tracePt t="31254" x="2584450" y="2443163"/>
          <p14:tracePt t="31263" x="2559050" y="2468563"/>
          <p14:tracePt t="31270" x="2543175" y="2492375"/>
          <p14:tracePt t="31278" x="2525713" y="2509838"/>
          <p14:tracePt t="31284" x="2525713" y="2543175"/>
          <p14:tracePt t="31292" x="2525713" y="2568575"/>
          <p14:tracePt t="31300" x="2525713" y="2593975"/>
          <p14:tracePt t="31308" x="2533650" y="2627313"/>
          <p14:tracePt t="31314" x="2551113" y="2652713"/>
          <p14:tracePt t="31323" x="2576513" y="2678113"/>
          <p14:tracePt t="31331" x="2592388" y="2693988"/>
          <p14:tracePt t="31339" x="2617788" y="2719388"/>
          <p14:tracePt t="31344" x="2643188" y="2727325"/>
          <p14:tracePt t="31353" x="2668588" y="2744788"/>
          <p14:tracePt t="31361" x="2693988" y="2752725"/>
          <p14:tracePt t="31368" x="2727325" y="2752725"/>
          <p14:tracePt t="31374" x="2760663" y="2752725"/>
          <p14:tracePt t="31381" x="2794000" y="2752725"/>
          <p14:tracePt t="31389" x="2827338" y="2752725"/>
          <p14:tracePt t="31399" x="2860675" y="2752725"/>
          <p14:tracePt t="31403" x="2895600" y="2736850"/>
          <p14:tracePt t="31412" x="2919413" y="2719388"/>
          <p14:tracePt t="31420" x="2944813" y="2711450"/>
          <p14:tracePt t="31429" x="2962275" y="2693988"/>
          <p14:tracePt t="31434" x="2987675" y="2678113"/>
          <p14:tracePt t="31443" x="3003550" y="2660650"/>
          <p14:tracePt t="31450" x="3003550" y="2652713"/>
          <p14:tracePt t="31458" x="3003550" y="2635250"/>
          <p14:tracePt t="31463" x="3013075" y="2619375"/>
          <p14:tracePt t="31472" x="3013075" y="2601913"/>
          <p14:tracePt t="31480" x="3013075" y="2586038"/>
          <p14:tracePt t="31488" x="3013075" y="2568575"/>
          <p14:tracePt t="31493" x="3013075" y="2543175"/>
          <p14:tracePt t="31502" x="3013075" y="2527300"/>
          <p14:tracePt t="31510" x="2995613" y="2509838"/>
          <p14:tracePt t="31518" x="2978150" y="2492375"/>
          <p14:tracePt t="31525" x="2970213" y="2476500"/>
          <p14:tracePt t="31531" x="2954338" y="2459038"/>
          <p14:tracePt t="31540" x="2944813" y="2443163"/>
          <p14:tracePt t="31548" x="2928938" y="2425700"/>
          <p14:tracePt t="31554" x="2919413" y="2417763"/>
          <p14:tracePt t="31562" x="2903538" y="2409825"/>
          <p14:tracePt t="31571" x="2886075" y="2400300"/>
          <p14:tracePt t="31577" x="2870200" y="2400300"/>
          <p14:tracePt t="31584" x="2852738" y="2400300"/>
          <p14:tracePt t="31592" x="2827338" y="2392363"/>
          <p14:tracePt t="31601" x="2811463" y="2384425"/>
          <p14:tracePt t="31608" x="2794000" y="2374900"/>
          <p14:tracePt t="31615" x="2778125" y="2374900"/>
          <p14:tracePt t="31622" x="2760663" y="2366963"/>
          <p14:tracePt t="31631" x="2743200" y="2359025"/>
          <p14:tracePt t="31638" x="2735263" y="2359025"/>
          <p14:tracePt t="31643" x="2719388" y="2359025"/>
          <p14:tracePt t="31651" x="2709863" y="2359025"/>
          <p14:tracePt t="31659" x="2693988" y="2359025"/>
          <p14:tracePt t="31668" x="2676525" y="2366963"/>
          <p14:tracePt t="31674" x="2660650" y="2384425"/>
          <p14:tracePt t="31682" x="2643188" y="2400300"/>
          <p14:tracePt t="31690" x="2625725" y="2417763"/>
          <p14:tracePt t="31699" x="2609850" y="2425700"/>
          <p14:tracePt t="31704" x="2592388" y="2443163"/>
          <p14:tracePt t="31712" x="2576513" y="2459038"/>
          <p14:tracePt t="31720" x="2559050" y="2476500"/>
          <p14:tracePt t="31728" x="2543175" y="2492375"/>
          <p14:tracePt t="31735" x="2543175" y="2509838"/>
          <p14:tracePt t="31742" x="2543175" y="2527300"/>
          <p14:tracePt t="31751" x="2533650" y="2543175"/>
          <p14:tracePt t="31758" x="2533650" y="2560638"/>
          <p14:tracePt t="31764" x="2533650" y="2576513"/>
          <p14:tracePt t="31772" x="2543175" y="2593975"/>
          <p14:tracePt t="31780" x="2551113" y="2609850"/>
          <p14:tracePt t="31788" x="2559050" y="2635250"/>
          <p14:tracePt t="31794" x="2576513" y="2652713"/>
          <p14:tracePt t="31802" x="2584450" y="2668588"/>
          <p14:tracePt t="31811" x="2601913" y="2693988"/>
          <p14:tracePt t="31818" x="2609850" y="2711450"/>
          <p14:tracePt t="31825" x="2625725" y="2719388"/>
          <p14:tracePt t="31832" x="2643188" y="2736850"/>
          <p14:tracePt t="31840" x="2660650" y="2744788"/>
          <p14:tracePt t="31848" x="2676525" y="2744788"/>
          <p14:tracePt t="31853" x="2701925" y="2744788"/>
          <p14:tracePt t="31861" x="2727325" y="2752725"/>
          <p14:tracePt t="31870" x="2752725" y="2752725"/>
          <p14:tracePt t="31879" x="2778125" y="2752725"/>
          <p14:tracePt t="31883" x="2801938" y="2752725"/>
          <p14:tracePt t="31891" x="2836863" y="2744788"/>
          <p14:tracePt t="31900" x="2860675" y="2736850"/>
          <p14:tracePt t="31908" x="2895600" y="2719388"/>
          <p14:tracePt t="31914" x="2919413" y="2711450"/>
          <p14:tracePt t="31922" x="2944813" y="2703513"/>
          <p14:tracePt t="31930" x="2970213" y="2693988"/>
          <p14:tracePt t="31938" x="2987675" y="2686050"/>
          <p14:tracePt t="31944" x="3013075" y="2678113"/>
          <p14:tracePt t="31953" x="3028950" y="2668588"/>
          <p14:tracePt t="31960" x="3036888" y="2660650"/>
          <p14:tracePt t="31969" x="3046413" y="2644775"/>
          <p14:tracePt t="31974" x="3062288" y="2635250"/>
          <p14:tracePt t="31983" x="3071813" y="2627313"/>
          <p14:tracePt t="31991" x="3079750" y="2609850"/>
          <p14:tracePt t="31998" x="3079750" y="2593975"/>
          <p14:tracePt t="32004" x="3087688" y="2586038"/>
          <p14:tracePt t="32013" x="3095625" y="2568575"/>
          <p14:tracePt t="32020" x="3095625" y="2560638"/>
          <p14:tracePt t="32027" x="3095625" y="2543175"/>
          <p14:tracePt t="32033" x="3105150" y="2535238"/>
          <p14:tracePt t="32042" x="3105150" y="2527300"/>
          <p14:tracePt t="32049" x="3105150" y="2517775"/>
          <p14:tracePt t="32058" x="3105150" y="2509838"/>
          <p14:tracePt t="32064" x="3095625" y="2501900"/>
          <p14:tracePt t="32072" x="3079750" y="2492375"/>
          <p14:tracePt t="32080" x="3071813" y="2484438"/>
          <p14:tracePt t="32088" x="3062288" y="2476500"/>
          <p14:tracePt t="32094" x="3046413" y="2459038"/>
          <p14:tracePt t="32103" x="3028950" y="2451100"/>
          <p14:tracePt t="32110" x="3013075" y="2433638"/>
          <p14:tracePt t="32118" x="2995613" y="2425700"/>
          <p14:tracePt t="32124" x="2978150" y="2417763"/>
          <p14:tracePt t="32132" x="2962275" y="2417763"/>
          <p14:tracePt t="32140" x="2944813" y="2409825"/>
          <p14:tracePt t="32148" x="2928938" y="2409825"/>
          <p14:tracePt t="32153" x="2911475" y="2400300"/>
          <p14:tracePt t="32163" x="2895600" y="2400300"/>
          <p14:tracePt t="32169" x="2870200" y="2392363"/>
          <p14:tracePt t="32178" x="2852738" y="2392363"/>
          <p14:tracePt t="32184" x="2827338" y="2392363"/>
          <p14:tracePt t="32193" x="2811463" y="2384425"/>
          <p14:tracePt t="32200" x="2786063" y="2384425"/>
          <p14:tracePt t="32207" x="2768600" y="2374900"/>
          <p14:tracePt t="32215" x="2752725" y="2374900"/>
          <p14:tracePt t="32221" x="2735263" y="2374900"/>
          <p14:tracePt t="32230" x="2719388" y="2366963"/>
          <p14:tracePt t="32244" x="2701925" y="2359025"/>
          <p14:tracePt t="32260" x="2693988" y="2359025"/>
          <p14:tracePt t="32266" x="2684463" y="2359025"/>
          <p14:tracePt t="32274" x="2676525" y="2359025"/>
          <p14:tracePt t="32281" x="2668588" y="2359025"/>
          <p14:tracePt t="32290" x="2651125" y="2359025"/>
          <p14:tracePt t="32298" x="2643188" y="2366963"/>
          <p14:tracePt t="32305" x="2625725" y="2374900"/>
          <p14:tracePt t="32312" x="2609850" y="2392363"/>
          <p14:tracePt t="32320" x="2592388" y="2409825"/>
          <p14:tracePt t="32329" x="2576513" y="2425700"/>
          <p14:tracePt t="32334" x="2559050" y="2443163"/>
          <p14:tracePt t="32342" x="2543175" y="2459038"/>
          <p14:tracePt t="32349" x="2533650" y="2476500"/>
          <p14:tracePt t="32359" x="2525713" y="2501900"/>
          <p14:tracePt t="32365" x="2517775" y="2527300"/>
          <p14:tracePt t="32373" x="2517775" y="2543175"/>
          <p14:tracePt t="32381" x="2508250" y="2568575"/>
          <p14:tracePt t="32388" x="2508250" y="2593975"/>
          <p14:tracePt t="32394" x="2508250" y="2609850"/>
          <p14:tracePt t="32402" x="2525713" y="2635250"/>
          <p14:tracePt t="32410" x="2533650" y="2660650"/>
          <p14:tracePt t="32418" x="2551113" y="2686050"/>
          <p14:tracePt t="32424" x="2566988" y="2711450"/>
          <p14:tracePt t="32433" x="2592388" y="2744788"/>
          <p14:tracePt t="32439" x="2609850" y="2770188"/>
          <p14:tracePt t="32449" x="2635250" y="2795588"/>
          <p14:tracePt t="32455" x="2660650" y="2820988"/>
          <p14:tracePt t="32463" x="2684463" y="2828925"/>
          <p14:tracePt t="32471" x="2709863" y="2836863"/>
          <p14:tracePt t="32478" x="2735263" y="2836863"/>
          <p14:tracePt t="32483" x="2768600" y="2836863"/>
          <p14:tracePt t="32492" x="2811463" y="2820988"/>
          <p14:tracePt t="32500" x="2844800" y="2795588"/>
          <p14:tracePt t="32505" x="2886075" y="2778125"/>
          <p14:tracePt t="32514" x="2928938" y="2752725"/>
          <p14:tracePt t="32522" x="2962275" y="2727325"/>
          <p14:tracePt t="32531" x="2995613" y="2711450"/>
          <p14:tracePt t="32538" x="3028950" y="2686050"/>
          <p14:tracePt t="32544" x="3054350" y="2660650"/>
          <p14:tracePt t="32552" x="3071813" y="2644775"/>
          <p14:tracePt t="32561" x="3087688" y="2619375"/>
          <p14:tracePt t="32566" x="3095625" y="2593975"/>
          <p14:tracePt t="32575" x="3095625" y="2568575"/>
          <p14:tracePt t="32582" x="3095625" y="2543175"/>
          <p14:tracePt t="32589" x="3095625" y="2527300"/>
          <p14:tracePt t="32598" x="3095625" y="2517775"/>
          <p14:tracePt t="32604" x="3087688" y="2501900"/>
          <p14:tracePt t="32612" x="3071813" y="2492375"/>
          <p14:tracePt t="32620" x="3054350" y="2476500"/>
          <p14:tracePt t="32629" x="3036888" y="2468563"/>
          <p14:tracePt t="32635" x="3013075" y="2451100"/>
          <p14:tracePt t="32642" x="2995613" y="2443163"/>
          <p14:tracePt t="32650" x="2978150" y="2425700"/>
          <p14:tracePt t="32658" x="2970213" y="2425700"/>
          <p14:tracePt t="32665" x="2970213" y="2417763"/>
          <p14:tracePt t="32672" x="2962275" y="2417763"/>
          <p14:tracePt t="32688" x="2954338" y="2417763"/>
          <p14:tracePt t="32702" x="2954338" y="2425700"/>
          <p14:tracePt t="32710" x="2954338" y="2433638"/>
          <p14:tracePt t="32718" x="2954338" y="2443163"/>
          <p14:tracePt t="32732" x="2954338" y="2451100"/>
          <p14:tracePt t="32741" x="2962275" y="2459038"/>
          <p14:tracePt t="32764" x="2970213" y="2459038"/>
          <p14:tracePt t="32770" x="2978150" y="2468563"/>
          <p14:tracePt t="32830" x="2987675" y="2468563"/>
          <p14:tracePt t="32852" x="2995613" y="2468563"/>
          <p14:tracePt t="32874" x="3003550" y="2468563"/>
          <p14:tracePt t="32950" x="3013075" y="2468563"/>
          <p14:tracePt t="32980" x="3021013" y="2468563"/>
          <p14:tracePt t="32987" x="3021013" y="2476500"/>
          <p14:tracePt t="32994" x="3028950" y="2476500"/>
          <p14:tracePt t="33018" x="3036888" y="2476500"/>
          <p14:tracePt t="33040" x="3036888" y="2484438"/>
          <p14:tracePt t="33046" x="3036888" y="2501900"/>
          <p14:tracePt t="33053" x="3028950" y="2509838"/>
          <p14:tracePt t="33061" x="3013075" y="2527300"/>
          <p14:tracePt t="33070" x="2995613" y="2543175"/>
          <p14:tracePt t="33078" x="2970213" y="2560638"/>
          <p14:tracePt t="33084" x="2944813" y="2593975"/>
          <p14:tracePt t="33092" x="2919413" y="2619375"/>
          <p14:tracePt t="33100" x="2886075" y="2644775"/>
          <p14:tracePt t="33106" x="2852738" y="2668588"/>
          <p14:tracePt t="33113" x="2811463" y="2693988"/>
          <p14:tracePt t="33122" x="2760663" y="2711450"/>
          <p14:tracePt t="33131" x="2701925" y="2727325"/>
          <p14:tracePt t="33138" x="2635250" y="2727325"/>
          <p14:tracePt t="33143" x="2566988" y="2727325"/>
          <p14:tracePt t="33151" x="2474913" y="2736850"/>
          <p14:tracePt t="33161" x="2374900" y="2744788"/>
          <p14:tracePt t="33168" x="2273300" y="2762250"/>
          <p14:tracePt t="33173" x="2155825" y="2803525"/>
          <p14:tracePt t="33182" x="2047875" y="2828925"/>
          <p14:tracePt t="33191" x="1946275" y="2862263"/>
          <p14:tracePt t="33198" x="1838325" y="2905125"/>
          <p14:tracePt t="33204" x="1728788" y="2946400"/>
          <p14:tracePt t="33212" x="1619250" y="2997200"/>
          <p14:tracePt t="33220" x="1509713" y="3055938"/>
          <p14:tracePt t="33228" x="1409700" y="3122613"/>
          <p14:tracePt t="33234" x="1317625" y="3181350"/>
          <p14:tracePt t="33241" x="1225550" y="3232150"/>
          <p14:tracePt t="33250" x="1149350" y="3281363"/>
          <p14:tracePt t="33260" x="1082675" y="3316288"/>
          <p14:tracePt t="33263" x="1023938" y="3332163"/>
          <p14:tracePt t="33272" x="965200" y="3332163"/>
          <p14:tracePt t="33279" x="922338" y="3332163"/>
          <p14:tracePt t="33288" x="889000" y="3332163"/>
          <p14:tracePt t="33294" x="855663" y="3340100"/>
          <p14:tracePt t="33302" x="847725" y="3357563"/>
          <p14:tracePt t="33310" x="830263" y="3375025"/>
          <p14:tracePt t="33316" x="830263" y="3408363"/>
          <p14:tracePt t="33324" x="830263" y="3449638"/>
          <p14:tracePt t="33332" x="822325" y="3475038"/>
          <p14:tracePt t="33339" x="814388" y="3500438"/>
          <p14:tracePt t="33348" x="814388" y="3525838"/>
          <p14:tracePt t="33353" x="814388" y="3541713"/>
          <p14:tracePt t="33361" x="814388" y="3559175"/>
          <p14:tracePt t="33370" x="814388" y="3567113"/>
          <p14:tracePt t="33379" x="814388" y="3576638"/>
          <p14:tracePt t="33400" x="804863" y="3576638"/>
          <p14:tracePt t="33407" x="804863" y="3567113"/>
          <p14:tracePt t="33414" x="804863" y="3533775"/>
          <p14:tracePt t="33421" x="804863" y="3508375"/>
          <p14:tracePt t="33429" x="804863" y="3475038"/>
          <p14:tracePt t="33437" x="814388" y="3441700"/>
          <p14:tracePt t="33444" x="822325" y="3408363"/>
          <p14:tracePt t="33452" x="847725" y="3375025"/>
          <p14:tracePt t="33460" x="889000" y="3340100"/>
          <p14:tracePt t="33467" x="914400" y="3306763"/>
          <p14:tracePt t="33474" x="939800" y="3281363"/>
          <p14:tracePt t="33482" x="965200" y="3248025"/>
          <p14:tracePt t="33491" x="981075" y="3222625"/>
          <p14:tracePt t="33498" x="998538" y="3198813"/>
          <p14:tracePt t="33504" x="1016000" y="3163888"/>
          <p14:tracePt t="33512" x="1016000" y="3130550"/>
          <p14:tracePt t="33520" x="1016000" y="3097213"/>
          <p14:tracePt t="33528" x="1016000" y="3063875"/>
          <p14:tracePt t="33533" x="1016000" y="3030538"/>
          <p14:tracePt t="33541" x="1016000" y="3005138"/>
          <p14:tracePt t="33550" x="1006475" y="2971800"/>
          <p14:tracePt t="33559" x="990600" y="2946400"/>
          <p14:tracePt t="33563" x="973138" y="2921000"/>
          <p14:tracePt t="33573" x="957263" y="2905125"/>
          <p14:tracePt t="33581" x="931863" y="2879725"/>
          <p14:tracePt t="33587" x="914400" y="2879725"/>
          <p14:tracePt t="33594" x="881063" y="2879725"/>
          <p14:tracePt t="33602" x="847725" y="2879725"/>
          <p14:tracePt t="33609" x="814388" y="2879725"/>
          <p14:tracePt t="33618" x="771525" y="2879725"/>
          <p14:tracePt t="33623" x="730250" y="2887663"/>
          <p14:tracePt t="33632" x="696913" y="2905125"/>
          <p14:tracePt t="33640" x="654050" y="2938463"/>
          <p14:tracePt t="33648" x="612775" y="2963863"/>
          <p14:tracePt t="33653" x="561975" y="2987675"/>
          <p14:tracePt t="33663" x="520700" y="3022600"/>
          <p14:tracePt t="33670" x="487363" y="3046413"/>
          <p14:tracePt t="33679" x="461963" y="3081338"/>
          <p14:tracePt t="33684" x="444500" y="3114675"/>
          <p14:tracePt t="33692" x="436563" y="3148013"/>
          <p14:tracePt t="33700" x="436563" y="3181350"/>
          <p14:tracePt t="33705" x="436563" y="3232150"/>
          <p14:tracePt t="33714" x="428625" y="3281363"/>
          <p14:tracePt t="33722" x="428625" y="3340100"/>
          <p14:tracePt t="33730" x="444500" y="3398838"/>
          <p14:tracePt t="33739" x="469900" y="3467100"/>
          <p14:tracePt t="33744" x="487363" y="3533775"/>
          <p14:tracePt t="33752" x="511175" y="3592513"/>
          <p14:tracePt t="33761" x="528638" y="3651250"/>
          <p14:tracePt t="33771" x="554038" y="3694113"/>
          <p14:tracePt t="33774" x="579438" y="3735388"/>
          <p14:tracePt t="33782" x="604838" y="3768725"/>
          <p14:tracePt t="33790" x="628650" y="3802063"/>
          <p14:tracePt t="33798" x="638175" y="3835400"/>
          <p14:tracePt t="33803" x="663575" y="3852863"/>
          <p14:tracePt t="33812" x="679450" y="3878263"/>
          <p14:tracePt t="33821" x="696913" y="3903663"/>
          <p14:tracePt t="33828" x="712788" y="3919538"/>
          <p14:tracePt t="33834" x="722313" y="3937000"/>
          <p14:tracePt t="33842" x="738188" y="3962400"/>
          <p14:tracePt t="33851" x="755650" y="3987800"/>
          <p14:tracePt t="33856" x="755650" y="4003675"/>
          <p14:tracePt t="33864" x="781050" y="4021138"/>
          <p14:tracePt t="33873" x="788988" y="4046538"/>
          <p14:tracePt t="33881" x="804863" y="4054475"/>
          <p14:tracePt t="33886" x="822325" y="4071938"/>
          <p14:tracePt t="33895" x="830263" y="4079875"/>
          <p14:tracePt t="33902" x="847725" y="4095750"/>
          <p14:tracePt t="33910" x="855663" y="4105275"/>
          <p14:tracePt t="33918" x="873125" y="4105275"/>
          <p14:tracePt t="33923" x="889000" y="4113213"/>
          <p14:tracePt t="33932" x="906463" y="4113213"/>
          <p14:tracePt t="33941" x="931863" y="4121150"/>
          <p14:tracePt t="33946" x="957263" y="4121150"/>
          <p14:tracePt t="33954" x="981075" y="4130675"/>
          <p14:tracePt t="33963" x="1016000" y="4130675"/>
          <p14:tracePt t="33970" x="1057275" y="4130675"/>
          <p14:tracePt t="33978" x="1098550" y="4130675"/>
          <p14:tracePt t="33983" x="1149350" y="4113213"/>
          <p14:tracePt t="33993" x="1200150" y="4095750"/>
          <p14:tracePt t="34001" x="1258888" y="4071938"/>
          <p14:tracePt t="34009" x="1317625" y="4054475"/>
          <p14:tracePt t="34014" x="1368425" y="4037013"/>
          <p14:tracePt t="34022" x="1427163" y="4037013"/>
          <p14:tracePt t="34030" x="1485900" y="4037013"/>
          <p14:tracePt t="34036" x="1544638" y="4029075"/>
          <p14:tracePt t="34045" x="1611313" y="4021138"/>
          <p14:tracePt t="34054" x="1685925" y="4003675"/>
          <p14:tracePt t="34060" x="1770063" y="3995738"/>
          <p14:tracePt t="34069" x="1846263" y="3987800"/>
          <p14:tracePt t="34074" x="1930400" y="3987800"/>
          <p14:tracePt t="34081" x="2005013" y="3987800"/>
          <p14:tracePt t="34090" x="2089150" y="3987800"/>
          <p14:tracePt t="34098" x="2181225" y="3995738"/>
          <p14:tracePt t="34104" x="2273300" y="4003675"/>
          <p14:tracePt t="34113" x="2374900" y="4021138"/>
          <p14:tracePt t="34121" x="2474913" y="4037013"/>
          <p14:tracePt t="34129" x="2566988" y="4054475"/>
          <p14:tracePt t="34134" x="2660650" y="4071938"/>
          <p14:tracePt t="34142" x="2743200" y="4087813"/>
          <p14:tracePt t="34151" x="2827338" y="4105275"/>
          <p14:tracePt t="34158" x="2903538" y="4121150"/>
          <p14:tracePt t="34164" x="2970213" y="4130675"/>
          <p14:tracePt t="34172" x="3036888" y="4146550"/>
          <p14:tracePt t="34180" x="3087688" y="4154488"/>
          <p14:tracePt t="34185" x="3138488" y="4164013"/>
          <p14:tracePt t="34193" x="3189288" y="4171950"/>
          <p14:tracePt t="34203" x="3230563" y="4179888"/>
          <p14:tracePt t="34210" x="3281363" y="4197350"/>
          <p14:tracePt t="34217" x="3330575" y="4205288"/>
          <p14:tracePt t="34224" x="3381375" y="4213225"/>
          <p14:tracePt t="34233" x="3432175" y="4213225"/>
          <p14:tracePt t="34241" x="3482975" y="4213225"/>
          <p14:tracePt t="34247" x="3541713" y="4213225"/>
          <p14:tracePt t="34255" x="3590925" y="4205288"/>
          <p14:tracePt t="34262" x="3649663" y="4197350"/>
          <p14:tracePt t="34270" x="3700463" y="4171950"/>
          <p14:tracePt t="34278" x="3741738" y="4154488"/>
          <p14:tracePt t="34284" x="3792538" y="4130675"/>
          <p14:tracePt t="34292" x="3835400" y="4113213"/>
          <p14:tracePt t="34299" x="3884613" y="4087813"/>
          <p14:tracePt t="34309" x="3927475" y="4071938"/>
          <p14:tracePt t="34314" x="3960813" y="4046538"/>
          <p14:tracePt t="34323" x="4002088" y="4029075"/>
          <p14:tracePt t="34330" x="4044950" y="4003675"/>
          <p14:tracePt t="34339" x="4086225" y="3987800"/>
          <p14:tracePt t="34344" x="4137025" y="3970338"/>
          <p14:tracePt t="34352" x="4178300" y="3952875"/>
          <p14:tracePt t="34360" x="4229100" y="3944938"/>
          <p14:tracePt t="34369" x="4270375" y="3929063"/>
          <p14:tracePt t="34374" x="4305300" y="3911600"/>
          <p14:tracePt t="34382" x="4346575" y="3894138"/>
          <p14:tracePt t="34390" x="4379913" y="3878263"/>
          <p14:tracePt t="34399" x="4422775" y="3852863"/>
          <p14:tracePt t="34404" x="4456113" y="3835400"/>
          <p14:tracePt t="34413" x="4481513" y="3811588"/>
          <p14:tracePt t="34421" x="4514850" y="3776663"/>
          <p14:tracePt t="34427" x="4540250" y="3752850"/>
          <p14:tracePt t="34435" x="4564063" y="3717925"/>
          <p14:tracePt t="34442" x="4581525" y="3676650"/>
          <p14:tracePt t="34450" x="4606925" y="3643313"/>
          <p14:tracePt t="34456" x="4622800" y="3600450"/>
          <p14:tracePt t="34464" x="4632325" y="3559175"/>
          <p14:tracePt t="34472" x="4632325" y="3508375"/>
          <p14:tracePt t="34480" x="4632325" y="3467100"/>
          <p14:tracePt t="34487" x="4632325" y="3416300"/>
          <p14:tracePt t="34493" x="4632325" y="3375025"/>
          <p14:tracePt t="34502" x="4632325" y="3324225"/>
          <p14:tracePt t="34510" x="4632325" y="3273425"/>
          <p14:tracePt t="34519" x="4622800" y="3222625"/>
          <p14:tracePt t="34525" x="4606925" y="3163888"/>
          <p14:tracePt t="34533" x="4589463" y="3105150"/>
          <p14:tracePt t="34540" x="4581525" y="3055938"/>
          <p14:tracePt t="34548" x="4564063" y="2997200"/>
          <p14:tracePt t="34553" x="4540250" y="2946400"/>
          <p14:tracePt t="34562" x="4522788" y="2905125"/>
          <p14:tracePt t="34571" x="4497388" y="2862263"/>
          <p14:tracePt t="34578" x="4471988" y="2828925"/>
          <p14:tracePt t="34584" x="4446588" y="2803525"/>
          <p14:tracePt t="34591" x="4430713" y="2778125"/>
          <p14:tracePt t="34600" x="4413250" y="2752725"/>
          <p14:tracePt t="34609" x="4397375" y="2727325"/>
          <p14:tracePt t="34614" x="4379913" y="2711450"/>
          <p14:tracePt t="34623" x="4371975" y="2686050"/>
          <p14:tracePt t="34630" x="4354513" y="2652713"/>
          <p14:tracePt t="34638" x="4346575" y="2627313"/>
          <p14:tracePt t="34644" x="4329113" y="2609850"/>
          <p14:tracePt t="34652" x="4313238" y="2586038"/>
          <p14:tracePt t="34660" x="4295775" y="2568575"/>
          <p14:tracePt t="34668" x="4270375" y="2560638"/>
          <p14:tracePt t="34674" x="4246563" y="2560638"/>
          <p14:tracePt t="34682" x="4221163" y="2551113"/>
          <p14:tracePt t="34690" x="4187825" y="2551113"/>
          <p14:tracePt t="34698" x="4152900" y="2543175"/>
          <p14:tracePt t="34705" x="4119563" y="2543175"/>
          <p14:tracePt t="34712" x="4078288" y="2535238"/>
          <p14:tracePt t="34721" x="4035425" y="2535238"/>
          <p14:tracePt t="34728" x="3986213" y="2527300"/>
          <p14:tracePt t="34734" x="3935413" y="2517775"/>
          <p14:tracePt t="34742" x="3868738" y="2509838"/>
          <p14:tracePt t="34750" x="3792538" y="2501900"/>
          <p14:tracePt t="34758" x="3708400" y="2492375"/>
          <p14:tracePt t="34764" x="3616325" y="2476500"/>
          <p14:tracePt t="34772" x="3516313" y="2468563"/>
          <p14:tracePt t="34779" x="3424238" y="2451100"/>
          <p14:tracePt t="34789" x="3330575" y="2443163"/>
          <p14:tracePt t="34793" x="3238500" y="2425700"/>
          <p14:tracePt t="34803" x="3163888" y="2417763"/>
          <p14:tracePt t="34810" x="3071813" y="2417763"/>
          <p14:tracePt t="34818" x="2987675" y="2417763"/>
          <p14:tracePt t="34824" x="2895600" y="2425700"/>
          <p14:tracePt t="34832" x="2811463" y="2451100"/>
          <p14:tracePt t="34840" x="2719388" y="2476500"/>
          <p14:tracePt t="34849" x="2625725" y="2509838"/>
          <p14:tracePt t="34854" x="2533650" y="2543175"/>
          <p14:tracePt t="34863" x="2449513" y="2568575"/>
          <p14:tracePt t="34870" x="2366963" y="2593975"/>
          <p14:tracePt t="34878" x="2290763" y="2619375"/>
          <p14:tracePt t="34885" x="2224088" y="2627313"/>
          <p14:tracePt t="34892" x="2165350" y="2644775"/>
          <p14:tracePt t="34900" x="2097088" y="2644775"/>
          <p14:tracePt t="34908" x="2030413" y="2660650"/>
          <p14:tracePt t="34915" x="1955800" y="2668588"/>
          <p14:tracePt t="34922" x="1879600" y="2686050"/>
          <p14:tracePt t="34930" x="1795463" y="2693988"/>
          <p14:tracePt t="34938" x="1703388" y="2693988"/>
          <p14:tracePt t="34944" x="1619250" y="2711450"/>
          <p14:tracePt t="34952" x="1544638" y="2727325"/>
          <p14:tracePt t="34960" x="1485900" y="2727325"/>
          <p14:tracePt t="34969" x="1427163" y="2744788"/>
          <p14:tracePt t="34974" x="1384300" y="2752725"/>
          <p14:tracePt t="34982" x="1343025" y="2762250"/>
          <p14:tracePt t="34992" x="1309688" y="2778125"/>
          <p14:tracePt t="34998" x="1274763" y="2795588"/>
          <p14:tracePt t="35004" x="1233488" y="2803525"/>
          <p14:tracePt t="35012" x="1192213" y="2828925"/>
          <p14:tracePt t="35019" x="1149350" y="2828925"/>
          <p14:tracePt t="35028" x="1116013" y="2846388"/>
          <p14:tracePt t="35034" x="1074738" y="2862263"/>
          <p14:tracePt t="35042" x="1039813" y="2879725"/>
          <p14:tracePt t="35050" x="1016000" y="2887663"/>
          <p14:tracePt t="35057" x="981075" y="2905125"/>
          <p14:tracePt t="35066" x="965200" y="2913063"/>
          <p14:tracePt t="35073" x="939800" y="2913063"/>
          <p14:tracePt t="35080" x="922338" y="2928938"/>
          <p14:tracePt t="35086" x="898525" y="2938463"/>
          <p14:tracePt t="35095" x="881063" y="2938463"/>
          <p14:tracePt t="35110" x="847725" y="2938463"/>
          <p14:tracePt t="35117" x="814388" y="2946400"/>
          <p14:tracePt t="35124" x="788988" y="2954338"/>
          <p14:tracePt t="35133" x="763588" y="2954338"/>
          <p14:tracePt t="35140" x="738188" y="2963863"/>
          <p14:tracePt t="35146" x="712788" y="2963863"/>
          <p14:tracePt t="35154" x="687388" y="2971800"/>
          <p14:tracePt t="35163" x="663575" y="2971800"/>
          <p14:tracePt t="35170" x="663575" y="2979738"/>
          <p14:tracePt t="35177" x="638175" y="2979738"/>
          <p14:tracePt t="35184" x="628650" y="2987675"/>
          <p14:tracePt t="35193" x="604838" y="2987675"/>
          <p14:tracePt t="35200" x="579438" y="2997200"/>
          <p14:tracePt t="35206" x="554038" y="3005138"/>
          <p14:tracePt t="35214" x="554038" y="3022600"/>
          <p14:tracePt t="35222" x="554038" y="3038475"/>
          <p14:tracePt t="35230" x="546100" y="3063875"/>
          <p14:tracePt t="35239" x="546100" y="3097213"/>
          <p14:tracePt t="35243" x="528638" y="3130550"/>
          <p14:tracePt t="35252" x="528638" y="3155950"/>
          <p14:tracePt t="35260" x="528638" y="3189288"/>
          <p14:tracePt t="35268" x="528638" y="3232150"/>
          <p14:tracePt t="35275" x="528638" y="3281363"/>
          <p14:tracePt t="35282" x="554038" y="3332163"/>
          <p14:tracePt t="35290" x="587375" y="3398838"/>
          <p14:tracePt t="35298" x="620713" y="3459163"/>
          <p14:tracePt t="35303" x="646113" y="3517900"/>
          <p14:tracePt t="35312" x="654050" y="3576638"/>
          <p14:tracePt t="35321" x="654050" y="3635375"/>
          <p14:tracePt t="35328" x="654050" y="3684588"/>
          <p14:tracePt t="35334" x="679450" y="3735388"/>
          <p14:tracePt t="35343" x="687388" y="3776663"/>
          <p14:tracePt t="35351" x="696913" y="3811588"/>
          <p14:tracePt t="35359" x="696913" y="3844925"/>
          <p14:tracePt t="35364" x="704850" y="3878263"/>
          <p14:tracePt t="35372" x="722313" y="3903663"/>
          <p14:tracePt t="35380" x="730250" y="3929063"/>
          <p14:tracePt t="35386" x="738188" y="3952875"/>
          <p14:tracePt t="35395" x="746125" y="3978275"/>
          <p14:tracePt t="35402" x="763588" y="4003675"/>
          <p14:tracePt t="35410" x="788988" y="4029075"/>
          <p14:tracePt t="35416" x="804863" y="4046538"/>
          <p14:tracePt t="35424" x="830263" y="4062413"/>
          <p14:tracePt t="35432" x="847725" y="4062413"/>
          <p14:tracePt t="35441" x="873125" y="4062413"/>
          <p14:tracePt t="35448" x="889000" y="4062413"/>
          <p14:tracePt t="35454" x="922338" y="4062413"/>
          <p14:tracePt t="35463" x="947738" y="4062413"/>
          <p14:tracePt t="35470" x="981075" y="4062413"/>
          <p14:tracePt t="35476" x="1023938" y="4062413"/>
          <p14:tracePt t="35484" x="1065213" y="4054475"/>
          <p14:tracePt t="35493" x="1116013" y="4046538"/>
          <p14:tracePt t="35500" x="1174750" y="4037013"/>
          <p14:tracePt t="35508" x="1233488" y="4021138"/>
          <p14:tracePt t="35514" x="1300163" y="4011613"/>
          <p14:tracePt t="35522" x="1358900" y="3995738"/>
          <p14:tracePt t="35531" x="1417638" y="3995738"/>
          <p14:tracePt t="35535" x="1485900" y="3995738"/>
          <p14:tracePt t="35543" x="1552575" y="3987800"/>
          <p14:tracePt t="35552" x="1627188" y="3987800"/>
          <p14:tracePt t="35560" x="1711325" y="3995738"/>
          <p14:tracePt t="35569" x="1795463" y="4011613"/>
          <p14:tracePt t="35574" x="1879600" y="4021138"/>
          <p14:tracePt t="35582" x="1971675" y="4021138"/>
          <p14:tracePt t="35590" x="2063750" y="4021138"/>
          <p14:tracePt t="35596" x="2165350" y="4021138"/>
          <p14:tracePt t="35603" x="2282825" y="4021138"/>
          <p14:tracePt t="35612" x="2390775" y="4021138"/>
          <p14:tracePt t="35620" x="2508250" y="4021138"/>
          <p14:tracePt t="35628" x="2617788" y="4011613"/>
          <p14:tracePt t="35635" x="2727325" y="4011613"/>
          <p14:tracePt t="35642" x="2827338" y="4011613"/>
          <p14:tracePt t="35651" x="2936875" y="4011613"/>
          <p14:tracePt t="35658" x="3028950" y="4011613"/>
          <p14:tracePt t="35664" x="3130550" y="4029075"/>
          <p14:tracePt t="35673" x="3213100" y="4029075"/>
          <p14:tracePt t="35680" x="3306763" y="4029075"/>
          <p14:tracePt t="35687" x="3398838" y="4029075"/>
          <p14:tracePt t="35694" x="3490913" y="4029075"/>
          <p14:tracePt t="35702" x="3575050" y="4029075"/>
          <p14:tracePt t="35710" x="3659188" y="4029075"/>
          <p14:tracePt t="35718" x="3733800" y="4021138"/>
          <p14:tracePt t="35724" x="3800475" y="4021138"/>
          <p14:tracePt t="35732" x="3859213" y="4021138"/>
          <p14:tracePt t="35740" x="3927475" y="4021138"/>
          <p14:tracePt t="35748" x="3986213" y="4011613"/>
          <p14:tracePt t="35755" x="4044950" y="4011613"/>
          <p14:tracePt t="35763" x="4103688" y="4011613"/>
          <p14:tracePt t="35770" x="4152900" y="4011613"/>
          <p14:tracePt t="35778" x="4211638" y="4003675"/>
          <p14:tracePt t="35784" x="4262438" y="4003675"/>
          <p14:tracePt t="35792" x="4305300" y="3995738"/>
          <p14:tracePt t="35801" x="4346575" y="3978275"/>
          <p14:tracePt t="35808" x="4387850" y="3962400"/>
          <p14:tracePt t="35814" x="4413250" y="3962400"/>
          <p14:tracePt t="35822" x="4438650" y="3952875"/>
          <p14:tracePt t="35831" x="4464050" y="3937000"/>
          <p14:tracePt t="35838" x="4481513" y="3919538"/>
          <p14:tracePt t="35844" x="4497388" y="3903663"/>
          <p14:tracePt t="35852" x="4505325" y="3886200"/>
          <p14:tracePt t="35860" x="4514850" y="3860800"/>
          <p14:tracePt t="35868" x="4522788" y="3844925"/>
          <p14:tracePt t="35876" x="4522788" y="3819525"/>
          <p14:tracePt t="35883" x="4522788" y="3794125"/>
          <p14:tracePt t="35890" x="4530725" y="3768725"/>
          <p14:tracePt t="35898" x="4540250" y="3735388"/>
          <p14:tracePt t="35904" x="4540250" y="3702050"/>
          <p14:tracePt t="35912" x="4548188" y="3668713"/>
          <p14:tracePt t="35921" x="4548188" y="3635375"/>
          <p14:tracePt t="35928" x="4548188" y="3592513"/>
          <p14:tracePt t="35934" x="4548188" y="3551238"/>
          <p14:tracePt t="35942" x="4548188" y="3508375"/>
          <p14:tracePt t="35950" x="4540250" y="3459163"/>
          <p14:tracePt t="35955" x="4530725" y="3408363"/>
          <p14:tracePt t="35964" x="4505325" y="3349625"/>
          <p14:tracePt t="35973" x="4489450" y="3290888"/>
          <p14:tracePt t="35980" x="4464050" y="3214688"/>
          <p14:tracePt t="35989" x="4438650" y="3148013"/>
          <p14:tracePt t="35994" x="4413250" y="3063875"/>
          <p14:tracePt t="36003" x="4387850" y="2979738"/>
          <p14:tracePt t="36011" x="4364038" y="2905125"/>
          <p14:tracePt t="36018" x="4346575" y="2828925"/>
          <p14:tracePt t="36025" x="4329113" y="2762250"/>
          <p14:tracePt t="36033" x="4329113" y="2703513"/>
          <p14:tracePt t="36039" x="4321175" y="2660650"/>
          <p14:tracePt t="36048" x="4321175" y="2619375"/>
          <p14:tracePt t="36054" x="4313238" y="2576513"/>
          <p14:tracePt t="36062" x="4305300" y="2543175"/>
          <p14:tracePt t="36071" x="4295775" y="2517775"/>
          <p14:tracePt t="36079" x="4295775" y="2484438"/>
          <p14:tracePt t="36083" x="4287838" y="2459038"/>
          <p14:tracePt t="36092" x="4287838" y="2443163"/>
          <p14:tracePt t="36101" x="4279900" y="2425700"/>
          <p14:tracePt t="36114" x="4270375" y="2425700"/>
          <p14:tracePt t="36122" x="4254500" y="2417763"/>
          <p14:tracePt t="36130" x="4237038" y="2417763"/>
          <p14:tracePt t="36136" x="4221163" y="2417763"/>
          <p14:tracePt t="36144" x="4187825" y="2417763"/>
          <p14:tracePt t="36152" x="4152900" y="2417763"/>
          <p14:tracePt t="36160" x="4111625" y="2409825"/>
          <p14:tracePt t="36166" x="4052888" y="2400300"/>
          <p14:tracePt t="36174" x="3994150" y="2392363"/>
          <p14:tracePt t="36183" x="3917950" y="2374900"/>
          <p14:tracePt t="36191" x="3835400" y="2366963"/>
          <p14:tracePt t="36196" x="3733800" y="2351088"/>
          <p14:tracePt t="36204" x="3616325" y="2341563"/>
          <p14:tracePt t="36212" x="3498850" y="2325688"/>
          <p14:tracePt t="36221" x="3373438" y="2316163"/>
          <p14:tracePt t="36228" x="3255963" y="2316163"/>
          <p14:tracePt t="36234" x="3138488" y="2316163"/>
          <p14:tracePt t="36242" x="3021013" y="2316163"/>
          <p14:tracePt t="36250" x="2903538" y="2325688"/>
          <p14:tracePt t="36258" x="2786063" y="2341563"/>
          <p14:tracePt t="36263" x="2668588" y="2366963"/>
          <p14:tracePt t="36273" x="2559050" y="2384425"/>
          <p14:tracePt t="36280" x="2459038" y="2409825"/>
          <p14:tracePt t="36289" x="2357438" y="2425700"/>
          <p14:tracePt t="36295" x="2265363" y="2425700"/>
          <p14:tracePt t="36302" x="2190750" y="2425700"/>
          <p14:tracePt t="36310" x="2114550" y="2433638"/>
          <p14:tracePt t="36317" x="2055813" y="2433638"/>
          <p14:tracePt t="36324" x="1989138" y="2433638"/>
          <p14:tracePt t="36331" x="1930400" y="2425700"/>
          <p14:tracePt t="36340" x="1871663" y="2417763"/>
          <p14:tracePt t="36346" x="1803400" y="2417763"/>
          <p14:tracePt t="36353" x="1744663" y="2409825"/>
          <p14:tracePt t="36363" x="1685925" y="2400300"/>
          <p14:tracePt t="36371" x="1627188" y="2400300"/>
          <p14:tracePt t="36376" x="1568450" y="2400300"/>
          <p14:tracePt t="36384" x="1519238" y="2417763"/>
          <p14:tracePt t="36393" x="1476375" y="2443163"/>
          <p14:tracePt t="36400" x="1435100" y="2468563"/>
          <p14:tracePt t="36406" x="1392238" y="2484438"/>
          <p14:tracePt t="36414" x="1350963" y="2501900"/>
          <p14:tracePt t="36423" x="1317625" y="2509838"/>
          <p14:tracePt t="36430" x="1274763" y="2517775"/>
          <p14:tracePt t="36438" x="1233488" y="2527300"/>
          <p14:tracePt t="36444" x="1192213" y="2535238"/>
          <p14:tracePt t="36453" x="1141413" y="2551113"/>
          <p14:tracePt t="36460" x="1098550" y="2560638"/>
          <p14:tracePt t="36469" x="1049338" y="2576513"/>
          <p14:tracePt t="36475" x="1006475" y="2593975"/>
          <p14:tracePt t="36483" x="973138" y="2609850"/>
          <p14:tracePt t="36491" x="939800" y="2627313"/>
          <p14:tracePt t="36499" x="914400" y="2652713"/>
          <p14:tracePt t="36505" x="881063" y="2678113"/>
          <p14:tracePt t="36513" x="855663" y="2711450"/>
          <p14:tracePt t="36520" x="830263" y="2744788"/>
          <p14:tracePt t="36529" x="796925" y="2778125"/>
          <p14:tracePt t="36535" x="763588" y="2811463"/>
          <p14:tracePt t="36543" x="730250" y="2846388"/>
          <p14:tracePt t="36551" x="696913" y="2879725"/>
          <p14:tracePt t="36556" x="663575" y="2913063"/>
          <p14:tracePt t="36565" x="638175" y="2946400"/>
          <p14:tracePt t="36573" x="595313" y="2971800"/>
          <p14:tracePt t="36581" x="561975" y="2997200"/>
          <p14:tracePt t="36586" x="520700" y="3022600"/>
          <p14:tracePt t="36595" x="487363" y="3046413"/>
          <p14:tracePt t="36602" x="469900" y="3071813"/>
          <p14:tracePt t="36610" x="444500" y="3105150"/>
          <p14:tracePt t="36619" x="436563" y="3130550"/>
          <p14:tracePt t="36624" x="428625" y="3155950"/>
          <p14:tracePt t="36632" x="411163" y="3173413"/>
          <p14:tracePt t="36640" x="411163" y="3198813"/>
          <p14:tracePt t="36648" x="411163" y="3214688"/>
          <p14:tracePt t="36654" x="411163" y="3232150"/>
          <p14:tracePt t="36662" x="411163" y="3248025"/>
          <p14:tracePt t="36671" x="411163" y="3265488"/>
          <p14:tracePt t="36677" x="411163" y="3290888"/>
          <p14:tracePt t="36684" x="411163" y="3316288"/>
          <p14:tracePt t="36692" x="411163" y="3340100"/>
          <p14:tracePt t="36700" x="419100" y="3375025"/>
          <p14:tracePt t="36707" x="436563" y="3416300"/>
          <p14:tracePt t="36714" x="444500" y="3449638"/>
          <p14:tracePt t="36723" x="469900" y="3492500"/>
          <p14:tracePt t="36730" x="495300" y="3533775"/>
          <p14:tracePt t="36736" x="536575" y="3576638"/>
          <p14:tracePt t="36744" x="569913" y="3617913"/>
          <p14:tracePt t="36752" x="612775" y="3659188"/>
          <p14:tracePt t="36761" x="646113" y="3709988"/>
          <p14:tracePt t="36770" x="679450" y="3752850"/>
          <p14:tracePt t="36775" x="712788" y="3786188"/>
          <p14:tracePt t="36782" x="746125" y="3827463"/>
          <p14:tracePt t="36790" x="781050" y="3852863"/>
          <p14:tracePt t="36798" x="814388" y="3878263"/>
          <p14:tracePt t="36804" x="855663" y="3894138"/>
          <p14:tracePt t="36812" x="889000" y="3911600"/>
          <p14:tracePt t="36820" x="931863" y="3919538"/>
          <p14:tracePt t="36829" x="973138" y="3929063"/>
          <p14:tracePt t="36834" x="1023938" y="3937000"/>
          <p14:tracePt t="36843" x="1074738" y="3937000"/>
          <p14:tracePt t="36850" x="1133475" y="3937000"/>
          <p14:tracePt t="36859" x="1192213" y="3937000"/>
          <p14:tracePt t="36864" x="1241425" y="3944938"/>
          <p14:tracePt t="36873" x="1284288" y="3952875"/>
          <p14:tracePt t="36880" x="1333500" y="3952875"/>
          <p14:tracePt t="36888" x="1376363" y="3970338"/>
          <p14:tracePt t="36894" x="1417638" y="3995738"/>
          <p14:tracePt t="36902" x="1460500" y="4011613"/>
          <p14:tracePt t="36911" x="1509713" y="4037013"/>
          <p14:tracePt t="36916" x="1552575" y="4046538"/>
          <p14:tracePt t="36924" x="1603375" y="4054475"/>
          <p14:tracePt t="36933" x="1662113" y="4054475"/>
          <p14:tracePt t="36940" x="1728788" y="4054475"/>
          <p14:tracePt t="36946" x="1787525" y="4054475"/>
          <p14:tracePt t="36955" x="1854200" y="4054475"/>
          <p14:tracePt t="36963" x="1920875" y="4046538"/>
          <p14:tracePt t="36971" x="1997075" y="4021138"/>
          <p14:tracePt t="36978" x="2081213" y="3995738"/>
          <p14:tracePt t="36984" x="2181225" y="3978275"/>
          <p14:tracePt t="36992" x="2298700" y="3952875"/>
          <p14:tracePt t="37000" x="2408238" y="3937000"/>
          <p14:tracePt t="37008" x="2517775" y="3929063"/>
          <p14:tracePt t="37014" x="2617788" y="3929063"/>
          <p14:tracePt t="37022" x="2709863" y="3929063"/>
          <p14:tracePt t="37031" x="2801938" y="3929063"/>
          <p14:tracePt t="37036" x="2886075" y="3929063"/>
          <p14:tracePt t="37044" x="2978150" y="3929063"/>
          <p14:tracePt t="37052" x="3062288" y="3929063"/>
          <p14:tracePt t="37060" x="3154363" y="3919538"/>
          <p14:tracePt t="37069" x="3248025" y="3919538"/>
          <p14:tracePt t="37074" x="3340100" y="3903663"/>
          <p14:tracePt t="37082" x="3448050" y="3903663"/>
          <p14:tracePt t="37090" x="3541713" y="3903663"/>
          <p14:tracePt t="37096" x="3641725" y="3903663"/>
          <p14:tracePt t="37104" x="3733800" y="3903663"/>
          <p14:tracePt t="37111" x="3825875" y="3903663"/>
          <p14:tracePt t="37121" x="3927475" y="3911600"/>
          <p14:tracePt t="37126" x="4019550" y="3929063"/>
          <p14:tracePt t="37135" x="4111625" y="3937000"/>
          <p14:tracePt t="37143" x="4203700" y="3952875"/>
          <p14:tracePt t="37151" x="4279900" y="3952875"/>
          <p14:tracePt t="37158" x="4346575" y="3952875"/>
          <p14:tracePt t="37164" x="4405313" y="3952875"/>
          <p14:tracePt t="37172" x="4471988" y="3952875"/>
          <p14:tracePt t="37180" x="4540250" y="3952875"/>
          <p14:tracePt t="37188" x="4598988" y="3952875"/>
          <p14:tracePt t="37193" x="4665663" y="3952875"/>
          <p14:tracePt t="37202" x="4716463" y="3944938"/>
          <p14:tracePt t="37211" x="4765675" y="3919538"/>
          <p14:tracePt t="37219" x="4816475" y="3903663"/>
          <p14:tracePt t="37223" x="4849813" y="3878263"/>
          <p14:tracePt t="37233" x="4875213" y="3860800"/>
          <p14:tracePt t="37240" x="4900613" y="3835400"/>
          <p14:tracePt t="37248" x="4916488" y="3819525"/>
          <p14:tracePt t="37254" x="4933950" y="3802063"/>
          <p14:tracePt t="37262" x="4951413" y="3786188"/>
          <p14:tracePt t="37270" x="4959350" y="3760788"/>
          <p14:tracePt t="37278" x="4959350" y="3743325"/>
          <p14:tracePt t="37284" x="4959350" y="3717925"/>
          <p14:tracePt t="37292" x="4959350" y="3702050"/>
          <p14:tracePt t="37300" x="4959350" y="3668713"/>
          <p14:tracePt t="37308" x="4951413" y="3635375"/>
          <p14:tracePt t="37315" x="4926013" y="3584575"/>
          <p14:tracePt t="37322" x="4900613" y="3533775"/>
          <p14:tracePt t="37331" x="4867275" y="3467100"/>
          <p14:tracePt t="37339" x="4833938" y="3398838"/>
          <p14:tracePt t="37345" x="4791075" y="3332163"/>
          <p14:tracePt t="37352" x="4757738" y="3257550"/>
          <p14:tracePt t="37360" x="4724400" y="3181350"/>
          <p14:tracePt t="37366" x="4691063" y="3114675"/>
          <p14:tracePt t="37374" x="4657725" y="3030538"/>
          <p14:tracePt t="37383" x="4632325" y="2954338"/>
          <p14:tracePt t="37390" x="4606925" y="2879725"/>
          <p14:tracePt t="37395" x="4581525" y="2811463"/>
          <p14:tracePt t="37405" x="4564063" y="2762250"/>
          <p14:tracePt t="37413" x="4556125" y="2719388"/>
          <p14:tracePt t="37420" x="4548188" y="2686050"/>
          <p14:tracePt t="37426" x="4540250" y="2660650"/>
          <p14:tracePt t="37434" x="4530725" y="2635250"/>
          <p14:tracePt t="37442" x="4530725" y="2609850"/>
          <p14:tracePt t="37450" x="4522788" y="2593975"/>
          <p14:tracePt t="37456" x="4522788" y="2576513"/>
          <p14:tracePt t="37464" x="4514850" y="2568575"/>
          <p14:tracePt t="37472" x="4514850" y="2551113"/>
          <p14:tracePt t="37480" x="4505325" y="2543175"/>
          <p14:tracePt t="37485" x="4497388" y="2527300"/>
          <p14:tracePt t="37496" x="4489450" y="2509838"/>
          <p14:tracePt t="37502" x="4471988" y="2492375"/>
          <p14:tracePt t="37510" x="4456113" y="2476500"/>
          <p14:tracePt t="37518" x="4430713" y="2459038"/>
          <p14:tracePt t="37524" x="4397375" y="2443163"/>
          <p14:tracePt t="37532" x="4354513" y="2425700"/>
          <p14:tracePt t="37540" x="4305300" y="2417763"/>
          <p14:tracePt t="37546" x="4237038" y="2409825"/>
          <p14:tracePt t="37554" x="4152900" y="2400300"/>
          <p14:tracePt t="37562" x="4060825" y="2400300"/>
          <p14:tracePt t="37570" x="3952875" y="2392363"/>
          <p14:tracePt t="37578" x="3835400" y="2392363"/>
          <p14:tracePt t="37583" x="3708400" y="2392363"/>
          <p14:tracePt t="37592" x="3590925" y="2384425"/>
          <p14:tracePt t="37600" x="3473450" y="2374900"/>
          <p14:tracePt t="37608" x="3355975" y="2366963"/>
          <p14:tracePt t="37614" x="3248025" y="2366963"/>
          <p14:tracePt t="37623" x="3138488" y="2359025"/>
          <p14:tracePt t="37645" x="2895600" y="2366963"/>
          <p14:tracePt t="37652" x="2643188" y="2400300"/>
          <p14:tracePt t="37660" x="2508250" y="2425700"/>
          <p14:tracePt t="37666" x="2366963" y="2451100"/>
          <p14:tracePt t="37674" x="2232025" y="2468563"/>
          <p14:tracePt t="37683" x="2106613" y="2484438"/>
          <p14:tracePt t="37691" x="1997075" y="2484438"/>
          <p14:tracePt t="37699" x="1905000" y="2484438"/>
          <p14:tracePt t="37704" x="1812925" y="2484438"/>
          <p14:tracePt t="37713" x="1744663" y="2476500"/>
          <p14:tracePt t="37720" x="1685925" y="2468563"/>
          <p14:tracePt t="37727" x="1644650" y="2468563"/>
          <p14:tracePt t="37734" x="1627188" y="2468563"/>
          <p14:tracePt t="37741" x="1619250" y="2468563"/>
          <p14:tracePt t="37751" x="1593850" y="2484438"/>
          <p14:tracePt t="37756" x="1593850" y="2527300"/>
          <p14:tracePt t="38347" x="2525713" y="4146550"/>
          <p14:tracePt t="38354" x="2543175" y="4222750"/>
          <p14:tracePt t="38362" x="2551113" y="4238625"/>
          <p14:tracePt t="38371" x="2576513" y="4330700"/>
          <p14:tracePt t="38376" x="2601913" y="4406900"/>
          <p14:tracePt t="38385" x="2625725" y="4473575"/>
          <p14:tracePt t="38392" x="2651125" y="4532313"/>
          <p14:tracePt t="38398" x="2668588" y="4565650"/>
          <p14:tracePt t="38407" x="2693988" y="4591050"/>
          <p14:tracePt t="38414" x="2701925" y="4616450"/>
          <p14:tracePt t="38423" x="2701925" y="4633913"/>
          <p14:tracePt t="38428" x="2701925" y="4659313"/>
          <p14:tracePt t="38435" x="2701925" y="4700588"/>
          <p14:tracePt t="38444" x="2693988" y="4743450"/>
          <p14:tracePt t="38452" x="2668588" y="4802188"/>
          <p14:tracePt t="38458" x="2635250" y="4860925"/>
          <p14:tracePt t="38466" x="2601913" y="4927600"/>
          <p14:tracePt t="38475" x="2559050" y="4994275"/>
          <p14:tracePt t="38483" x="2525713" y="5053013"/>
          <p14:tracePt t="38490" x="2500313" y="5111750"/>
          <p14:tracePt t="38496" x="2474913" y="5154613"/>
          <p14:tracePt t="38504" x="2449513" y="5187950"/>
          <p14:tracePt t="38512" x="2416175" y="5213350"/>
          <p14:tracePt t="38518" x="2382838" y="5229225"/>
          <p14:tracePt t="38526" x="2349500" y="5229225"/>
          <p14:tracePt t="38534" x="2316163" y="5229225"/>
          <p14:tracePt t="38542" x="2290763" y="5221288"/>
          <p14:tracePt t="38551" x="2273300" y="5203825"/>
          <p14:tracePt t="38556" x="2257425" y="5178425"/>
          <p14:tracePt t="38565" x="2239963" y="5145088"/>
          <p14:tracePt t="38572" x="2232025" y="5111750"/>
          <p14:tracePt t="38579" x="2232025" y="5078413"/>
          <p14:tracePt t="38587" x="2232025" y="5045075"/>
          <p14:tracePt t="38594" x="2232025" y="5011738"/>
          <p14:tracePt t="38601" x="2232025" y="4968875"/>
          <p14:tracePt t="38608" x="2232025" y="4919663"/>
          <p14:tracePt t="38616" x="2224088" y="4860925"/>
          <p14:tracePt t="38624" x="2224088" y="4792663"/>
          <p14:tracePt t="38631" x="2224088" y="4718050"/>
          <p14:tracePt t="38639" x="2224088" y="4649788"/>
          <p14:tracePt t="38646" x="2224088" y="4591050"/>
          <p14:tracePt t="38654" x="2224088" y="4524375"/>
          <p14:tracePt t="38663" x="2224088" y="4473575"/>
          <p14:tracePt t="38669" x="2224088" y="4424363"/>
          <p14:tracePt t="38676" x="2214563" y="4373563"/>
          <p14:tracePt t="38684" x="2214563" y="4314825"/>
          <p14:tracePt t="38692" x="2206625" y="4264025"/>
          <p14:tracePt t="38699" x="2206625" y="4213225"/>
          <p14:tracePt t="38706" x="2206625" y="4154488"/>
          <p14:tracePt t="38714" x="2206625" y="4095750"/>
          <p14:tracePt t="38722" x="2206625" y="4046538"/>
          <p14:tracePt t="38727" x="2206625" y="3987800"/>
          <p14:tracePt t="38737" x="2206625" y="3937000"/>
          <p14:tracePt t="38744" x="2206625" y="3894138"/>
          <p14:tracePt t="38753" x="2206625" y="3870325"/>
          <p14:tracePt t="38758" x="2206625" y="3844925"/>
          <p14:tracePt t="38766" x="2206625" y="3852863"/>
          <p14:tracePt t="38775" x="2206625" y="3844925"/>
          <p14:tracePt t="38781" x="2190750" y="3844925"/>
          <p14:tracePt t="38790" x="2165350" y="3860800"/>
          <p14:tracePt t="38797" x="2155825" y="3878263"/>
          <p14:tracePt t="38804" x="2155825" y="3903663"/>
          <p14:tracePt t="38811" x="2147888" y="3919538"/>
          <p14:tracePt t="38820" x="2139950" y="3919538"/>
          <p14:tracePt t="38826" x="2132013" y="3944938"/>
          <p14:tracePt t="38834" x="2122488" y="3970338"/>
          <p14:tracePt t="38843" x="2106613" y="3987800"/>
          <p14:tracePt t="38851" x="2081213" y="3987800"/>
          <p14:tracePt t="38856" x="2055813" y="3987800"/>
          <p14:tracePt t="38864" x="2014538" y="3987800"/>
          <p14:tracePt t="38872" x="1963738" y="3962400"/>
          <p14:tracePt t="38880" x="1920875" y="3929063"/>
          <p14:tracePt t="38886" x="1887538" y="3886200"/>
          <p14:tracePt t="38894" x="1846263" y="3844925"/>
          <p14:tracePt t="38902" x="1812925" y="3802063"/>
          <p14:tracePt t="38908" x="1770063" y="3768725"/>
          <p14:tracePt t="38917" x="1728788" y="3743325"/>
          <p14:tracePt t="38924" x="1685925" y="3727450"/>
          <p14:tracePt t="38933" x="1644650" y="3727450"/>
          <p14:tracePt t="38938" x="1611313" y="3727450"/>
          <p14:tracePt t="38946" x="1577975" y="3727450"/>
          <p14:tracePt t="38954" x="1560513" y="3727450"/>
          <p14:tracePt t="38962" x="1544638" y="3727450"/>
          <p14:tracePt t="38999" x="1535113" y="3727450"/>
          <p14:tracePt t="39028" x="1535113" y="3735388"/>
          <p14:tracePt t="39036" x="1552575" y="3735388"/>
          <p14:tracePt t="39051" x="1568450" y="3743325"/>
          <p14:tracePt t="39059" x="1585913" y="3743325"/>
          <p14:tracePt t="39066" x="1603375" y="3743325"/>
          <p14:tracePt t="39074" x="1627188" y="3743325"/>
          <p14:tracePt t="39082" x="1644650" y="3743325"/>
          <p14:tracePt t="39088" x="1662113" y="3743325"/>
          <p14:tracePt t="39095" x="1677988" y="3743325"/>
          <p14:tracePt t="39104" x="1695450" y="3743325"/>
          <p14:tracePt t="39112" x="1711325" y="3743325"/>
          <p14:tracePt t="39118" x="1728788" y="3752850"/>
          <p14:tracePt t="39127" x="1744663" y="3752850"/>
          <p14:tracePt t="39134" x="1754188" y="3768725"/>
          <p14:tracePt t="39143" x="1754188" y="3786188"/>
          <p14:tracePt t="39148" x="1770063" y="3794125"/>
          <p14:tracePt t="39157" x="1787525" y="3794125"/>
          <p14:tracePt t="39178" x="1787525" y="3802063"/>
          <p14:tracePt t="39194" x="1787525" y="3811588"/>
          <p14:tracePt t="39225" x="1779588" y="3811588"/>
          <p14:tracePt t="39233" x="1762125" y="3819525"/>
          <p14:tracePt t="39239" x="1754188" y="3819525"/>
          <p14:tracePt t="39247" x="1728788" y="3827463"/>
          <p14:tracePt t="39254" x="1711325" y="3827463"/>
          <p14:tracePt t="39262" x="1703388" y="3835400"/>
          <p14:tracePt t="39268" x="1685925" y="3844925"/>
          <p14:tracePt t="39276" x="1685925" y="3852863"/>
          <p14:tracePt t="39285" x="1685925" y="3860800"/>
          <p14:tracePt t="39292" x="1685925" y="3870325"/>
          <p14:tracePt t="39298" x="1677988" y="3870325"/>
          <p14:tracePt t="39306" x="1670050" y="3870325"/>
          <p14:tracePt t="39314" x="1662113" y="3878263"/>
          <p14:tracePt t="39337" x="1652588" y="3878263"/>
          <p14:tracePt t="39345" x="1652588" y="3886200"/>
          <p14:tracePt t="39357" x="1644650" y="3886200"/>
          <p14:tracePt t="39366" x="1644650" y="3894138"/>
          <p14:tracePt t="39374" x="1636713" y="3894138"/>
          <p14:tracePt t="39382" x="1636713" y="3903663"/>
          <p14:tracePt t="39387" x="1627188" y="3903663"/>
          <p14:tracePt t="39396" x="1627188" y="3911600"/>
          <p14:tracePt t="39404" x="1619250" y="3911600"/>
          <p14:tracePt t="39412" x="1619250" y="3919538"/>
          <p14:tracePt t="39427" x="1611313" y="3929063"/>
          <p14:tracePt t="39449" x="1603375" y="3937000"/>
          <p14:tracePt t="39546" x="1603375" y="3944938"/>
          <p14:tracePt t="39704" x="1603375" y="3952875"/>
          <p14:tracePt t="39809" x="1603375" y="3962400"/>
          <p14:tracePt t="39832" x="1593850" y="3970338"/>
          <p14:tracePt t="39846" x="1593850" y="3978275"/>
          <p14:tracePt t="39862" x="1593850" y="3987800"/>
          <p14:tracePt t="39868" x="1585913" y="3987800"/>
          <p14:tracePt t="39914" x="1577975" y="3987800"/>
          <p14:tracePt t="39922" x="1577975" y="3995738"/>
          <p14:tracePt t="40004" x="1585913" y="3995738"/>
          <p14:tracePt t="40026" x="1585913" y="3987800"/>
          <p14:tracePt t="40034" x="1593850" y="3987800"/>
          <p14:tracePt t="40064" x="1603375" y="3987800"/>
          <p14:tracePt t="40072" x="1603375" y="3978275"/>
          <p14:tracePt t="40103" x="1611313" y="3978275"/>
          <p14:tracePt t="40155" x="1619250" y="3978275"/>
          <p14:tracePt t="40252" x="1611313" y="3978275"/>
          <p14:tracePt t="40282" x="1603375" y="3978275"/>
          <p14:tracePt t="40305" x="1603375" y="3970338"/>
          <p14:tracePt t="40456" x="1611313" y="3962400"/>
          <p14:tracePt t="40463" x="1611313" y="3952875"/>
          <p14:tracePt t="40468" x="1619250" y="3952875"/>
          <p14:tracePt t="40476" x="1627188" y="3944938"/>
          <p14:tracePt t="40492" x="1636713" y="3937000"/>
          <p14:tracePt t="40498" x="1644650" y="3937000"/>
          <p14:tracePt t="40506" x="1644650" y="3929063"/>
          <p14:tracePt t="40514" x="1652588" y="3929063"/>
          <p14:tracePt t="40528" x="1662113" y="3919538"/>
          <p14:tracePt t="40544" x="1670050" y="3919538"/>
          <p14:tracePt t="40567" x="1677988" y="3911600"/>
          <p14:tracePt t="40583" x="1685925" y="3911600"/>
          <p14:tracePt t="40588" x="1695450" y="3903663"/>
          <p14:tracePt t="40596" x="1703388" y="3894138"/>
          <p14:tracePt t="40605" x="1711325" y="3894138"/>
          <p14:tracePt t="40612" x="1720850" y="3886200"/>
          <p14:tracePt t="40626" x="1728788" y="3878263"/>
          <p14:tracePt t="40635" x="1736725" y="3878263"/>
          <p14:tracePt t="40643" x="1744663" y="3870325"/>
          <p14:tracePt t="40648" x="1754188" y="3870325"/>
          <p14:tracePt t="40665" x="1762125" y="3870325"/>
          <p14:tracePt t="40694" x="1770063" y="3870325"/>
          <p14:tracePt t="40806" x="1770063" y="3878263"/>
          <p14:tracePt t="40828" x="1762125" y="3878263"/>
          <p14:tracePt t="40948" x="1762125" y="3886200"/>
          <p14:tracePt t="40955" x="1770063" y="3886200"/>
          <p14:tracePt t="40978" x="1779588" y="3886200"/>
          <p14:tracePt t="40994" x="1787525" y="3886200"/>
          <p14:tracePt t="41002" x="1795463" y="3886200"/>
          <p14:tracePt t="41016" x="1812925" y="3886200"/>
          <p14:tracePt t="41025" x="1820863" y="3886200"/>
          <p14:tracePt t="41032" x="1846263" y="3886200"/>
          <p14:tracePt t="41038" x="1871663" y="3886200"/>
          <p14:tracePt t="41045" x="1887538" y="3886200"/>
          <p14:tracePt t="41054" x="1905000" y="3878263"/>
          <p14:tracePt t="41063" x="1912938" y="3870325"/>
          <p14:tracePt t="41068" x="1930400" y="3852863"/>
          <p14:tracePt t="41077" x="1930400" y="3819525"/>
          <p14:tracePt t="41084" x="1930400" y="3794125"/>
          <p14:tracePt t="41093" x="1930400" y="3768725"/>
          <p14:tracePt t="41099" x="1912938" y="3735388"/>
          <p14:tracePt t="41107" x="1887538" y="3717925"/>
          <p14:tracePt t="41114" x="1846263" y="3702050"/>
          <p14:tracePt t="41123" x="1795463" y="3684588"/>
          <p14:tracePt t="41129" x="1744663" y="3684588"/>
          <p14:tracePt t="41136" x="1685925" y="3684588"/>
          <p14:tracePt t="41144" x="1619250" y="3684588"/>
          <p14:tracePt t="41152" x="1560513" y="3702050"/>
          <p14:tracePt t="41158" x="1493838" y="3743325"/>
          <p14:tracePt t="41166" x="1427163" y="3794125"/>
          <p14:tracePt t="41175" x="1358900" y="3852863"/>
          <p14:tracePt t="41183" x="1300163" y="3929063"/>
          <p14:tracePt t="41189" x="1241425" y="4003675"/>
          <p14:tracePt t="41196" x="1192213" y="4087813"/>
          <p14:tracePt t="41206" x="1149350" y="4179888"/>
          <p14:tracePt t="41212" x="1123950" y="4281488"/>
          <p14:tracePt t="41218" x="1123950" y="4389438"/>
          <p14:tracePt t="41226" x="1123950" y="4516438"/>
          <p14:tracePt t="41234" x="1149350" y="4641850"/>
          <p14:tracePt t="41243" x="1192213" y="4776788"/>
          <p14:tracePt t="41248" x="1241425" y="4902200"/>
          <p14:tracePt t="41256" x="1300163" y="5027613"/>
          <p14:tracePt t="41265" x="1358900" y="5137150"/>
          <p14:tracePt t="41273" x="1435100" y="5246688"/>
          <p14:tracePt t="41278" x="1519238" y="5330825"/>
          <p14:tracePt t="41287" x="1619250" y="5405438"/>
          <p14:tracePt t="41295" x="1728788" y="5464175"/>
          <p14:tracePt t="41303" x="1846263" y="5514975"/>
          <p14:tracePt t="41311" x="1971675" y="5556250"/>
          <p14:tracePt t="41317" x="2114550" y="5591175"/>
          <p14:tracePt t="41324" x="2257425" y="5614988"/>
          <p14:tracePt t="41332" x="2416175" y="5632450"/>
          <p14:tracePt t="41338" x="2584450" y="5624513"/>
          <p14:tracePt t="41347" x="2760663" y="5624513"/>
          <p14:tracePt t="41355" x="2936875" y="5607050"/>
          <p14:tracePt t="41363" x="3121025" y="5573713"/>
          <p14:tracePt t="41368" x="3297238" y="5548313"/>
          <p14:tracePt t="41377" x="3465513" y="5514975"/>
          <p14:tracePt t="41385" x="3616325" y="5481638"/>
          <p14:tracePt t="41393" x="3741738" y="5448300"/>
          <p14:tracePt t="41399" x="3851275" y="5422900"/>
          <p14:tracePt t="41407" x="3943350" y="5389563"/>
          <p14:tracePt t="41415" x="4027488" y="5346700"/>
          <p14:tracePt t="41422" x="4103688" y="5295900"/>
          <p14:tracePt t="41428" x="4170363" y="5237163"/>
          <p14:tracePt t="41436" x="4229100" y="5170488"/>
          <p14:tracePt t="41445" x="4262438" y="5086350"/>
          <p14:tracePt t="41454" x="4287838" y="4994275"/>
          <p14:tracePt t="41458" x="4287838" y="4894263"/>
          <p14:tracePt t="41466" x="4287838" y="4784725"/>
          <p14:tracePt t="41474" x="4287838" y="4659313"/>
          <p14:tracePt t="41482" x="4287838" y="4532313"/>
          <p14:tracePt t="41489" x="4287838" y="4406900"/>
          <p14:tracePt t="41497" x="4262438" y="4271963"/>
          <p14:tracePt t="41504" x="4221163" y="4130675"/>
          <p14:tracePt t="41512" x="4187825" y="4003675"/>
          <p14:tracePt t="41518" x="4137025" y="3878263"/>
          <p14:tracePt t="41526" x="4086225" y="3760788"/>
          <p14:tracePt t="41535" x="4019550" y="3659188"/>
          <p14:tracePt t="41543" x="3935413" y="3559175"/>
          <p14:tracePt t="41548" x="3851275" y="3475038"/>
          <p14:tracePt t="41557" x="3741738" y="3408363"/>
          <p14:tracePt t="41565" x="3624263" y="3365500"/>
          <p14:tracePt t="41572" x="3506788" y="3382963"/>
          <p14:tracePt t="41578" x="3373438" y="3357563"/>
          <p14:tracePt t="41587" x="3248025" y="3365500"/>
          <p14:tracePt t="41594" x="3113088" y="3398838"/>
          <p14:tracePt t="41603" x="2987675" y="3449638"/>
          <p14:tracePt t="41608" x="2852738" y="3500438"/>
          <p14:tracePt t="41617" x="2735263" y="3541713"/>
          <p14:tracePt t="41625" x="2625725" y="3584575"/>
          <p14:tracePt t="41633" x="2533650" y="3609975"/>
          <p14:tracePt t="41639" x="2466975" y="3609975"/>
          <p14:tracePt t="41646" x="2416175" y="3609975"/>
          <p14:tracePt t="41654" x="2390775" y="3609975"/>
          <p14:tracePt t="41662" x="2400300" y="3609975"/>
          <p14:tracePt t="41669" x="2400300" y="3617913"/>
          <p14:tracePt t="41676" x="2425700" y="3625850"/>
          <p14:tracePt t="41685" x="2466975" y="3625850"/>
          <p14:tracePt t="41895" x="5503863" y="4776788"/>
          <p14:tracePt t="41916" x="5495925" y="4776788"/>
          <p14:tracePt t="41925" x="5487988" y="4776788"/>
          <p14:tracePt t="41932" x="5454650" y="4776788"/>
          <p14:tracePt t="41938" x="5429250" y="4776788"/>
          <p14:tracePt t="41946" x="5411788" y="4776788"/>
          <p14:tracePt t="41955" x="5395913" y="4776788"/>
          <p14:tracePt t="41984" x="5395913" y="4759325"/>
          <p14:tracePt t="41992" x="5386388" y="4743450"/>
          <p14:tracePt t="41998" x="5378450" y="4708525"/>
          <p14:tracePt t="42007" x="5378450" y="4675188"/>
          <p14:tracePt t="42013" x="5378450" y="4659313"/>
          <p14:tracePt t="42022" x="5378450" y="4633913"/>
          <p14:tracePt t="42028" x="5378450" y="4608513"/>
          <p14:tracePt t="42036" x="5378450" y="4583113"/>
          <p14:tracePt t="42044" x="5378450" y="4565650"/>
          <p14:tracePt t="42052" x="5378450" y="4541838"/>
          <p14:tracePt t="42059" x="5378450" y="4524375"/>
          <p14:tracePt t="42066" x="5378450" y="4506913"/>
          <p14:tracePt t="42074" x="5378450" y="4491038"/>
          <p14:tracePt t="42082" x="5353050" y="4473575"/>
          <p14:tracePt t="42088" x="5311775" y="4457700"/>
          <p14:tracePt t="42097" x="5253038" y="4432300"/>
          <p14:tracePt t="42104" x="5202238" y="4414838"/>
          <p14:tracePt t="42113" x="5143500" y="4389438"/>
          <p14:tracePt t="42119" x="5084763" y="4365625"/>
          <p14:tracePt t="42127" x="5026025" y="4330700"/>
          <p14:tracePt t="42135" x="4967288" y="4306888"/>
          <p14:tracePt t="42143" x="4908550" y="4271963"/>
          <p14:tracePt t="42149" x="4867275" y="4238625"/>
          <p14:tracePt t="42156" x="4833938" y="4205288"/>
          <p14:tracePt t="42165" x="4808538" y="4179888"/>
          <p14:tracePt t="42172" x="4791075" y="4154488"/>
          <p14:tracePt t="42179" x="4791075" y="4138613"/>
          <p14:tracePt t="42186" x="4775200" y="4121150"/>
          <p14:tracePt t="42195" x="4757738" y="4121150"/>
          <p14:tracePt t="42202" x="4740275" y="4121150"/>
          <p14:tracePt t="42208" x="4716463" y="4121150"/>
          <p14:tracePt t="42215" x="4699000" y="4121150"/>
          <p14:tracePt t="42225" x="4673600" y="4121150"/>
          <p14:tracePt t="42232" x="4648200" y="4121150"/>
          <p14:tracePt t="42239" x="4622800" y="4130675"/>
          <p14:tracePt t="42247" x="4606925" y="4154488"/>
          <p14:tracePt t="42255" x="4589463" y="4205288"/>
          <p14:tracePt t="42263" x="4573588" y="4281488"/>
          <p14:tracePt t="42268" x="4564063" y="4356100"/>
          <p14:tracePt t="42277" x="4564063" y="4448175"/>
          <p14:tracePt t="42285" x="4564063" y="4565650"/>
          <p14:tracePt t="42293" x="4564063" y="4684713"/>
          <p14:tracePt t="42298" x="4564063" y="4792663"/>
          <p14:tracePt t="42306" x="4598988" y="4894263"/>
          <p14:tracePt t="42315" x="4640263" y="4978400"/>
          <p14:tracePt t="42323" x="4691063" y="5045075"/>
          <p14:tracePt t="42328" x="4749800" y="5095875"/>
          <p14:tracePt t="42337" x="4808538" y="5137150"/>
          <p14:tracePt t="42345" x="4875213" y="5170488"/>
          <p14:tracePt t="42353" x="4933950" y="5195888"/>
          <p14:tracePt t="42358" x="5000625" y="5213350"/>
          <p14:tracePt t="42366" x="5068888" y="5213350"/>
          <p14:tracePt t="42374" x="5143500" y="5213350"/>
          <p14:tracePt t="42383" x="5219700" y="5213350"/>
          <p14:tracePt t="42389" x="5294313" y="5195888"/>
          <p14:tracePt t="42396" x="5370513" y="5178425"/>
          <p14:tracePt t="42405" x="5429250" y="5145088"/>
          <p14:tracePt t="42412" x="5487988" y="5103813"/>
          <p14:tracePt t="42419" x="5529263" y="5060950"/>
          <p14:tracePt t="42427" x="5562600" y="5019675"/>
          <p14:tracePt t="42435" x="5580063" y="4968875"/>
          <p14:tracePt t="42443" x="5588000" y="4927600"/>
          <p14:tracePt t="42448" x="5588000" y="4876800"/>
          <p14:tracePt t="42457" x="5588000" y="4826000"/>
          <p14:tracePt t="42465" x="5597525" y="4776788"/>
          <p14:tracePt t="42472" x="5588000" y="4708525"/>
          <p14:tracePt t="42479" x="5554663" y="4633913"/>
          <p14:tracePt t="42486" x="5513388" y="4557713"/>
          <p14:tracePt t="42495" x="5462588" y="4473575"/>
          <p14:tracePt t="42503" x="5403850" y="4389438"/>
          <p14:tracePt t="42509" x="5337175" y="4314825"/>
          <p14:tracePt t="42516" x="5268913" y="4248150"/>
          <p14:tracePt t="42526" x="5210175" y="4197350"/>
          <p14:tracePt t="42532" x="5151438" y="4154488"/>
          <p14:tracePt t="42538" x="5092700" y="4138613"/>
          <p14:tracePt t="42546" x="5033963" y="4138613"/>
          <p14:tracePt t="42554" x="4975225" y="4146550"/>
          <p14:tracePt t="42562" x="4916488" y="4189413"/>
          <p14:tracePt t="42570" x="4857750" y="4238625"/>
          <p14:tracePt t="42577" x="4799013" y="4297363"/>
          <p14:tracePt t="42585" x="4740275" y="4356100"/>
          <p14:tracePt t="42593" x="4691063" y="4424363"/>
          <p14:tracePt t="42599" x="4648200" y="4491038"/>
          <p14:tracePt t="42607" x="4622800" y="4549775"/>
          <p14:tracePt t="42615" x="4622800" y="4616450"/>
          <p14:tracePt t="42622" x="4622800" y="4675188"/>
          <p14:tracePt t="42629" x="4622800" y="4725988"/>
          <p14:tracePt t="42636" x="4640263" y="4776788"/>
          <p14:tracePt t="42644" x="4665663" y="4810125"/>
          <p14:tracePt t="42653" x="4699000" y="4843463"/>
          <p14:tracePt t="42659" x="4740275" y="4868863"/>
          <p14:tracePt t="42667" x="4765675" y="4876800"/>
          <p14:tracePt t="42675" x="4799013" y="4884738"/>
          <p14:tracePt t="42683" x="4824413" y="4884738"/>
          <p14:tracePt t="42688" x="4841875" y="4884738"/>
          <p14:tracePt t="42697" x="4857750" y="4884738"/>
          <p14:tracePt t="42711" x="4867275" y="4868863"/>
          <p14:tracePt t="42719" x="4867275" y="4851400"/>
          <p14:tracePt t="42735" x="4867275" y="4843463"/>
          <p14:tracePt t="42742" x="4875213" y="4843463"/>
          <p14:tracePt t="42757" x="4875213" y="4835525"/>
          <p14:tracePt t="42779" x="4867275" y="4835525"/>
          <p14:tracePt t="42802" x="4857750" y="4835525"/>
          <p14:tracePt t="42824" x="4857750" y="4843463"/>
          <p14:tracePt t="42846" x="4857750" y="4851400"/>
          <p14:tracePt t="42869" x="4857750" y="4860925"/>
          <p14:tracePt t="42892" x="4857750" y="4868863"/>
          <p14:tracePt t="43027" x="4857750" y="4876800"/>
          <p14:tracePt t="43304" x="4857750" y="4884738"/>
          <p14:tracePt t="43408" x="4867275" y="4884738"/>
          <p14:tracePt t="43538" x="4875213" y="4884738"/>
          <p14:tracePt t="43589" x="4875213" y="4894263"/>
          <p14:tracePt t="43627" x="4875213" y="4902200"/>
          <p14:tracePt t="43672" x="4883150" y="4902200"/>
          <p14:tracePt t="43686" x="4883150" y="4894263"/>
          <p14:tracePt t="43694" x="4892675" y="4894263"/>
          <p14:tracePt t="43717" x="4900613" y="4894263"/>
          <p14:tracePt t="43738" x="4908550" y="4894263"/>
          <p14:tracePt t="43799" x="4916488" y="4894263"/>
          <p14:tracePt t="43874" x="4916488" y="4884738"/>
          <p14:tracePt t="43942" x="4916488" y="4876800"/>
          <p14:tracePt t="43986" x="4926013" y="4876800"/>
          <p14:tracePt t="44085" x="4933950" y="4876800"/>
          <p14:tracePt t="44114" x="4941888" y="4876800"/>
          <p14:tracePt t="44158" x="4951413" y="4876800"/>
          <p14:tracePt t="44212" x="4959350" y="4876800"/>
          <p14:tracePt t="44278" x="4967288" y="4876800"/>
          <p14:tracePt t="44317" x="4967288" y="4884738"/>
          <p14:tracePt t="44398" x="4975225" y="4884738"/>
          <p14:tracePt t="44429" x="4984750" y="4884738"/>
          <p14:tracePt t="44436" x="4984750" y="4876800"/>
          <p14:tracePt t="44445" x="4992688" y="4876800"/>
          <p14:tracePt t="44459" x="5000625" y="4876800"/>
          <p14:tracePt t="44475" x="5010150" y="4876800"/>
          <p14:tracePt t="44497" x="5018088" y="4876800"/>
          <p14:tracePt t="44519" x="5018088" y="4884738"/>
          <p14:tracePt t="44535" x="5026025" y="4884738"/>
          <p14:tracePt t="44616" x="5026025" y="4894263"/>
          <p14:tracePt t="44677" x="5033963" y="4894263"/>
          <p14:tracePt t="44736" x="5033963" y="4902200"/>
          <p14:tracePt t="44789" x="5033963" y="4910138"/>
          <p14:tracePt t="44856" x="5033963" y="4919663"/>
          <p14:tracePt t="44903" x="5026025" y="4927600"/>
          <p14:tracePt t="45045" x="5026025" y="4935538"/>
          <p14:tracePt t="45059" x="5033963" y="4935538"/>
          <p14:tracePt t="45074" x="5033963" y="4943475"/>
          <p14:tracePt t="45096" x="5043488" y="4943475"/>
          <p14:tracePt t="45156" x="5051425" y="4943475"/>
          <p14:tracePt t="45179" x="5059363" y="4943475"/>
          <p14:tracePt t="45186" x="5059363" y="4935538"/>
          <p14:tracePt t="45194" x="5068888" y="4935538"/>
          <p14:tracePt t="45203" x="5076825" y="4927600"/>
          <p14:tracePt t="45208" x="5084763" y="4927600"/>
          <p14:tracePt t="45217" x="5110163" y="4919663"/>
          <p14:tracePt t="45225" x="5127625" y="4910138"/>
          <p14:tracePt t="45232" x="5151438" y="4902200"/>
          <p14:tracePt t="45239" x="5176838" y="4894263"/>
          <p14:tracePt t="45246" x="5194300" y="4894263"/>
          <p14:tracePt t="45254" x="5219700" y="4884738"/>
          <p14:tracePt t="45262" x="5253038" y="4884738"/>
          <p14:tracePt t="45268" x="5278438" y="4876800"/>
          <p14:tracePt t="45276" x="5311775" y="4868863"/>
          <p14:tracePt t="45286" x="5345113" y="4868863"/>
          <p14:tracePt t="45292" x="5370513" y="4868863"/>
          <p14:tracePt t="45298" x="5395913" y="4860925"/>
          <p14:tracePt t="45307" x="5411788" y="4860925"/>
          <p14:tracePt t="45315" x="5429250" y="4860925"/>
          <p14:tracePt t="45322" x="5445125" y="4860925"/>
          <p14:tracePt t="45328" x="5462588" y="4851400"/>
          <p14:tracePt t="45337" x="5470525" y="4851400"/>
          <p14:tracePt t="45344" x="5470525" y="4835525"/>
          <p14:tracePt t="45352" x="5480050" y="4826000"/>
          <p14:tracePt t="45359" x="5480050" y="4810125"/>
          <p14:tracePt t="45366" x="5480050" y="4792663"/>
          <p14:tracePt t="45374" x="5480050" y="4784725"/>
          <p14:tracePt t="45383" x="5480050" y="4767263"/>
          <p14:tracePt t="45388" x="5480050" y="4759325"/>
          <p14:tracePt t="45396" x="5480050" y="4733925"/>
          <p14:tracePt t="45404" x="5454650" y="4718050"/>
          <p14:tracePt t="45413" x="5429250" y="4692650"/>
          <p14:tracePt t="45418" x="5411788" y="4659313"/>
          <p14:tracePt t="45428" x="5378450" y="4624388"/>
          <p14:tracePt t="45435" x="5337175" y="4583113"/>
          <p14:tracePt t="45443" x="5294313" y="4541838"/>
          <p14:tracePt t="45449" x="5245100" y="4506913"/>
          <p14:tracePt t="45457" x="5194300" y="4473575"/>
          <p14:tracePt t="45467" x="5151438" y="4457700"/>
          <p14:tracePt t="45472" x="5110163" y="4457700"/>
          <p14:tracePt t="45479" x="5076825" y="4448175"/>
          <p14:tracePt t="45488" x="5043488" y="4457700"/>
          <p14:tracePt t="45495" x="5010150" y="4473575"/>
          <p14:tracePt t="45503" x="4975225" y="4498975"/>
          <p14:tracePt t="45509" x="4951413" y="4524375"/>
          <p14:tracePt t="45518" x="4926013" y="4557713"/>
          <p14:tracePt t="45527" x="4900613" y="4591050"/>
          <p14:tracePt t="45534" x="4883150" y="4616450"/>
          <p14:tracePt t="45539" x="4875213" y="4649788"/>
          <p14:tracePt t="45547" x="4867275" y="4675188"/>
          <p14:tracePt t="45555" x="4867275" y="4708525"/>
          <p14:tracePt t="45562" x="4867275" y="4751388"/>
          <p14:tracePt t="45568" x="4867275" y="4792663"/>
          <p14:tracePt t="45576" x="4867275" y="4835525"/>
          <p14:tracePt t="45585" x="4883150" y="4868863"/>
          <p14:tracePt t="45593" x="4900613" y="4910138"/>
          <p14:tracePt t="45599" x="4916488" y="4943475"/>
          <p14:tracePt t="45607" x="4933950" y="4968875"/>
          <p14:tracePt t="45615" x="4959350" y="4994275"/>
          <p14:tracePt t="45622" x="4984750" y="5011738"/>
          <p14:tracePt t="45629" x="5010150" y="5011738"/>
          <p14:tracePt t="45636" x="5033963" y="5019675"/>
          <p14:tracePt t="45645" x="5068888" y="5019675"/>
          <p14:tracePt t="45652" x="5092700" y="5019675"/>
          <p14:tracePt t="45658" x="5118100" y="5019675"/>
          <p14:tracePt t="45667" x="5151438" y="5002213"/>
          <p14:tracePt t="45676" x="5176838" y="4986338"/>
          <p14:tracePt t="45682" x="5202238" y="4960938"/>
          <p14:tracePt t="45689" x="5227638" y="4935538"/>
          <p14:tracePt t="45697" x="5253038" y="4910138"/>
          <p14:tracePt t="45705" x="5278438" y="4884738"/>
          <p14:tracePt t="45713" x="5294313" y="4851400"/>
          <p14:tracePt t="45719" x="5294313" y="4826000"/>
          <p14:tracePt t="45726" x="5294313" y="4792663"/>
          <p14:tracePt t="45734" x="5303838" y="4759325"/>
          <p14:tracePt t="45743" x="5294313" y="4725988"/>
          <p14:tracePt t="45748" x="5268913" y="4692650"/>
          <p14:tracePt t="45757" x="5235575" y="4649788"/>
          <p14:tracePt t="45764" x="5202238" y="4608513"/>
          <p14:tracePt t="45773" x="5160963" y="4565650"/>
          <p14:tracePt t="45778" x="5118100" y="4524375"/>
          <p14:tracePt t="45786" x="5068888" y="4491038"/>
          <p14:tracePt t="45795" x="5018088" y="4465638"/>
          <p14:tracePt t="45802" x="4975225" y="4440238"/>
          <p14:tracePt t="45808" x="4926013" y="4440238"/>
          <p14:tracePt t="45816" x="4883150" y="4440238"/>
          <p14:tracePt t="45824" x="4841875" y="4457700"/>
          <p14:tracePt t="45832" x="4808538" y="4483100"/>
          <p14:tracePt t="45838" x="4775200" y="4524375"/>
          <p14:tracePt t="45847" x="4740275" y="4557713"/>
          <p14:tracePt t="45855" x="4724400" y="4600575"/>
          <p14:tracePt t="45863" x="4716463" y="4641850"/>
          <p14:tracePt t="45868" x="4716463" y="4675188"/>
          <p14:tracePt t="45876" x="4716463" y="4718050"/>
          <p14:tracePt t="45884" x="4724400" y="4759325"/>
          <p14:tracePt t="45893" x="4749800" y="4792663"/>
          <p14:tracePt t="45899" x="4783138" y="4835525"/>
          <p14:tracePt t="45907" x="4808538" y="4860925"/>
          <p14:tracePt t="45914" x="4841875" y="4884738"/>
          <p14:tracePt t="45923" x="4875213" y="4902200"/>
          <p14:tracePt t="45928" x="4916488" y="4910138"/>
          <p14:tracePt t="45937" x="4959350" y="4910138"/>
          <p14:tracePt t="45944" x="5000625" y="4910138"/>
          <p14:tracePt t="45953" x="5033963" y="4919663"/>
          <p14:tracePt t="45958" x="5076825" y="4919663"/>
          <p14:tracePt t="45966" x="5110163" y="4910138"/>
          <p14:tracePt t="45975" x="5151438" y="4884738"/>
          <p14:tracePt t="45982" x="5186363" y="4860925"/>
          <p14:tracePt t="45989" x="5219700" y="4835525"/>
          <p14:tracePt t="45996" x="5253038" y="4802188"/>
          <p14:tracePt t="46005" x="5286375" y="4776788"/>
          <p14:tracePt t="46013" x="5311775" y="4743450"/>
          <p14:tracePt t="46018" x="5327650" y="4700588"/>
          <p14:tracePt t="46026" x="5337175" y="4667250"/>
          <p14:tracePt t="46035" x="5337175" y="4633913"/>
          <p14:tracePt t="46041" x="5337175" y="4600575"/>
          <p14:tracePt t="46049" x="5319713" y="4565650"/>
          <p14:tracePt t="46057" x="5294313" y="4532313"/>
          <p14:tracePt t="46065" x="5268913" y="4506913"/>
          <p14:tracePt t="46073" x="5235575" y="4483100"/>
          <p14:tracePt t="46079" x="5202238" y="4465638"/>
          <p14:tracePt t="46087" x="5168900" y="4457700"/>
          <p14:tracePt t="46095" x="5127625" y="4448175"/>
          <p14:tracePt t="46102" x="5076825" y="4448175"/>
          <p14:tracePt t="46108" x="5033963" y="4448175"/>
          <p14:tracePt t="46116" x="4992688" y="4448175"/>
          <p14:tracePt t="46124" x="4941888" y="4473575"/>
          <p14:tracePt t="46134" x="4900613" y="4498975"/>
          <p14:tracePt t="46138" x="4867275" y="4524375"/>
          <p14:tracePt t="46146" x="4833938" y="4557713"/>
          <p14:tracePt t="46154" x="4808538" y="4591050"/>
          <p14:tracePt t="46163" x="4791075" y="4633913"/>
          <p14:tracePt t="46169" x="4783138" y="4667250"/>
          <p14:tracePt t="46177" x="4783138" y="4700588"/>
          <p14:tracePt t="46184" x="4783138" y="4743450"/>
          <p14:tracePt t="46192" x="4783138" y="4776788"/>
          <p14:tracePt t="46198" x="4791075" y="4810125"/>
          <p14:tracePt t="46207" x="4816475" y="4851400"/>
          <p14:tracePt t="46214" x="4841875" y="4884738"/>
          <p14:tracePt t="46223" x="4867275" y="4910138"/>
          <p14:tracePt t="46229" x="4900613" y="4935538"/>
          <p14:tracePt t="46237" x="4926013" y="4953000"/>
          <p14:tracePt t="46245" x="4959350" y="4960938"/>
          <p14:tracePt t="46253" x="4992688" y="4960938"/>
          <p14:tracePt t="46259" x="5033963" y="4960938"/>
          <p14:tracePt t="46267" x="5068888" y="4960938"/>
          <p14:tracePt t="46274" x="5092700" y="4953000"/>
          <p14:tracePt t="46283" x="5127625" y="4927600"/>
          <p14:tracePt t="46289" x="5160963" y="4902200"/>
          <p14:tracePt t="46297" x="5194300" y="4876800"/>
          <p14:tracePt t="46304" x="5219700" y="4843463"/>
          <p14:tracePt t="46312" x="5245100" y="4818063"/>
          <p14:tracePt t="46319" x="5268913" y="4784725"/>
          <p14:tracePt t="46327" x="5286375" y="4751388"/>
          <p14:tracePt t="46335" x="5286375" y="4725988"/>
          <p14:tracePt t="46343" x="5286375" y="4692650"/>
          <p14:tracePt t="46348" x="5286375" y="4667250"/>
          <p14:tracePt t="46356" x="5278438" y="4633913"/>
          <p14:tracePt t="46364" x="5253038" y="4608513"/>
          <p14:tracePt t="46372" x="5227638" y="4575175"/>
          <p14:tracePt t="46379" x="5202238" y="4549775"/>
          <p14:tracePt t="46386" x="5168900" y="4524375"/>
          <p14:tracePt t="46395" x="5135563" y="4506913"/>
          <p14:tracePt t="46403" x="5092700" y="4491038"/>
          <p14:tracePt t="46410" x="5059363" y="4491038"/>
          <p14:tracePt t="46416" x="5018088" y="4491038"/>
          <p14:tracePt t="46425" x="4984750" y="4491038"/>
          <p14:tracePt t="46432" x="4941888" y="4498975"/>
          <p14:tracePt t="46439" x="4908550" y="4524375"/>
          <p14:tracePt t="46447" x="4875213" y="4557713"/>
          <p14:tracePt t="46454" x="4849813" y="4583113"/>
          <p14:tracePt t="46462" x="4833938" y="4616450"/>
          <p14:tracePt t="46470" x="4833938" y="4649788"/>
          <p14:tracePt t="46476" x="4824413" y="4692650"/>
          <p14:tracePt t="46484" x="4824413" y="4725988"/>
          <p14:tracePt t="46492" x="4824413" y="4759325"/>
          <p14:tracePt t="46498" x="4833938" y="4792663"/>
          <p14:tracePt t="46507" x="4867275" y="4826000"/>
          <p14:tracePt t="46515" x="4892675" y="4851400"/>
          <p14:tracePt t="46523" x="4916488" y="4876800"/>
          <p14:tracePt t="46529" x="4951413" y="4894263"/>
          <p14:tracePt t="46537" x="4984750" y="4894263"/>
          <p14:tracePt t="46545" x="5018088" y="4894263"/>
          <p14:tracePt t="46552" x="5051425" y="4894263"/>
          <p14:tracePt t="46558" x="5084763" y="4902200"/>
          <p14:tracePt t="46566" x="5118100" y="4902200"/>
          <p14:tracePt t="46574" x="5151438" y="4894263"/>
          <p14:tracePt t="46584" x="5186363" y="4868863"/>
          <p14:tracePt t="46589" x="5219700" y="4843463"/>
          <p14:tracePt t="46597" x="5253038" y="4818063"/>
          <p14:tracePt t="46604" x="5278438" y="4784725"/>
          <p14:tracePt t="46613" x="5303838" y="4751388"/>
          <p14:tracePt t="46618" x="5327650" y="4725988"/>
          <p14:tracePt t="46627" x="5337175" y="4684713"/>
          <p14:tracePt t="46635" x="5337175" y="4649788"/>
          <p14:tracePt t="46642" x="5337175" y="4608513"/>
          <p14:tracePt t="46649" x="5327650" y="4575175"/>
          <p14:tracePt t="46657" x="5303838" y="4532313"/>
          <p14:tracePt t="46664" x="5278438" y="4498975"/>
          <p14:tracePt t="46673" x="5253038" y="4465638"/>
          <p14:tracePt t="46679" x="5219700" y="4440238"/>
          <p14:tracePt t="46687" x="5186363" y="4414838"/>
          <p14:tracePt t="46695" x="5151438" y="4398963"/>
          <p14:tracePt t="46703" x="5110163" y="4381500"/>
          <p14:tracePt t="46709" x="5076825" y="4381500"/>
          <p14:tracePt t="46716" x="5033963" y="4381500"/>
          <p14:tracePt t="46725" x="4992688" y="4381500"/>
          <p14:tracePt t="46732" x="4951413" y="4389438"/>
          <p14:tracePt t="46739" x="4908550" y="4414838"/>
          <p14:tracePt t="46746" x="4867275" y="4440238"/>
          <p14:tracePt t="46755" x="4833938" y="4473575"/>
          <p14:tracePt t="46762" x="4799013" y="4506913"/>
          <p14:tracePt t="46769" x="4775200" y="4549775"/>
          <p14:tracePt t="46777" x="4765675" y="4591050"/>
          <p14:tracePt t="46786" x="4765675" y="4633913"/>
          <p14:tracePt t="46792" x="4765675" y="4684713"/>
          <p14:tracePt t="46798" x="4765675" y="4733925"/>
          <p14:tracePt t="46807" x="4791075" y="4784725"/>
          <p14:tracePt t="46815" x="4816475" y="4835525"/>
          <p14:tracePt t="46823" x="4841875" y="4876800"/>
          <p14:tracePt t="46829" x="4875213" y="4910138"/>
          <p14:tracePt t="46837" x="4908550" y="4935538"/>
          <p14:tracePt t="46845" x="4951413" y="4935538"/>
          <p14:tracePt t="46852" x="5000625" y="4943475"/>
          <p14:tracePt t="46858" x="5043488" y="4943475"/>
          <p14:tracePt t="46867" x="5084763" y="4943475"/>
          <p14:tracePt t="46875" x="5127625" y="4943475"/>
          <p14:tracePt t="46883" x="5168900" y="4919663"/>
          <p14:tracePt t="46888" x="5210175" y="4902200"/>
          <p14:tracePt t="46896" x="5245100" y="4876800"/>
          <p14:tracePt t="46906" x="5268913" y="4851400"/>
          <p14:tracePt t="46914" x="5303838" y="4818063"/>
          <p14:tracePt t="46919" x="5327650" y="4784725"/>
          <p14:tracePt t="46928" x="5353050" y="4751388"/>
          <p14:tracePt t="46934" x="5370513" y="4718050"/>
          <p14:tracePt t="46943" x="5386388" y="4675188"/>
          <p14:tracePt t="46948" x="5386388" y="4633913"/>
          <p14:tracePt t="46956" x="5386388" y="4591050"/>
          <p14:tracePt t="46964" x="5386388" y="4549775"/>
          <p14:tracePt t="46973" x="5370513" y="4498975"/>
          <p14:tracePt t="46978" x="5345113" y="4448175"/>
          <p14:tracePt t="46988" x="5311775" y="4406900"/>
          <p14:tracePt t="46994" x="5278438" y="4365625"/>
          <p14:tracePt t="47002" x="5235575" y="4330700"/>
          <p14:tracePt t="47009" x="5194300" y="4297363"/>
          <p14:tracePt t="47017" x="5151438" y="4271963"/>
          <p14:tracePt t="47024" x="5110163" y="4271963"/>
          <p14:tracePt t="47032" x="5059363" y="4271963"/>
          <p14:tracePt t="47038" x="5018088" y="4264025"/>
          <p14:tracePt t="47046" x="4967288" y="4271963"/>
          <p14:tracePt t="47055" x="4926013" y="4297363"/>
          <p14:tracePt t="47063" x="4883150" y="4322763"/>
          <p14:tracePt t="47069" x="4849813" y="4348163"/>
          <p14:tracePt t="47077" x="4816475" y="4373563"/>
          <p14:tracePt t="47084" x="4799013" y="4406900"/>
          <p14:tracePt t="47092" x="4775200" y="4440238"/>
          <p14:tracePt t="47099" x="4775200" y="4483100"/>
          <p14:tracePt t="47107" x="4775200" y="4532313"/>
          <p14:tracePt t="47114" x="4775200" y="4583113"/>
          <p14:tracePt t="47123" x="4765675" y="4633913"/>
          <p14:tracePt t="47129" x="4775200" y="4684713"/>
          <p14:tracePt t="47136" x="4808538" y="4725988"/>
          <p14:tracePt t="47145" x="4833938" y="4767263"/>
          <p14:tracePt t="47153" x="4857750" y="4802188"/>
          <p14:tracePt t="47159" x="4883150" y="4826000"/>
          <p14:tracePt t="47166" x="4908550" y="4851400"/>
          <p14:tracePt t="47175" x="4933950" y="4860925"/>
          <p14:tracePt t="47183" x="4959350" y="4860925"/>
          <p14:tracePt t="47189" x="4984750" y="4868863"/>
          <p14:tracePt t="47197" x="5000625" y="4868863"/>
          <p14:tracePt t="47204" x="5010150" y="4868863"/>
          <p14:tracePt t="47212" x="5018088" y="4868863"/>
          <p14:tracePt t="47219" x="5033963" y="4868863"/>
          <p14:tracePt t="47234" x="5043488" y="4868863"/>
          <p14:tracePt t="47242" x="5043488" y="4860925"/>
          <p14:tracePt t="47248" x="5051425" y="4860925"/>
          <p14:tracePt t="47265" x="5051425" y="4851400"/>
          <p14:tracePt t="47272" x="5059363" y="4851400"/>
          <p14:tracePt t="47302" x="5059363" y="4843463"/>
          <p14:tracePt t="47308" x="5051425" y="4843463"/>
          <p14:tracePt t="47354" x="5051425" y="4835525"/>
          <p14:tracePt t="47385" x="5051425" y="4826000"/>
          <p14:tracePt t="47444" x="5051425" y="4835525"/>
          <p14:tracePt t="47505" x="5059363" y="4835525"/>
          <p14:tracePt t="47518" x="5068888" y="4835525"/>
          <p14:tracePt t="47535" x="5076825" y="4835525"/>
          <p14:tracePt t="47738" x="5068888" y="4835525"/>
          <p14:tracePt t="47759" x="5059363" y="4835525"/>
          <p14:tracePt t="47774" x="5051425" y="4843463"/>
          <p14:tracePt t="47783" x="5043488" y="4843463"/>
          <p14:tracePt t="47797" x="5033963" y="4843463"/>
          <p14:tracePt t="47819" x="5026025" y="4843463"/>
          <p14:tracePt t="47857" x="5033963" y="4843463"/>
          <p14:tracePt t="47976" x="5033963" y="4851400"/>
          <p14:tracePt t="48007" x="5026025" y="4851400"/>
          <p14:tracePt t="48014" x="5026025" y="4860925"/>
          <p14:tracePt t="48089" x="5018088" y="4868863"/>
          <p14:tracePt t="48113" x="5010150" y="4876800"/>
          <p14:tracePt t="48127" x="5000625" y="4876800"/>
          <p14:tracePt t="48148" x="4992688" y="4876800"/>
          <p14:tracePt t="48195" x="4992688" y="4868863"/>
          <p14:tracePt t="48269" x="4992688" y="4860925"/>
          <p14:tracePt t="48293" x="4992688" y="4851400"/>
          <p14:tracePt t="48306" x="4992688" y="4843463"/>
          <p14:tracePt t="48328" x="4992688" y="4835525"/>
          <p14:tracePt t="48388" x="5000625" y="4835525"/>
          <p14:tracePt t="48405" x="5000625" y="4826000"/>
          <p14:tracePt t="48418" x="5010150" y="4826000"/>
          <p14:tracePt t="48448" x="5010150" y="4818063"/>
          <p14:tracePt t="48457" x="5018088" y="4818063"/>
          <p14:tracePt t="48524" x="5026025" y="4818063"/>
          <p14:tracePt t="48554" x="5033963" y="4818063"/>
          <p14:tracePt t="48645" x="5033963" y="4810125"/>
          <p14:tracePt t="48743" x="5033963" y="4802188"/>
          <p14:tracePt t="48787" x="5033963" y="4792663"/>
          <p14:tracePt t="48817" x="5033963" y="4784725"/>
          <p14:tracePt t="48824" x="5043488" y="4784725"/>
          <p14:tracePt t="48833" x="5043488" y="4776788"/>
          <p14:tracePt t="48846" x="5043488" y="4767263"/>
          <p14:tracePt t="48863" x="5051425" y="4759325"/>
          <p14:tracePt t="48869" x="5051425" y="4751388"/>
          <p14:tracePt t="48877" x="5059363" y="4751388"/>
          <p14:tracePt t="48885" x="5059363" y="4743450"/>
          <p14:tracePt t="48892" x="5068888" y="4743450"/>
          <p14:tracePt t="48899" x="5076825" y="4743450"/>
          <p14:tracePt t="48907" x="5076825" y="4733925"/>
          <p14:tracePt t="48923" x="5084763" y="4725988"/>
          <p14:tracePt t="48937" x="5084763" y="4718050"/>
          <p14:tracePt t="48945" x="5084763" y="4700588"/>
          <p14:tracePt t="48953" x="5084763" y="4692650"/>
          <p14:tracePt t="48958" x="5084763" y="4675188"/>
          <p14:tracePt t="48967" x="5084763" y="4667250"/>
          <p14:tracePt t="48975" x="5084763" y="4641850"/>
          <p14:tracePt t="48982" x="5076825" y="4624388"/>
          <p14:tracePt t="48989" x="5068888" y="4616450"/>
          <p14:tracePt t="48996" x="5059363" y="4600575"/>
          <p14:tracePt t="49005" x="5051425" y="4583113"/>
          <p14:tracePt t="49012" x="5043488" y="4565650"/>
          <p14:tracePt t="49019" x="5026025" y="4549775"/>
          <p14:tracePt t="49027" x="5018088" y="4532313"/>
          <p14:tracePt t="49034" x="5000625" y="4506913"/>
          <p14:tracePt t="49043" x="4984750" y="4491038"/>
          <p14:tracePt t="49050" x="4967288" y="4473575"/>
          <p14:tracePt t="49058" x="4941888" y="4457700"/>
          <p14:tracePt t="49065" x="4908550" y="4440238"/>
          <p14:tracePt t="49073" x="4883150" y="4440238"/>
          <p14:tracePt t="49079" x="4857750" y="4440238"/>
          <p14:tracePt t="49086" x="4833938" y="4440238"/>
          <p14:tracePt t="49095" x="4808538" y="4448175"/>
          <p14:tracePt t="49102" x="4783138" y="4473575"/>
          <p14:tracePt t="49109" x="4757738" y="4498975"/>
          <p14:tracePt t="49117" x="4732338" y="4524375"/>
          <p14:tracePt t="49126" x="4716463" y="4557713"/>
          <p14:tracePt t="49133" x="4706938" y="4600575"/>
          <p14:tracePt t="49138" x="4706938" y="4641850"/>
          <p14:tracePt t="49147" x="4706938" y="4692650"/>
          <p14:tracePt t="49155" x="4706938" y="4743450"/>
          <p14:tracePt t="49163" x="4706938" y="4784725"/>
          <p14:tracePt t="49169" x="4740275" y="4835525"/>
          <p14:tracePt t="49177" x="4757738" y="4876800"/>
          <p14:tracePt t="49184" x="4783138" y="4919663"/>
          <p14:tracePt t="49193" x="4799013" y="4953000"/>
          <p14:tracePt t="49198" x="4824413" y="4978400"/>
          <p14:tracePt t="49207" x="4849813" y="4994275"/>
          <p14:tracePt t="49215" x="4875213" y="4994275"/>
          <p14:tracePt t="49223" x="4900613" y="5002213"/>
          <p14:tracePt t="49229" x="4926013" y="5002213"/>
          <p14:tracePt t="49236" x="4951413" y="5002213"/>
          <p14:tracePt t="49244" x="4975225" y="4994275"/>
          <p14:tracePt t="49253" x="5000625" y="4968875"/>
          <p14:tracePt t="49259" x="5026025" y="4935538"/>
          <p14:tracePt t="49267" x="5059363" y="4910138"/>
          <p14:tracePt t="49274" x="5084763" y="4876800"/>
          <p14:tracePt t="49282" x="5110163" y="4835525"/>
          <p14:tracePt t="49289" x="5135563" y="4802188"/>
          <p14:tracePt t="49297" x="5151438" y="4759325"/>
          <p14:tracePt t="49304" x="5160963" y="4725988"/>
          <p14:tracePt t="49313" x="5160963" y="4684713"/>
          <p14:tracePt t="49319" x="5160963" y="4649788"/>
          <p14:tracePt t="49326" x="5143500" y="4608513"/>
          <p14:tracePt t="49335" x="5118100" y="4575175"/>
          <p14:tracePt t="49343" x="5092700" y="4541838"/>
          <p14:tracePt t="49349" x="5059363" y="4524375"/>
          <p14:tracePt t="49356" x="5033963" y="4506913"/>
          <p14:tracePt t="49365" x="5000625" y="4506913"/>
          <p14:tracePt t="49372" x="4967288" y="4506913"/>
          <p14:tracePt t="49378" x="4933950" y="4516438"/>
          <p14:tracePt t="49386" x="4908550" y="4532313"/>
          <p14:tracePt t="49395" x="4883150" y="4549775"/>
          <p14:tracePt t="49403" x="4867275" y="4565650"/>
          <p14:tracePt t="49409" x="4849813" y="4575175"/>
          <p14:tracePt t="49418" x="4849813" y="4583113"/>
          <p14:tracePt t="49425" x="4849813" y="4591050"/>
          <p14:tracePt t="49433" x="4841875" y="4591050"/>
          <p14:tracePt t="49438" x="4841875" y="4600575"/>
          <p14:tracePt t="49455" x="4841875" y="4608513"/>
          <p14:tracePt t="49462" x="4849813" y="4608513"/>
          <p14:tracePt t="49477" x="4857750" y="4616450"/>
          <p14:tracePt t="49485" x="4867275" y="4616450"/>
          <p14:tracePt t="49492" x="4875213" y="4624388"/>
          <p14:tracePt t="49507" x="4883150" y="4624388"/>
          <p14:tracePt t="49589" x="4892675" y="4624388"/>
          <p14:tracePt t="49703" x="4892675" y="4616450"/>
          <p14:tracePt t="49725" x="4892675" y="4608513"/>
          <p14:tracePt t="49738" x="4892675" y="4600575"/>
          <p14:tracePt t="49746" x="4892675" y="4591050"/>
          <p14:tracePt t="49765" x="4892675" y="4583113"/>
          <p14:tracePt t="49776" x="4900613" y="4575175"/>
          <p14:tracePt t="49799" x="4900613" y="4565650"/>
          <p14:tracePt t="49822" x="4892675" y="4565650"/>
          <p14:tracePt t="49829" x="4892675" y="4575175"/>
          <p14:tracePt t="49837" x="4883150" y="4575175"/>
          <p14:tracePt t="49845" x="4875213" y="4583113"/>
          <p14:tracePt t="49853" x="4875213" y="4591050"/>
          <p14:tracePt t="49859" x="4867275" y="4591050"/>
          <p14:tracePt t="49866" x="4867275" y="4600575"/>
          <p14:tracePt t="49882" x="4857750" y="4608513"/>
          <p14:tracePt t="49906" x="4857750" y="4600575"/>
          <p14:tracePt t="49912" x="4849813" y="4583113"/>
          <p14:tracePt t="49919" x="4849813" y="4565650"/>
          <p14:tracePt t="49926" x="4849813" y="4549775"/>
          <p14:tracePt t="49934" x="4849813" y="4532313"/>
          <p14:tracePt t="49943" x="4841875" y="4516438"/>
          <p14:tracePt t="49949" x="4833938" y="4491038"/>
          <p14:tracePt t="49957" x="4816475" y="4473575"/>
          <p14:tracePt t="49964" x="4783138" y="4448175"/>
          <p14:tracePt t="49973" x="4740275" y="4424363"/>
          <p14:tracePt t="49979" x="4699000" y="4406900"/>
          <p14:tracePt t="49987" x="4640263" y="4381500"/>
          <p14:tracePt t="49995" x="4573588" y="4356100"/>
          <p14:tracePt t="50003" x="4505325" y="4322763"/>
          <p14:tracePt t="50008" x="4438650" y="4297363"/>
          <p14:tracePt t="50017" x="4364038" y="4281488"/>
          <p14:tracePt t="50024" x="4287838" y="4256088"/>
          <p14:tracePt t="50033" x="4221163" y="4230688"/>
          <p14:tracePt t="50039" x="4152900" y="4205288"/>
          <p14:tracePt t="50047" x="4086225" y="4179888"/>
          <p14:tracePt t="50055" x="4019550" y="4179888"/>
          <p14:tracePt t="50063" x="3952875" y="4138613"/>
          <p14:tracePt t="50069" x="3894138" y="4105275"/>
          <p14:tracePt t="50076" x="3825875" y="4079875"/>
          <p14:tracePt t="50086" x="3759200" y="4054475"/>
          <p14:tracePt t="50092" x="3700463" y="4037013"/>
          <p14:tracePt t="50100" x="3633788" y="4011613"/>
          <p14:tracePt t="50107" x="3575050" y="3995738"/>
          <p14:tracePt t="50115" x="3506788" y="3978275"/>
          <p14:tracePt t="50122" x="3440113" y="3962400"/>
          <p14:tracePt t="50129" x="3373438" y="3952875"/>
          <p14:tracePt t="50136" x="3314700" y="3952875"/>
          <p14:tracePt t="50144" x="3263900" y="3937000"/>
          <p14:tracePt t="50153" x="3222625" y="3919538"/>
          <p14:tracePt t="50159" x="3189288" y="3903663"/>
          <p14:tracePt t="50167" x="3154363" y="3894138"/>
          <p14:tracePt t="50175" x="3130550" y="3886200"/>
          <p14:tracePt t="50183" x="3105150" y="3886200"/>
          <p14:tracePt t="50188" x="3079750" y="3870325"/>
          <p14:tracePt t="50196" x="3054350" y="3860800"/>
          <p14:tracePt t="50205" x="3036888" y="3860800"/>
          <p14:tracePt t="50213" x="3028950" y="3860800"/>
          <p14:tracePt t="50227" x="3028950" y="3852863"/>
          <p14:tracePt t="50243" x="3021013" y="3852863"/>
          <p14:tracePt t="50248" x="3013075" y="3852863"/>
          <p14:tracePt t="50257" x="3003550" y="3852863"/>
          <p14:tracePt t="50265" x="2995613" y="3860800"/>
          <p14:tracePt t="50274" x="2978150" y="3860800"/>
          <p14:tracePt t="50278" x="2954338" y="3870325"/>
          <p14:tracePt t="50288" x="2928938" y="3870325"/>
          <p14:tracePt t="50294" x="2903538" y="3878263"/>
          <p14:tracePt t="50303" x="2886075" y="3878263"/>
          <p14:tracePt t="50308" x="2852738" y="3878263"/>
          <p14:tracePt t="50316" x="2827338" y="3878263"/>
          <p14:tracePt t="50324" x="2794000" y="3878263"/>
          <p14:tracePt t="50332" x="2768600" y="3878263"/>
          <p14:tracePt t="50338" x="2743200" y="3878263"/>
          <p14:tracePt t="50346" x="2709863" y="3878263"/>
          <p14:tracePt t="50355" x="2668588" y="3878263"/>
          <p14:tracePt t="50363" x="2635250" y="3878263"/>
          <p14:tracePt t="50369" x="2592388" y="3878263"/>
          <p14:tracePt t="50377" x="2543175" y="3870325"/>
          <p14:tracePt t="50386" x="2500313" y="3870325"/>
          <p14:tracePt t="50393" x="2459038" y="3870325"/>
          <p14:tracePt t="50398" x="2416175" y="3870325"/>
          <p14:tracePt t="50406" x="2374900" y="3870325"/>
          <p14:tracePt t="50415" x="2341563" y="3886200"/>
          <p14:tracePt t="50424" x="2298700" y="3903663"/>
          <p14:tracePt t="50429" x="2257425" y="3929063"/>
          <p14:tracePt t="50437" x="2214563" y="3952875"/>
          <p14:tracePt t="50447" x="2181225" y="3978275"/>
          <p14:tracePt t="50453" x="2139950" y="4003675"/>
          <p14:tracePt t="50459" x="2106613" y="4037013"/>
          <p14:tracePt t="50468" x="2081213" y="4071938"/>
          <p14:tracePt t="50475" x="2047875" y="4105275"/>
          <p14:tracePt t="50483" x="2030413" y="4146550"/>
          <p14:tracePt t="50489" x="2014538" y="4189413"/>
          <p14:tracePt t="50497" x="2005013" y="4238625"/>
          <p14:tracePt t="50505" x="2005013" y="4281488"/>
          <p14:tracePt t="50512" x="1997075" y="4330700"/>
          <p14:tracePt t="50520" x="1997075" y="4381500"/>
          <p14:tracePt t="50526" x="1989138" y="4440238"/>
          <p14:tracePt t="50536" x="1989138" y="4498975"/>
          <p14:tracePt t="50544" x="1989138" y="4549775"/>
          <p14:tracePt t="50548" x="1997075" y="4608513"/>
          <p14:tracePt t="50557" x="2022475" y="4659313"/>
          <p14:tracePt t="50566" x="2038350" y="4708525"/>
          <p14:tracePt t="50572" x="2063750" y="4751388"/>
          <p14:tracePt t="50580" x="2089150" y="4802188"/>
          <p14:tracePt t="50587" x="2114550" y="4851400"/>
          <p14:tracePt t="50595" x="2147888" y="4894263"/>
          <p14:tracePt t="50603" x="2181225" y="4943475"/>
          <p14:tracePt t="50609" x="2214563" y="4986338"/>
          <p14:tracePt t="50617" x="2257425" y="5019675"/>
          <p14:tracePt t="50626" x="2290763" y="5060950"/>
          <p14:tracePt t="50633" x="2332038" y="5086350"/>
          <p14:tracePt t="50640" x="2374900" y="5111750"/>
          <p14:tracePt t="50648" x="2416175" y="5129213"/>
          <p14:tracePt t="50655" x="2459038" y="5145088"/>
          <p14:tracePt t="50663" x="2500313" y="5145088"/>
          <p14:tracePt t="50668" x="2543175" y="5145088"/>
          <p14:tracePt t="50677" x="2584450" y="5154613"/>
          <p14:tracePt t="50685" x="2635250" y="5154613"/>
          <p14:tracePt t="50693" x="2693988" y="5162550"/>
          <p14:tracePt t="50698" x="2743200" y="5170488"/>
          <p14:tracePt t="50707" x="2801938" y="5170488"/>
          <p14:tracePt t="50714" x="2860675" y="5178425"/>
          <p14:tracePt t="50723" x="2919413" y="5178425"/>
          <p14:tracePt t="50728" x="2978150" y="5187950"/>
          <p14:tracePt t="50737" x="3028950" y="5187950"/>
          <p14:tracePt t="50746" x="3079750" y="5195888"/>
          <p14:tracePt t="50753" x="3121025" y="5195888"/>
          <p14:tracePt t="50759" x="3171825" y="5195888"/>
          <p14:tracePt t="50767" x="3213100" y="5195888"/>
          <p14:tracePt t="50774" x="3255963" y="5195888"/>
          <p14:tracePt t="50782" x="3289300" y="5195888"/>
          <p14:tracePt t="50789" x="3322638" y="5187950"/>
          <p14:tracePt t="50796" x="3365500" y="5170488"/>
          <p14:tracePt t="50805" x="3398838" y="5154613"/>
          <p14:tracePt t="50813" x="3432175" y="5137150"/>
          <p14:tracePt t="50819" x="3473450" y="5111750"/>
          <p14:tracePt t="50827" x="3506788" y="5078413"/>
          <p14:tracePt t="50836" x="3549650" y="5045075"/>
          <p14:tracePt t="50843" x="3582988" y="5011738"/>
          <p14:tracePt t="50850" x="3616325" y="4978400"/>
          <p14:tracePt t="50857" x="3641725" y="4943475"/>
          <p14:tracePt t="50864" x="3667125" y="4910138"/>
          <p14:tracePt t="50873" x="3683000" y="4868863"/>
          <p14:tracePt t="50879" x="3700463" y="4835525"/>
          <p14:tracePt t="50887" x="3717925" y="4802188"/>
          <p14:tracePt t="50895" x="3733800" y="4767263"/>
          <p14:tracePt t="50903" x="3741738" y="4733925"/>
          <p14:tracePt t="50909" x="3751263" y="4692650"/>
          <p14:tracePt t="50917" x="3759200" y="4641850"/>
          <p14:tracePt t="50925" x="3767138" y="4600575"/>
          <p14:tracePt t="50933" x="3767138" y="4541838"/>
          <p14:tracePt t="50938" x="3767138" y="4498975"/>
          <p14:tracePt t="50947" x="3767138" y="4448175"/>
          <p14:tracePt t="50954" x="3767138" y="4398963"/>
          <p14:tracePt t="50962" x="3767138" y="4356100"/>
          <p14:tracePt t="50968" x="3751263" y="4306888"/>
          <p14:tracePt t="50977" x="3733800" y="4264025"/>
          <p14:tracePt t="50985" x="3708400" y="4213225"/>
          <p14:tracePt t="50993" x="3683000" y="4171950"/>
          <p14:tracePt t="50999" x="3649663" y="4121150"/>
          <p14:tracePt t="51007" x="3616325" y="4079875"/>
          <p14:tracePt t="51016" x="3582988" y="4046538"/>
          <p14:tracePt t="51024" x="3541713" y="4003675"/>
          <p14:tracePt t="51029" x="3490913" y="3978275"/>
          <p14:tracePt t="51037" x="3440113" y="3962400"/>
          <p14:tracePt t="51045" x="3389313" y="3937000"/>
          <p14:tracePt t="51053" x="3340100" y="3919538"/>
          <p14:tracePt t="51059" x="3289300" y="3903663"/>
          <p14:tracePt t="51067" x="3238500" y="3886200"/>
          <p14:tracePt t="51075" x="3179763" y="3860800"/>
          <p14:tracePt t="51083" x="3130550" y="3844925"/>
          <p14:tracePt t="51089" x="3071813" y="3819525"/>
          <p14:tracePt t="51097" x="3021013" y="3802063"/>
          <p14:tracePt t="51106" x="2962275" y="3794125"/>
          <p14:tracePt t="51112" x="2903538" y="3794125"/>
          <p14:tracePt t="51119" x="2844800" y="3786188"/>
          <p14:tracePt t="51127" x="2794000" y="3786188"/>
          <p14:tracePt t="51135" x="2735263" y="3786188"/>
          <p14:tracePt t="51142" x="2676525" y="3794125"/>
          <p14:tracePt t="51149" x="2617788" y="3819525"/>
          <p14:tracePt t="51156" x="2551113" y="3835400"/>
          <p14:tracePt t="51165" x="2484438" y="3870325"/>
          <p14:tracePt t="51173" x="2416175" y="3903663"/>
          <p14:tracePt t="51179" x="2349500" y="3937000"/>
          <p14:tracePt t="51187" x="2282825" y="3978275"/>
          <p14:tracePt t="51195" x="2224088" y="4021138"/>
          <p14:tracePt t="51204" x="2173288" y="4062413"/>
          <p14:tracePt t="51209" x="2122488" y="4113213"/>
          <p14:tracePt t="51217" x="2081213" y="4164013"/>
          <p14:tracePt t="51225" x="2038350" y="4213225"/>
          <p14:tracePt t="51233" x="2005013" y="4271963"/>
          <p14:tracePt t="51239" x="1971675" y="4330700"/>
          <p14:tracePt t="51247" x="1938338" y="4389438"/>
          <p14:tracePt t="51255" x="1905000" y="4448175"/>
          <p14:tracePt t="51262" x="1879600" y="4516438"/>
          <p14:tracePt t="51268" x="1862138" y="4575175"/>
          <p14:tracePt t="51277" x="1862138" y="4633913"/>
          <p14:tracePt t="51284" x="1862138" y="4692650"/>
          <p14:tracePt t="51292" x="1862138" y="4759325"/>
          <p14:tracePt t="51298" x="1854200" y="4810125"/>
          <p14:tracePt t="51307" x="1854200" y="4868863"/>
          <p14:tracePt t="51314" x="1862138" y="4927600"/>
          <p14:tracePt t="51323" x="1887538" y="4986338"/>
          <p14:tracePt t="51329" x="1912938" y="5045075"/>
          <p14:tracePt t="51336" x="1946275" y="5095875"/>
          <p14:tracePt t="51345" x="1971675" y="5145088"/>
          <p14:tracePt t="51353" x="2005013" y="5187950"/>
          <p14:tracePt t="51358" x="2047875" y="5229225"/>
          <p14:tracePt t="51367" x="2097088" y="5262563"/>
          <p14:tracePt t="51375" x="2139950" y="5287963"/>
          <p14:tracePt t="51383" x="2198688" y="5313363"/>
          <p14:tracePt t="51389" x="2257425" y="5338763"/>
          <p14:tracePt t="51397" x="2308225" y="5356225"/>
          <p14:tracePt t="51405" x="2374900" y="5372100"/>
          <p14:tracePt t="51413" x="2425700" y="5389563"/>
          <p14:tracePt t="51418" x="2492375" y="5397500"/>
          <p14:tracePt t="51426" x="2551113" y="5397500"/>
          <p14:tracePt t="51435" x="2617788" y="5397500"/>
          <p14:tracePt t="51443" x="2693988" y="5397500"/>
          <p14:tracePt t="51448" x="2768600" y="5397500"/>
          <p14:tracePt t="51457" x="2852738" y="5389563"/>
          <p14:tracePt t="51466" x="2928938" y="5364163"/>
          <p14:tracePt t="51473" x="3003550" y="5346700"/>
          <p14:tracePt t="51479" x="3071813" y="5321300"/>
          <p14:tracePt t="51486" x="3138488" y="5295900"/>
          <p14:tracePt t="51496" x="3197225" y="5262563"/>
          <p14:tracePt t="51502" x="3255963" y="5237163"/>
          <p14:tracePt t="51510" x="3314700" y="5203825"/>
          <p14:tracePt t="51516" x="3365500" y="5170488"/>
          <p14:tracePt t="51525" x="3406775" y="5129213"/>
          <p14:tracePt t="51532" x="3457575" y="5078413"/>
          <p14:tracePt t="51539" x="3498850" y="5027613"/>
          <p14:tracePt t="51546" x="3541713" y="4978400"/>
          <p14:tracePt t="51555" x="3575050" y="4919663"/>
          <p14:tracePt t="51563" x="3600450" y="4860925"/>
          <p14:tracePt t="51568" x="3624263" y="4802188"/>
          <p14:tracePt t="51577" x="3633788" y="4733925"/>
          <p14:tracePt t="51586" x="3641725" y="4675188"/>
          <p14:tracePt t="51593" x="3641725" y="4608513"/>
          <p14:tracePt t="51599" x="3649663" y="4549775"/>
          <p14:tracePt t="51607" x="3649663" y="4483100"/>
          <p14:tracePt t="51614" x="3649663" y="4424363"/>
          <p14:tracePt t="51623" x="3649663" y="4365625"/>
          <p14:tracePt t="51628" x="3649663" y="4306888"/>
          <p14:tracePt t="51636" x="3624263" y="4248150"/>
          <p14:tracePt t="51645" x="3582988" y="4189413"/>
          <p14:tracePt t="51653" x="3541713" y="4130675"/>
          <p14:tracePt t="51659" x="3498850" y="4071938"/>
          <p14:tracePt t="51667" x="3440113" y="4011613"/>
          <p14:tracePt t="51676" x="3381375" y="3962400"/>
          <p14:tracePt t="51683" x="3314700" y="3919538"/>
          <p14:tracePt t="51689" x="3255963" y="3886200"/>
          <p14:tracePt t="51697" x="3189288" y="3870325"/>
          <p14:tracePt t="51705" x="3121025" y="3860800"/>
          <p14:tracePt t="51713" x="3062288" y="3860800"/>
          <p14:tracePt t="51718" x="2987675" y="3860800"/>
          <p14:tracePt t="51726" x="2911475" y="3870325"/>
          <p14:tracePt t="51735" x="2836863" y="3878263"/>
          <p14:tracePt t="51743" x="2752725" y="3894138"/>
          <p14:tracePt t="51749" x="2676525" y="3911600"/>
          <p14:tracePt t="51758" x="2601913" y="3929063"/>
          <p14:tracePt t="51766" x="2533650" y="3952875"/>
          <p14:tracePt t="51773" x="2466975" y="3978275"/>
          <p14:tracePt t="51779" x="2408238" y="4011613"/>
          <p14:tracePt t="51787" x="2349500" y="4046538"/>
          <p14:tracePt t="51795" x="2290763" y="4087813"/>
          <p14:tracePt t="51803" x="2239963" y="4130675"/>
          <p14:tracePt t="51808" x="2190750" y="4179888"/>
          <p14:tracePt t="51817" x="2155825" y="4222750"/>
          <p14:tracePt t="51825" x="2122488" y="4264025"/>
          <p14:tracePt t="51833" x="2089150" y="4314825"/>
          <p14:tracePt t="51839" x="2063750" y="4365625"/>
          <p14:tracePt t="51847" x="2038350" y="4414838"/>
          <p14:tracePt t="51855" x="2022475" y="4465638"/>
          <p14:tracePt t="51864" x="2014538" y="4524375"/>
          <p14:tracePt t="51869" x="2005013" y="4583113"/>
          <p14:tracePt t="51878" x="2005013" y="4649788"/>
          <p14:tracePt t="51884" x="2005013" y="4718050"/>
          <p14:tracePt t="51893" x="2005013" y="4784725"/>
          <p14:tracePt t="51898" x="2014538" y="4860925"/>
          <p14:tracePt t="51907" x="2030413" y="4927600"/>
          <p14:tracePt t="51915" x="2038350" y="5002213"/>
          <p14:tracePt t="51923" x="2055813" y="5070475"/>
          <p14:tracePt t="51929" x="2073275" y="5129213"/>
          <p14:tracePt t="51937" x="2097088" y="5187950"/>
          <p14:tracePt t="51945" x="2122488" y="5229225"/>
          <p14:tracePt t="51953" x="2165350" y="5272088"/>
          <p14:tracePt t="51959" x="2206625" y="5305425"/>
          <p14:tracePt t="51968" x="2257425" y="5330825"/>
          <p14:tracePt t="51976" x="2308225" y="5356225"/>
          <p14:tracePt t="51982" x="2357438" y="5364163"/>
          <p14:tracePt t="51989" x="2400300" y="5380038"/>
          <p14:tracePt t="51997" x="2459038" y="5389563"/>
          <p14:tracePt t="52005" x="2500313" y="5397500"/>
          <p14:tracePt t="52013" x="2543175" y="5405438"/>
          <p14:tracePt t="52020" x="2592388" y="5414963"/>
          <p14:tracePt t="52027" x="2635250" y="5414963"/>
          <p14:tracePt t="52035" x="2684463" y="5414963"/>
          <p14:tracePt t="52043" x="2743200" y="5414963"/>
          <p14:tracePt t="52049" x="2794000" y="5414963"/>
          <p14:tracePt t="52057" x="2852738" y="5414963"/>
          <p14:tracePt t="52065" x="2903538" y="5405438"/>
          <p14:tracePt t="52073" x="2962275" y="5389563"/>
          <p14:tracePt t="52079" x="3003550" y="5356225"/>
          <p14:tracePt t="52086" x="3054350" y="5321300"/>
          <p14:tracePt t="52095" x="3095625" y="5280025"/>
          <p14:tracePt t="52102" x="3138488" y="5237163"/>
          <p14:tracePt t="52109" x="3189288" y="5195888"/>
          <p14:tracePt t="52117" x="3230563" y="5145088"/>
          <p14:tracePt t="52125" x="3263900" y="5103813"/>
          <p14:tracePt t="52133" x="3297238" y="5060950"/>
          <p14:tracePt t="52140" x="3330575" y="5027613"/>
          <p14:tracePt t="52146" x="3365500" y="4986338"/>
          <p14:tracePt t="52157" x="3389313" y="4953000"/>
          <p14:tracePt t="52163" x="3414713" y="4910138"/>
          <p14:tracePt t="52169" x="3440113" y="4876800"/>
          <p14:tracePt t="52177" x="3465513" y="4835525"/>
          <p14:tracePt t="52185" x="3465513" y="4784725"/>
          <p14:tracePt t="52192" x="3490913" y="4733925"/>
          <p14:tracePt t="52199" x="3498850" y="4692650"/>
          <p14:tracePt t="52207" x="3506788" y="4641850"/>
          <p14:tracePt t="52216" x="3516313" y="4591050"/>
          <p14:tracePt t="52222" x="3516313" y="4549775"/>
          <p14:tracePt t="52228" x="3516313" y="4516438"/>
          <p14:tracePt t="52237" x="3524250" y="4483100"/>
          <p14:tracePt t="52245" x="3524250" y="4448175"/>
          <p14:tracePt t="52252" x="3524250" y="4414838"/>
          <p14:tracePt t="52259" x="3524250" y="4381500"/>
          <p14:tracePt t="52267" x="3516313" y="4348163"/>
          <p14:tracePt t="52274" x="3498850" y="4314825"/>
          <p14:tracePt t="52284" x="3482975" y="4271963"/>
          <p14:tracePt t="52288" x="3465513" y="4238625"/>
          <p14:tracePt t="52297" x="3465513" y="4197350"/>
          <p14:tracePt t="52304" x="3448050" y="4164013"/>
          <p14:tracePt t="52313" x="3432175" y="4121150"/>
          <p14:tracePt t="52320" x="3424238" y="4095750"/>
          <p14:tracePt t="52327" x="3406775" y="4062413"/>
          <p14:tracePt t="52335" x="3389313" y="4037013"/>
          <p14:tracePt t="52344" x="3365500" y="4011613"/>
          <p14:tracePt t="52349" x="3348038" y="3987800"/>
          <p14:tracePt t="52357" x="3314700" y="3970338"/>
          <p14:tracePt t="52365" x="3289300" y="3944938"/>
          <p14:tracePt t="52373" x="3263900" y="3929063"/>
          <p14:tracePt t="52379" x="3230563" y="3903663"/>
          <p14:tracePt t="52387" x="3205163" y="3878263"/>
          <p14:tracePt t="52395" x="3171825" y="3860800"/>
          <p14:tracePt t="52403" x="3138488" y="3844925"/>
          <p14:tracePt t="52409" x="3113088" y="3835400"/>
          <p14:tracePt t="52417" x="3079750" y="3835400"/>
          <p14:tracePt t="52425" x="3054350" y="3827463"/>
          <p14:tracePt t="52433" x="3028950" y="3827463"/>
          <p14:tracePt t="52439" x="3003550" y="3819525"/>
          <p14:tracePt t="52447" x="2978150" y="3819525"/>
          <p14:tracePt t="52455" x="2954338" y="3819525"/>
          <p14:tracePt t="52462" x="2928938" y="3819525"/>
          <p14:tracePt t="52468" x="2903538" y="3819525"/>
          <p14:tracePt t="52476" x="2886075" y="3827463"/>
          <p14:tracePt t="52485" x="2870200" y="3827463"/>
          <p14:tracePt t="52493" x="2852738" y="3835400"/>
          <p14:tracePt t="52499" x="2836863" y="3835400"/>
          <p14:tracePt t="52507" x="2819400" y="3852863"/>
          <p14:tracePt t="52516" x="2801938" y="3860800"/>
          <p14:tracePt t="52523" x="2786063" y="3878263"/>
          <p14:tracePt t="52529" x="2760663" y="3886200"/>
          <p14:tracePt t="52538" x="2735263" y="3903663"/>
          <p14:tracePt t="52545" x="2709863" y="3911600"/>
          <p14:tracePt t="52553" x="2684463" y="3929063"/>
          <p14:tracePt t="52559" x="2651125" y="3937000"/>
          <p14:tracePt t="52567" x="2609850" y="3937000"/>
          <p14:tracePt t="52574" x="2576513" y="3952875"/>
          <p14:tracePt t="52584" x="2525713" y="3952875"/>
          <p14:tracePt t="52588" x="2484438" y="3962400"/>
          <p14:tracePt t="52597" x="2441575" y="3962400"/>
          <p14:tracePt t="52604" x="2390775" y="3970338"/>
          <p14:tracePt t="52614" x="2341563" y="3987800"/>
          <p14:tracePt t="52618" x="2290763" y="4003675"/>
          <p14:tracePt t="52627" x="2239963" y="4029075"/>
          <p14:tracePt t="52635" x="2198688" y="4046538"/>
          <p14:tracePt t="52643" x="2155825" y="4079875"/>
          <p14:tracePt t="52648" x="2132013" y="4113213"/>
          <p14:tracePt t="52656" x="2097088" y="4138613"/>
          <p14:tracePt t="52664" x="2081213" y="4171950"/>
          <p14:tracePt t="52674" x="2063750" y="4213225"/>
          <p14:tracePt t="52679" x="2055813" y="4248150"/>
          <p14:tracePt t="52689" x="2047875" y="4289425"/>
          <p14:tracePt t="52695" x="2047875" y="4340225"/>
          <p14:tracePt t="52703" x="2047875" y="4381500"/>
          <p14:tracePt t="52709" x="2038350" y="4440238"/>
          <p14:tracePt t="52718" x="2038350" y="4491038"/>
          <p14:tracePt t="52725" x="2038350" y="4557713"/>
          <p14:tracePt t="52733" x="2047875" y="4624388"/>
          <p14:tracePt t="52739" x="2081213" y="4692650"/>
          <p14:tracePt t="52746" x="2122488" y="4759325"/>
          <p14:tracePt t="52754" x="2155825" y="4826000"/>
          <p14:tracePt t="52764" x="2198688" y="4876800"/>
          <p14:tracePt t="52769" x="2249488" y="4927600"/>
          <p14:tracePt t="52779" x="2298700" y="4960938"/>
          <p14:tracePt t="52785" x="2349500" y="4986338"/>
          <p14:tracePt t="52793" x="2400300" y="5011738"/>
          <p14:tracePt t="52799" x="2449513" y="5019675"/>
          <p14:tracePt t="52808" x="2492375" y="5027613"/>
          <p14:tracePt t="52815" x="2551113" y="5027613"/>
          <p14:tracePt t="52823" x="2609850" y="5027613"/>
          <p14:tracePt t="52829" x="2676525" y="5027613"/>
          <p14:tracePt t="52836" x="2743200" y="5037138"/>
          <p14:tracePt t="52845" x="2819400" y="5037138"/>
          <p14:tracePt t="52852" x="2895600" y="5037138"/>
          <p14:tracePt t="52858" x="2970213" y="5037138"/>
          <p14:tracePt t="52868" x="3046413" y="5019675"/>
          <p14:tracePt t="52875" x="3105150" y="5011738"/>
          <p14:tracePt t="52883" x="3163888" y="4986338"/>
          <p14:tracePt t="52889" x="3222625" y="4960938"/>
          <p14:tracePt t="52897" x="3281363" y="4935538"/>
          <p14:tracePt t="52905" x="3330575" y="4910138"/>
          <p14:tracePt t="52912" x="3373438" y="4884738"/>
          <p14:tracePt t="52919" x="3414713" y="4851400"/>
          <p14:tracePt t="52927" x="3457575" y="4818063"/>
          <p14:tracePt t="52935" x="3490913" y="4784725"/>
          <p14:tracePt t="52942" x="3532188" y="4743450"/>
          <p14:tracePt t="52949" x="3557588" y="4700588"/>
          <p14:tracePt t="52957" x="3590925" y="4659313"/>
          <p14:tracePt t="52965" x="3608388" y="4616450"/>
          <p14:tracePt t="52973" x="3616325" y="4565650"/>
          <p14:tracePt t="52979" x="3616325" y="4516438"/>
          <p14:tracePt t="52987" x="3616325" y="4457700"/>
          <p14:tracePt t="52995" x="3624263" y="4406900"/>
          <p14:tracePt t="53002" x="3624263" y="4340225"/>
          <p14:tracePt t="53009" x="3624263" y="4271963"/>
          <p14:tracePt t="53016" x="3616325" y="4197350"/>
          <p14:tracePt t="53024" x="3582988" y="4113213"/>
          <p14:tracePt t="53033" x="3532188" y="4037013"/>
          <p14:tracePt t="53038" x="3490913" y="3952875"/>
          <p14:tracePt t="53047" x="3457575" y="3886200"/>
          <p14:tracePt t="53055" x="3424238" y="3835400"/>
          <p14:tracePt t="53063" x="3381375" y="3786188"/>
          <p14:tracePt t="53069" x="3348038" y="3752850"/>
          <p14:tracePt t="53077" x="3297238" y="3735388"/>
          <p14:tracePt t="53085" x="3248025" y="3727450"/>
          <p14:tracePt t="53093" x="3197225" y="3727450"/>
          <p14:tracePt t="53099" x="3138488" y="3717925"/>
          <p14:tracePt t="53106" x="3079750" y="3717925"/>
          <p14:tracePt t="53114" x="3021013" y="3717925"/>
          <p14:tracePt t="53123" x="2962275" y="3717925"/>
          <p14:tracePt t="53128" x="2911475" y="3727450"/>
          <p14:tracePt t="53136" x="2852738" y="3743325"/>
          <p14:tracePt t="53144" x="2801938" y="3752850"/>
          <p14:tracePt t="53154" x="2760663" y="3768725"/>
          <p14:tracePt t="53159" x="2719388" y="3794125"/>
          <p14:tracePt t="53167" x="2668588" y="3827463"/>
          <p14:tracePt t="53176" x="2625725" y="3860800"/>
          <p14:tracePt t="53183" x="2592388" y="3894138"/>
          <p14:tracePt t="53189" x="2559050" y="3929063"/>
          <p14:tracePt t="53197" x="2525713" y="3952875"/>
          <p14:tracePt t="53205" x="2500313" y="3978275"/>
          <p14:tracePt t="53213" x="2484438" y="3995738"/>
          <p14:tracePt t="53219" x="2474913" y="4003675"/>
          <p14:tracePt t="53226" x="2466975" y="4011613"/>
          <p14:tracePt t="53235" x="2466975" y="4021138"/>
          <p14:tracePt t="53249" x="2474913" y="4021138"/>
          <p14:tracePt t="53256" x="2492375" y="4021138"/>
          <p14:tracePt t="53266" x="2517775" y="4021138"/>
          <p14:tracePt t="53273" x="2543175" y="4029075"/>
          <p14:tracePt t="53279" x="2559050" y="4029075"/>
          <p14:tracePt t="53287" x="2584450" y="4029075"/>
          <p14:tracePt t="53294" x="2609850" y="4029075"/>
          <p14:tracePt t="53302" x="2625725" y="4029075"/>
          <p14:tracePt t="53308" x="2651125" y="4029075"/>
          <p14:tracePt t="53316" x="2668588" y="4029075"/>
          <p14:tracePt t="53325" x="2693988" y="4029075"/>
          <p14:tracePt t="53332" x="2719388" y="4037013"/>
          <p14:tracePt t="53339" x="2743200" y="4037013"/>
          <p14:tracePt t="53347" x="2760663" y="4054475"/>
          <p14:tracePt t="53356" x="2786063" y="4071938"/>
          <p14:tracePt t="53363" x="2801938" y="4087813"/>
          <p14:tracePt t="53370" x="2819400" y="4095750"/>
          <p14:tracePt t="53377" x="2836863" y="4105275"/>
          <p14:tracePt t="53384" x="2852738" y="4121150"/>
          <p14:tracePt t="53415" x="2852738" y="4130675"/>
          <p14:tracePt t="53428" x="2852738" y="4138613"/>
          <p14:tracePt t="53452" x="2852738" y="4146550"/>
          <p14:tracePt t="53467" x="2852738" y="4154488"/>
          <p14:tracePt t="53475" x="2844800" y="4164013"/>
          <p14:tracePt t="53490" x="2836863" y="4171950"/>
          <p14:tracePt t="53505" x="2827338" y="4179888"/>
          <p14:tracePt t="53519" x="2819400" y="4189413"/>
          <p14:tracePt t="53543" x="2811463" y="4189413"/>
          <p14:tracePt t="53565" x="2801938" y="4189413"/>
          <p14:tracePt t="53632" x="2811463" y="4189413"/>
          <p14:tracePt t="53639" x="2819400" y="4189413"/>
          <p14:tracePt t="53654" x="2827338" y="4189413"/>
          <p14:tracePt t="53662" x="2836863" y="4189413"/>
          <p14:tracePt t="53676" x="2852738" y="4189413"/>
          <p14:tracePt t="53692" x="2870200" y="4189413"/>
          <p14:tracePt t="53699" x="2886075" y="4197350"/>
          <p14:tracePt t="53707" x="2911475" y="4205288"/>
          <p14:tracePt t="53715" x="2936875" y="4213225"/>
          <p14:tracePt t="53724" x="2944813" y="4238625"/>
          <p14:tracePt t="53729" x="2962275" y="4238625"/>
          <p14:tracePt t="53737" x="2978150" y="4238625"/>
          <p14:tracePt t="53746" x="2987675" y="4248150"/>
          <p14:tracePt t="53752" x="3003550" y="4248150"/>
          <p14:tracePt t="53758" x="3013075" y="4256088"/>
          <p14:tracePt t="53767" x="3021013" y="4264025"/>
          <p14:tracePt t="53775" x="3021013" y="4271963"/>
          <p14:tracePt t="53783" x="3028950" y="4271963"/>
          <p14:tracePt t="53790" x="3028950" y="4281488"/>
          <p14:tracePt t="53797" x="3036888" y="4281488"/>
          <p14:tracePt t="53805" x="3036888" y="4289425"/>
          <p14:tracePt t="53813" x="3046413" y="4289425"/>
          <p14:tracePt t="53819" x="3046413" y="4297363"/>
          <p14:tracePt t="53848" x="3036888" y="4306888"/>
          <p14:tracePt t="53857" x="3028950" y="4306888"/>
          <p14:tracePt t="53873" x="3021013" y="4306888"/>
          <p14:tracePt t="53879" x="3021013" y="4314825"/>
          <p14:tracePt t="53886" x="3013075" y="4314825"/>
          <p14:tracePt t="53909" x="3003550" y="4322763"/>
          <p14:tracePt t="53933" x="2995613" y="4322763"/>
          <p14:tracePt t="53939" x="2995613" y="4330700"/>
          <p14:tracePt t="53969" x="2987675" y="4340225"/>
          <p14:tracePt t="54007" x="2978150" y="4348163"/>
          <p14:tracePt t="54023" x="2970213" y="4348163"/>
          <p14:tracePt t="54036" x="2962275" y="4348163"/>
          <p14:tracePt t="54059" x="2954338" y="4348163"/>
          <p14:tracePt t="54075" x="2944813" y="4348163"/>
          <p14:tracePt t="54088" x="2936875" y="4348163"/>
          <p14:tracePt t="54105" x="2928938" y="4348163"/>
          <p14:tracePt t="54113" x="2928938" y="4340225"/>
          <p14:tracePt t="54126" x="2919413" y="4340225"/>
          <p14:tracePt t="54143" x="2911475" y="4348163"/>
          <p14:tracePt t="54148" x="2903538" y="4348163"/>
          <p14:tracePt t="54157" x="2903538" y="4356100"/>
          <p14:tracePt t="54165" x="2895600" y="4356100"/>
          <p14:tracePt t="54179" x="2886075" y="4365625"/>
          <p14:tracePt t="54247" x="2878138" y="4365625"/>
          <p14:tracePt t="54277" x="2878138" y="4356100"/>
          <p14:tracePt t="54307" x="2878138" y="4348163"/>
          <p14:tracePt t="54323" x="2878138" y="4340225"/>
          <p14:tracePt t="54337" x="2878138" y="4330700"/>
          <p14:tracePt t="54345" x="2886075" y="4322763"/>
          <p14:tracePt t="54360" x="2895600" y="4314825"/>
          <p14:tracePt t="54412" x="2895600" y="4322763"/>
          <p14:tracePt t="54435" x="2895600" y="4330700"/>
          <p14:tracePt t="54456" x="2886075" y="4340225"/>
          <p14:tracePt t="54495" x="2886075" y="4348163"/>
          <p14:tracePt t="54547" x="2895600" y="4348163"/>
          <p14:tracePt t="54563" x="2895600" y="4356100"/>
          <p14:tracePt t="54606" x="2895600" y="4365625"/>
          <p14:tracePt t="54637" x="2895600" y="4373563"/>
          <p14:tracePt t="54683" x="2895600" y="4381500"/>
          <p14:tracePt t="54779" x="2895600" y="4373563"/>
          <p14:tracePt t="54847" x="2895600" y="4381500"/>
          <p14:tracePt t="54869" x="2895600" y="4389438"/>
          <p14:tracePt t="54915" x="2903538" y="4389438"/>
          <p14:tracePt t="55064" x="2911475" y="4389438"/>
          <p14:tracePt t="55117" x="2911475" y="4398963"/>
          <p14:tracePt t="55147" x="2903538" y="4398963"/>
          <p14:tracePt t="55304" x="2911475" y="4398963"/>
          <p14:tracePt t="55319" x="2919413" y="4398963"/>
          <p14:tracePt t="55326" x="2928938" y="4398963"/>
          <p14:tracePt t="55335" x="2936875" y="4389438"/>
          <p14:tracePt t="55344" x="2962275" y="4381500"/>
          <p14:tracePt t="55349" x="2995613" y="4365625"/>
          <p14:tracePt t="55357" x="3028950" y="4340225"/>
          <p14:tracePt t="55366" x="3079750" y="4322763"/>
          <p14:tracePt t="55373" x="3130550" y="4297363"/>
          <p14:tracePt t="55379" x="3197225" y="4271963"/>
          <p14:tracePt t="55387" x="3271838" y="4248150"/>
          <p14:tracePt t="55396" x="3355975" y="4230688"/>
          <p14:tracePt t="55404" x="3440113" y="4213225"/>
          <p14:tracePt t="55409" x="3532188" y="4213225"/>
          <p14:tracePt t="55417" x="3633788" y="4213225"/>
          <p14:tracePt t="55426" x="3725863" y="4197350"/>
          <p14:tracePt t="55434" x="3810000" y="4197350"/>
          <p14:tracePt t="55439" x="3894138" y="4197350"/>
          <p14:tracePt t="55447" x="3960813" y="4197350"/>
          <p14:tracePt t="55454" x="4019550" y="4197350"/>
          <p14:tracePt t="55463" x="4060825" y="4197350"/>
          <p14:tracePt t="55468" x="4094163" y="4197350"/>
          <p14:tracePt t="55476" x="4129088" y="4197350"/>
          <p14:tracePt t="55485" x="4144963" y="4197350"/>
          <p14:tracePt t="55515" x="4152900" y="4197350"/>
          <p14:tracePt t="55529" x="4137025" y="4189413"/>
          <p14:tracePt t="55538" x="4111625" y="4189413"/>
          <p14:tracePt t="55545" x="4086225" y="4179888"/>
          <p14:tracePt t="55554" x="4070350" y="4179888"/>
          <p14:tracePt t="55558" x="4052888" y="4164013"/>
          <p14:tracePt t="55567" x="4035425" y="4154488"/>
          <p14:tracePt t="55583" x="4035425" y="4138613"/>
          <p14:tracePt t="55588" x="4035425" y="4121150"/>
          <p14:tracePt t="55597" x="4027488" y="4121150"/>
          <p14:tracePt t="55605" x="4019550" y="4121150"/>
          <p14:tracePt t="55613" x="4011613" y="4113213"/>
          <p14:tracePt t="55619" x="4002088" y="4105275"/>
          <p14:tracePt t="55627" x="3994150" y="4095750"/>
          <p14:tracePt t="55635" x="3986213" y="4095750"/>
          <p14:tracePt t="55643" x="3968750" y="4087813"/>
          <p14:tracePt t="55649" x="3952875" y="4087813"/>
          <p14:tracePt t="55657" x="3927475" y="4087813"/>
          <p14:tracePt t="55665" x="3902075" y="4087813"/>
          <p14:tracePt t="55674" x="3884613" y="4079875"/>
          <p14:tracePt t="55679" x="3868738" y="4079875"/>
          <p14:tracePt t="55687" x="3843338" y="4079875"/>
          <p14:tracePt t="55695" x="3825875" y="4079875"/>
          <p14:tracePt t="55703" x="3810000" y="4079875"/>
          <p14:tracePt t="55708" x="3792538" y="4079875"/>
          <p14:tracePt t="55716" x="3776663" y="4071938"/>
          <p14:tracePt t="55724" x="3759200" y="4062413"/>
          <p14:tracePt t="55733" x="3741738" y="4062413"/>
          <p14:tracePt t="55738" x="3733800" y="4054475"/>
          <p14:tracePt t="55747" x="3717925" y="4054475"/>
          <p14:tracePt t="55755" x="3708400" y="4054475"/>
          <p14:tracePt t="55763" x="3692525" y="4054475"/>
          <p14:tracePt t="55768" x="3683000" y="4054475"/>
          <p14:tracePt t="55777" x="3675063" y="4062413"/>
          <p14:tracePt t="55784" x="3667125" y="4079875"/>
          <p14:tracePt t="55794" x="3659188" y="4095750"/>
          <p14:tracePt t="55799" x="3649663" y="4113213"/>
          <p14:tracePt t="55807" x="3641725" y="4130675"/>
          <p14:tracePt t="55815" x="3633788" y="4146550"/>
          <p14:tracePt t="55823" x="3633788" y="4171950"/>
          <p14:tracePt t="55829" x="3624263" y="4189413"/>
          <p14:tracePt t="55837" x="3624263" y="4213225"/>
          <p14:tracePt t="55845" x="3624263" y="4230688"/>
          <p14:tracePt t="55852" x="3624263" y="4256088"/>
          <p14:tracePt t="55861" x="3624263" y="4264025"/>
          <p14:tracePt t="55867" x="3633788" y="4281488"/>
          <p14:tracePt t="55875" x="3659188" y="4289425"/>
          <p14:tracePt t="55883" x="3675063" y="4297363"/>
          <p14:tracePt t="55889" x="3700463" y="4306888"/>
          <p14:tracePt t="55899" x="3725863" y="4314825"/>
          <p14:tracePt t="55905" x="3741738" y="4314825"/>
          <p14:tracePt t="55912" x="3767138" y="4322763"/>
          <p14:tracePt t="55919" x="3800475" y="4322763"/>
          <p14:tracePt t="55927" x="3825875" y="4330700"/>
          <p14:tracePt t="55935" x="3851275" y="4330700"/>
          <p14:tracePt t="55944" x="3876675" y="4330700"/>
          <p14:tracePt t="55949" x="3902075" y="4330700"/>
          <p14:tracePt t="55957" x="3917950" y="4314825"/>
          <p14:tracePt t="55965" x="3935413" y="4297363"/>
          <p14:tracePt t="55973" x="3952875" y="4281488"/>
          <p14:tracePt t="55979" x="3968750" y="4264025"/>
          <p14:tracePt t="55987" x="3976688" y="4248150"/>
          <p14:tracePt t="55995" x="3994150" y="4230688"/>
          <p14:tracePt t="56003" x="3994150" y="4205288"/>
          <p14:tracePt t="56009" x="3994150" y="4189413"/>
          <p14:tracePt t="56016" x="3994150" y="4164013"/>
          <p14:tracePt t="56025" x="3994150" y="4146550"/>
          <p14:tracePt t="56031" x="3994150" y="4121150"/>
          <p14:tracePt t="56039" x="3994150" y="4105275"/>
          <p14:tracePt t="56047" x="3968750" y="4079875"/>
          <p14:tracePt t="56055" x="3952875" y="4054475"/>
          <p14:tracePt t="56063" x="3935413" y="4037013"/>
          <p14:tracePt t="56070" x="3910013" y="4011613"/>
          <p14:tracePt t="56077" x="3894138" y="3995738"/>
          <p14:tracePt t="56085" x="3868738" y="3978275"/>
          <p14:tracePt t="56093" x="3843338" y="3962400"/>
          <p14:tracePt t="56099" x="3817938" y="3962400"/>
          <p14:tracePt t="56106" x="3784600" y="3962400"/>
          <p14:tracePt t="56114" x="3759200" y="3952875"/>
          <p14:tracePt t="56123" x="3725863" y="3952875"/>
          <p14:tracePt t="56128" x="3700463" y="3962400"/>
          <p14:tracePt t="56137" x="3667125" y="3978275"/>
          <p14:tracePt t="56144" x="3641725" y="3995738"/>
          <p14:tracePt t="56153" x="3624263" y="4011613"/>
          <p14:tracePt t="56159" x="3600450" y="4037013"/>
          <p14:tracePt t="56167" x="3575050" y="4062413"/>
          <p14:tracePt t="56175" x="3557588" y="4087813"/>
          <p14:tracePt t="56183" x="3549650" y="4105275"/>
          <p14:tracePt t="56189" x="3532188" y="4138613"/>
          <p14:tracePt t="56197" x="3532188" y="4164013"/>
          <p14:tracePt t="56205" x="3532188" y="4189413"/>
          <p14:tracePt t="56213" x="3532188" y="4222750"/>
          <p14:tracePt t="56218" x="3541713" y="4256088"/>
          <p14:tracePt t="56227" x="3557588" y="4289425"/>
          <p14:tracePt t="56235" x="3565525" y="4314825"/>
          <p14:tracePt t="56244" x="3582988" y="4340225"/>
          <p14:tracePt t="56250" x="3600450" y="4356100"/>
          <p14:tracePt t="56257" x="3624263" y="4373563"/>
          <p14:tracePt t="56266" x="3641725" y="4381500"/>
          <p14:tracePt t="56273" x="3667125" y="4389438"/>
          <p14:tracePt t="56279" x="3692525" y="4389438"/>
          <p14:tracePt t="56286" x="3717925" y="4389438"/>
          <p14:tracePt t="56294" x="3741738" y="4398963"/>
          <p14:tracePt t="56303" x="3767138" y="4398963"/>
          <p14:tracePt t="56308" x="3792538" y="4389438"/>
          <p14:tracePt t="56317" x="3817938" y="4381500"/>
          <p14:tracePt t="56326" x="3843338" y="4365625"/>
          <p14:tracePt t="56333" x="3868738" y="4348163"/>
          <p14:tracePt t="56339" x="3894138" y="4340225"/>
          <p14:tracePt t="56347" x="3910013" y="4322763"/>
          <p14:tracePt t="56356" x="3927475" y="4306888"/>
          <p14:tracePt t="56363" x="3943350" y="4281488"/>
          <p14:tracePt t="56370" x="3952875" y="4264025"/>
          <p14:tracePt t="56377" x="3960813" y="4248150"/>
          <p14:tracePt t="56385" x="3968750" y="4222750"/>
          <p14:tracePt t="56393" x="3968750" y="4205288"/>
          <p14:tracePt t="56398" x="3968750" y="4189413"/>
          <p14:tracePt t="56407" x="3968750" y="4164013"/>
          <p14:tracePt t="56415" x="3952875" y="4138613"/>
          <p14:tracePt t="56424" x="3935413" y="4113213"/>
          <p14:tracePt t="56429" x="3917950" y="4087813"/>
          <p14:tracePt t="56437" x="3902075" y="4062413"/>
          <p14:tracePt t="56445" x="3876675" y="4037013"/>
          <p14:tracePt t="56453" x="3851275" y="4021138"/>
          <p14:tracePt t="56460" x="3825875" y="4011613"/>
          <p14:tracePt t="56467" x="3810000" y="4011613"/>
          <p14:tracePt t="56474" x="3784600" y="4011613"/>
          <p14:tracePt t="56483" x="3759200" y="4003675"/>
          <p14:tracePt t="56489" x="3733800" y="4003675"/>
          <p14:tracePt t="56497" x="3717925" y="4011613"/>
          <p14:tracePt t="56505" x="3692525" y="4021138"/>
          <p14:tracePt t="56511" x="3675063" y="4037013"/>
          <p14:tracePt t="56519" x="3659188" y="4054475"/>
          <p14:tracePt t="56528" x="3641725" y="4071938"/>
          <p14:tracePt t="56535" x="3633788" y="4087813"/>
          <p14:tracePt t="56544" x="3624263" y="4113213"/>
          <p14:tracePt t="56548" x="3616325" y="4130675"/>
          <p14:tracePt t="56556" x="3616325" y="4154488"/>
          <p14:tracePt t="56564" x="3608388" y="4179888"/>
          <p14:tracePt t="56573" x="3608388" y="4205288"/>
          <p14:tracePt t="56579" x="3608388" y="4222750"/>
          <p14:tracePt t="56587" x="3608388" y="4248150"/>
          <p14:tracePt t="56594" x="3616325" y="4271963"/>
          <p14:tracePt t="56603" x="3624263" y="4289425"/>
          <p14:tracePt t="56609" x="3641725" y="4314825"/>
          <p14:tracePt t="56617" x="3659188" y="4330700"/>
          <p14:tracePt t="56626" x="3675063" y="4348163"/>
          <p14:tracePt t="56634" x="3692525" y="4365625"/>
          <p14:tracePt t="56639" x="3708400" y="4373563"/>
          <p14:tracePt t="56648" x="3733800" y="4381500"/>
          <p14:tracePt t="56655" x="3759200" y="4381500"/>
          <p14:tracePt t="56663" x="3776663" y="4389438"/>
          <p14:tracePt t="56669" x="3800475" y="4389438"/>
          <p14:tracePt t="56676" x="3825875" y="4389438"/>
          <p14:tracePt t="56685" x="3851275" y="4389438"/>
          <p14:tracePt t="56690" x="3868738" y="4389438"/>
          <p14:tracePt t="56699" x="3894138" y="4381500"/>
          <p14:tracePt t="56707" x="3910013" y="4373563"/>
          <p14:tracePt t="56715" x="3927475" y="4356100"/>
          <p14:tracePt t="56723" x="3943350" y="4348163"/>
          <p14:tracePt t="56729" x="3952875" y="4330700"/>
          <p14:tracePt t="56737" x="3968750" y="4314825"/>
          <p14:tracePt t="56745" x="3986213" y="4297363"/>
          <p14:tracePt t="56752" x="3994150" y="4281488"/>
          <p14:tracePt t="56759" x="3994150" y="4264025"/>
          <p14:tracePt t="56767" x="3994150" y="4248150"/>
          <p14:tracePt t="56775" x="3994150" y="4222750"/>
          <p14:tracePt t="56780" x="3994150" y="4197350"/>
          <p14:tracePt t="56788" x="3994150" y="4171950"/>
          <p14:tracePt t="56797" x="3986213" y="4146550"/>
          <p14:tracePt t="56806" x="3968750" y="4121150"/>
          <p14:tracePt t="56814" x="3952875" y="4087813"/>
          <p14:tracePt t="56819" x="3943350" y="4062413"/>
          <p14:tracePt t="56828" x="3927475" y="4046538"/>
          <p14:tracePt t="56835" x="3910013" y="4029075"/>
          <p14:tracePt t="56841" x="3902075" y="4021138"/>
          <p14:tracePt t="56849" x="3884613" y="4011613"/>
          <p14:tracePt t="56858" x="3868738" y="4011613"/>
          <p14:tracePt t="56866" x="3843338" y="4003675"/>
          <p14:tracePt t="56873" x="3825875" y="4003675"/>
          <p14:tracePt t="56879" x="3800475" y="4003675"/>
          <p14:tracePt t="56888" x="3767138" y="4003675"/>
          <p14:tracePt t="56895" x="3741738" y="4003675"/>
          <p14:tracePt t="56903" x="3708400" y="4011613"/>
          <p14:tracePt t="56909" x="3683000" y="4021138"/>
          <p14:tracePt t="56918" x="3667125" y="4037013"/>
          <p14:tracePt t="56925" x="3641725" y="4046538"/>
          <p14:tracePt t="56933" x="3624263" y="4062413"/>
          <p14:tracePt t="56939" x="3608388" y="4079875"/>
          <p14:tracePt t="56947" x="3600450" y="4095750"/>
          <p14:tracePt t="56955" x="3582988" y="4121150"/>
          <p14:tracePt t="56964" x="3582988" y="4138613"/>
          <p14:tracePt t="56969" x="3575050" y="4164013"/>
          <p14:tracePt t="56977" x="3575050" y="4189413"/>
          <p14:tracePt t="56986" x="3575050" y="4213225"/>
          <p14:tracePt t="56994" x="3565525" y="4238625"/>
          <p14:tracePt t="56999" x="3565525" y="4264025"/>
          <p14:tracePt t="57007" x="3565525" y="4289425"/>
          <p14:tracePt t="57015" x="3582988" y="4314825"/>
          <p14:tracePt t="57023" x="3600450" y="4330700"/>
          <p14:tracePt t="57029" x="3608388" y="4356100"/>
          <p14:tracePt t="57037" x="3624263" y="4373563"/>
          <p14:tracePt t="57045" x="3641725" y="4381500"/>
          <p14:tracePt t="57053" x="3667125" y="4389438"/>
          <p14:tracePt t="57058" x="3692525" y="4389438"/>
          <p14:tracePt t="57067" x="3717925" y="4398963"/>
          <p14:tracePt t="57076" x="3741738" y="4406900"/>
          <p14:tracePt t="57083" x="3767138" y="4406900"/>
          <p14:tracePt t="57089" x="3792538" y="4406900"/>
          <p14:tracePt t="57097" x="3817938" y="4389438"/>
          <p14:tracePt t="57106" x="3843338" y="4373563"/>
          <p14:tracePt t="57113" x="3859213" y="4356100"/>
          <p14:tracePt t="57119" x="3884613" y="4340225"/>
          <p14:tracePt t="57128" x="3902075" y="4322763"/>
          <p14:tracePt t="57135" x="3910013" y="4306888"/>
          <p14:tracePt t="57141" x="3927475" y="4281488"/>
          <p14:tracePt t="57149" x="3935413" y="4256088"/>
          <p14:tracePt t="57157" x="3935413" y="4230688"/>
          <p14:tracePt t="57165" x="3935413" y="4197350"/>
          <p14:tracePt t="57173" x="3935413" y="4171950"/>
          <p14:tracePt t="57179" x="3935413" y="4138613"/>
          <p14:tracePt t="57186" x="3935413" y="4105275"/>
          <p14:tracePt t="57195" x="3910013" y="4071938"/>
          <p14:tracePt t="57204" x="3894138" y="4046538"/>
          <p14:tracePt t="57209" x="3876675" y="4021138"/>
          <p14:tracePt t="57217" x="3851275" y="4003675"/>
          <p14:tracePt t="57224" x="3835400" y="4003675"/>
          <p14:tracePt t="57232" x="3810000" y="4003675"/>
          <p14:tracePt t="57239" x="3784600" y="3995738"/>
          <p14:tracePt t="57247" x="3759200" y="3995738"/>
          <p14:tracePt t="57255" x="3725863" y="4011613"/>
          <p14:tracePt t="57263" x="3700463" y="4029075"/>
          <p14:tracePt t="57270" x="3667125" y="4046538"/>
          <p14:tracePt t="57277" x="3641725" y="4071938"/>
          <p14:tracePt t="57286" x="3624263" y="4095750"/>
          <p14:tracePt t="57291" x="3600450" y="4113213"/>
          <p14:tracePt t="57300" x="3590925" y="4138613"/>
          <p14:tracePt t="57307" x="3582988" y="4164013"/>
          <p14:tracePt t="57315" x="3575050" y="4189413"/>
          <p14:tracePt t="57321" x="3575050" y="4222750"/>
          <p14:tracePt t="57329" x="3575050" y="4248150"/>
          <p14:tracePt t="57336" x="3575050" y="4281488"/>
          <p14:tracePt t="57345" x="3575050" y="4306888"/>
          <p14:tracePt t="57354" x="3582988" y="4340225"/>
          <p14:tracePt t="57359" x="3600450" y="4356100"/>
          <p14:tracePt t="57367" x="3616325" y="4373563"/>
          <p14:tracePt t="57375" x="3633788" y="4389438"/>
          <p14:tracePt t="57382" x="3649663" y="4389438"/>
          <p14:tracePt t="57388" x="3667125" y="4398963"/>
          <p14:tracePt t="57398" x="3692525" y="4398963"/>
          <p14:tracePt t="57405" x="3708400" y="4398963"/>
          <p14:tracePt t="57411" x="3733800" y="4398963"/>
          <p14:tracePt t="57418" x="3751263" y="4398963"/>
          <p14:tracePt t="57426" x="3776663" y="4381500"/>
          <p14:tracePt t="57436" x="3792538" y="4365625"/>
          <p14:tracePt t="57441" x="3810000" y="4348163"/>
          <p14:tracePt t="57449" x="3825875" y="4322763"/>
          <p14:tracePt t="57458" x="3843338" y="4297363"/>
          <p14:tracePt t="57464" x="3859213" y="4271963"/>
          <p14:tracePt t="57474" x="3876675" y="4248150"/>
          <p14:tracePt t="57478" x="3884613" y="4213225"/>
          <p14:tracePt t="57488" x="3894138" y="4179888"/>
          <p14:tracePt t="57495" x="3894138" y="4146550"/>
          <p14:tracePt t="57502" x="3894138" y="4105275"/>
          <p14:tracePt t="57509" x="3894138" y="4062413"/>
          <p14:tracePt t="57517" x="3894138" y="4011613"/>
          <p14:tracePt t="57525" x="3884613" y="3970338"/>
          <p14:tracePt t="57533" x="3859213" y="3929063"/>
          <p14:tracePt t="57539" x="3843338" y="3886200"/>
          <p14:tracePt t="57548" x="3817938" y="3844925"/>
          <p14:tracePt t="57555" x="3800475" y="3819525"/>
          <p14:tracePt t="57561" x="3776663" y="3794125"/>
          <p14:tracePt t="57570" x="3759200" y="3794125"/>
          <p14:tracePt t="57577" x="3741738" y="3794125"/>
          <p14:tracePt t="57585" x="3725863" y="3794125"/>
          <p14:tracePt t="57592" x="3708400" y="3819525"/>
          <p14:tracePt t="57599" x="3692525" y="3835400"/>
          <p14:tracePt t="57607" x="3683000" y="3870325"/>
          <p14:tracePt t="57615" x="3675063" y="3903663"/>
          <p14:tracePt t="57621" x="3675063" y="3944938"/>
          <p14:tracePt t="57629" x="3675063" y="3987800"/>
          <p14:tracePt t="57637" x="3675063" y="4029075"/>
          <p14:tracePt t="57644" x="3667125" y="4071938"/>
          <p14:tracePt t="57653" x="3667125" y="4113213"/>
          <p14:tracePt t="57659" x="3667125" y="4146550"/>
          <p14:tracePt t="57667" x="3683000" y="4179888"/>
          <p14:tracePt t="57675" x="3708400" y="4205288"/>
          <p14:tracePt t="57683" x="3725863" y="4238625"/>
          <p14:tracePt t="57690" x="3741738" y="4264025"/>
          <p14:tracePt t="57697" x="3767138" y="4281488"/>
          <p14:tracePt t="57705" x="3784600" y="4297363"/>
          <p14:tracePt t="57713" x="3800475" y="4306888"/>
          <p14:tracePt t="57719" x="3817938" y="4306888"/>
          <p14:tracePt t="57727" x="3835400" y="4306888"/>
          <p14:tracePt t="57735" x="3843338" y="4314825"/>
          <p14:tracePt t="57741" x="3851275" y="4314825"/>
          <p14:tracePt t="57756" x="3859213" y="4314825"/>
          <p14:tracePt t="57765" x="3868738" y="4297363"/>
          <p14:tracePt t="57773" x="3868738" y="4281488"/>
          <p14:tracePt t="57779" x="3876675" y="4264025"/>
          <p14:tracePt t="57787" x="3884613" y="4248150"/>
          <p14:tracePt t="57796" x="3884613" y="4230688"/>
          <p14:tracePt t="57803" x="3884613" y="4213225"/>
          <p14:tracePt t="57808" x="3894138" y="4197350"/>
          <p14:tracePt t="57817" x="3894138" y="4189413"/>
          <p14:tracePt t="57826" x="3894138" y="4171950"/>
          <p14:tracePt t="57895" x="3894138" y="4179888"/>
          <p14:tracePt t="57898" x="3884613" y="4179888"/>
          <p14:tracePt t="57907" x="3884613" y="4189413"/>
          <p14:tracePt t="57929" x="3884613" y="4197350"/>
          <p14:tracePt t="57944" x="3894138" y="4197350"/>
          <p14:tracePt t="57959" x="3902075" y="4205288"/>
          <p14:tracePt t="57967" x="3910013" y="4205288"/>
          <p14:tracePt t="57983" x="3917950" y="4205288"/>
          <p14:tracePt t="57989" x="3927475" y="4213225"/>
          <p14:tracePt t="58005" x="3935413" y="4213225"/>
          <p14:tracePt t="58019" x="3935413" y="4222750"/>
          <p14:tracePt t="58027" x="3943350" y="4222750"/>
          <p14:tracePt t="58049" x="3952875" y="4222750"/>
          <p14:tracePt t="58065" x="3960813" y="4222750"/>
          <p14:tracePt t="58079" x="3968750" y="4213225"/>
          <p14:tracePt t="58097" x="3976688" y="4213225"/>
          <p14:tracePt t="58125" x="3986213" y="4213225"/>
          <p14:tracePt t="58139" x="3986213" y="4205288"/>
          <p14:tracePt t="58154" x="3986213" y="4197350"/>
          <p14:tracePt t="58163" x="3986213" y="4179888"/>
          <p14:tracePt t="58169" x="3986213" y="4171950"/>
          <p14:tracePt t="58176" x="3986213" y="4154488"/>
          <p14:tracePt t="58184" x="3976688" y="4146550"/>
          <p14:tracePt t="58199" x="3968750" y="4146550"/>
          <p14:tracePt t="58206" x="3952875" y="4146550"/>
          <p14:tracePt t="58215" x="3935413" y="4146550"/>
          <p14:tracePt t="58223" x="3910013" y="4146550"/>
          <p14:tracePt t="58229" x="3894138" y="4164013"/>
          <p14:tracePt t="58238" x="3868738" y="4197350"/>
          <p14:tracePt t="58245" x="3843338" y="4230688"/>
          <p14:tracePt t="58251" x="3825875" y="4271963"/>
          <p14:tracePt t="58258" x="3810000" y="4322763"/>
          <p14:tracePt t="58267" x="3810000" y="4373563"/>
          <p14:tracePt t="58275" x="3810000" y="4414838"/>
          <p14:tracePt t="58282" x="3810000" y="4457700"/>
          <p14:tracePt t="58288" x="3810000" y="4483100"/>
          <p14:tracePt t="58298" x="3810000" y="4506913"/>
          <p14:tracePt t="58304" x="3835400" y="4524375"/>
          <p14:tracePt t="58314" x="3851275" y="4549775"/>
          <p14:tracePt t="58319" x="3876675" y="4565650"/>
          <p14:tracePt t="58328" x="3902075" y="4575175"/>
          <p14:tracePt t="58335" x="3935413" y="4591050"/>
          <p14:tracePt t="58343" x="3960813" y="4591050"/>
          <p14:tracePt t="58348" x="3986213" y="4591050"/>
          <p14:tracePt t="58357" x="4011613" y="4591050"/>
          <p14:tracePt t="58364" x="4035425" y="4591050"/>
          <p14:tracePt t="58370" x="4052888" y="4583113"/>
          <p14:tracePt t="58379" x="4070350" y="4557713"/>
          <p14:tracePt t="58388" x="4086225" y="4541838"/>
          <p14:tracePt t="58396" x="4094163" y="4516438"/>
          <p14:tracePt t="58404" x="4103688" y="4491038"/>
          <p14:tracePt t="58409" x="4103688" y="4457700"/>
          <p14:tracePt t="58418" x="4103688" y="4432300"/>
          <p14:tracePt t="58425" x="4103688" y="4398963"/>
          <p14:tracePt t="58431" x="4094163" y="4356100"/>
          <p14:tracePt t="58439" x="4070350" y="4314825"/>
          <p14:tracePt t="58447" x="4035425" y="4264025"/>
          <p14:tracePt t="58455" x="3994150" y="4213225"/>
          <p14:tracePt t="58463" x="3952875" y="4171950"/>
          <p14:tracePt t="58469" x="3910013" y="4130675"/>
          <p14:tracePt t="58477" x="3868738" y="4095750"/>
          <p14:tracePt t="58486" x="3825875" y="4079875"/>
          <p14:tracePt t="58492" x="3792538" y="4079875"/>
          <p14:tracePt t="58500" x="3759200" y="4079875"/>
          <p14:tracePt t="58507" x="3733800" y="4087813"/>
          <p14:tracePt t="58515" x="3717925" y="4105275"/>
          <p14:tracePt t="58524" x="3700463" y="4130675"/>
          <p14:tracePt t="58529" x="3700463" y="4164013"/>
          <p14:tracePt t="58536" x="3700463" y="4189413"/>
          <p14:tracePt t="58545" x="3700463" y="4222750"/>
          <p14:tracePt t="58552" x="3708400" y="4248150"/>
          <p14:tracePt t="58559" x="3725863" y="4271963"/>
          <p14:tracePt t="58568" x="3751263" y="4289425"/>
          <p14:tracePt t="58576" x="3776663" y="4306888"/>
          <p14:tracePt t="58584" x="3810000" y="4322763"/>
          <p14:tracePt t="58589" x="3835400" y="4322763"/>
          <p14:tracePt t="58597" x="3868738" y="4330700"/>
          <p14:tracePt t="58606" x="3902075" y="4330700"/>
          <p14:tracePt t="58610" x="3943350" y="4330700"/>
          <p14:tracePt t="58619" x="3976688" y="4330700"/>
          <p14:tracePt t="58627" x="4011613" y="4314825"/>
          <p14:tracePt t="58635" x="4035425" y="4306888"/>
          <p14:tracePt t="58643" x="4070350" y="4289425"/>
          <p14:tracePt t="58649" x="4094163" y="4271963"/>
          <p14:tracePt t="58658" x="4129088" y="4256088"/>
          <p14:tracePt t="58666" x="4152900" y="4238625"/>
          <p14:tracePt t="58673" x="4170363" y="4222750"/>
          <p14:tracePt t="58679" x="4187825" y="4205288"/>
          <p14:tracePt t="58688" x="4187825" y="4189413"/>
          <p14:tracePt t="58695" x="4195763" y="4171950"/>
          <p14:tracePt t="58701" x="4195763" y="4154488"/>
          <p14:tracePt t="58709" x="4195763" y="4138613"/>
          <p14:tracePt t="58717" x="4187825" y="4113213"/>
          <p14:tracePt t="58725" x="4162425" y="4087813"/>
          <p14:tracePt t="58733" x="4137025" y="4062413"/>
          <p14:tracePt t="58739" x="4094163" y="4029075"/>
          <p14:tracePt t="58747" x="4060825" y="3987800"/>
          <p14:tracePt t="58757" x="4027488" y="3962400"/>
          <p14:tracePt t="58764" x="3994150" y="3937000"/>
          <p14:tracePt t="58770" x="3960813" y="3911600"/>
          <p14:tracePt t="58778" x="3927475" y="3894138"/>
          <p14:tracePt t="58785" x="3894138" y="3886200"/>
          <p14:tracePt t="58792" x="3859213" y="3886200"/>
          <p14:tracePt t="58799" x="3825875" y="3886200"/>
          <p14:tracePt t="58807" x="3800475" y="3903663"/>
          <p14:tracePt t="58815" x="3767138" y="3929063"/>
          <p14:tracePt t="58821" x="3733800" y="3952875"/>
          <p14:tracePt t="58829" x="3700463" y="3995738"/>
          <p14:tracePt t="58837" x="3675063" y="4037013"/>
          <p14:tracePt t="58845" x="3649663" y="4087813"/>
          <p14:tracePt t="58851" x="3624263" y="4130675"/>
          <p14:tracePt t="58860" x="3608388" y="4171950"/>
          <p14:tracePt t="58867" x="3608388" y="4213225"/>
          <p14:tracePt t="58876" x="3608388" y="4248150"/>
          <p14:tracePt t="58883" x="3608388" y="4281488"/>
          <p14:tracePt t="58889" x="3624263" y="4314825"/>
          <p14:tracePt t="58899" x="3641725" y="4340225"/>
          <p14:tracePt t="58905" x="3667125" y="4356100"/>
          <p14:tracePt t="58912" x="3700463" y="4356100"/>
          <p14:tracePt t="58918" x="3733800" y="4356100"/>
          <p14:tracePt t="58926" x="3776663" y="4365625"/>
          <p14:tracePt t="58935" x="3810000" y="4356100"/>
          <p14:tracePt t="58941" x="3843338" y="4348163"/>
          <p14:tracePt t="58949" x="3876675" y="4330700"/>
          <p14:tracePt t="58958" x="3910013" y="4322763"/>
          <p14:tracePt t="58965" x="3935413" y="4306888"/>
          <p14:tracePt t="58973" x="3952875" y="4297363"/>
          <p14:tracePt t="58979" x="3968750" y="4289425"/>
          <p14:tracePt t="58988" x="3986213" y="4281488"/>
          <p14:tracePt t="59003" x="3994150" y="4271963"/>
          <p14:tracePt t="59025" x="3994150" y="4264025"/>
          <p14:tracePt t="59047" x="3986213" y="4256088"/>
          <p14:tracePt t="59055" x="3968750" y="4256088"/>
          <p14:tracePt t="59064" x="3960813" y="4238625"/>
          <p14:tracePt t="59069" x="3952875" y="4230688"/>
          <p14:tracePt t="59078" x="3935413" y="4213225"/>
          <p14:tracePt t="59085" x="3935413" y="4197350"/>
          <p14:tracePt t="59092" x="3927475" y="4189413"/>
          <p14:tracePt t="59107" x="3917950" y="4179888"/>
          <p14:tracePt t="59114" x="3910013" y="4179888"/>
          <p14:tracePt t="59129" x="3902075" y="4179888"/>
          <p14:tracePt t="59138" x="3894138" y="4179888"/>
          <p14:tracePt t="59153" x="3884613" y="4179888"/>
          <p14:tracePt t="59167" x="3876675" y="4179888"/>
          <p14:tracePt t="59183" x="3876675" y="4189413"/>
          <p14:tracePt t="59213" x="3876675" y="4197350"/>
          <p14:tracePt t="59227" x="3884613" y="4205288"/>
          <p14:tracePt t="59236" x="3894138" y="4205288"/>
          <p14:tracePt t="59242" x="3894138" y="4213225"/>
          <p14:tracePt t="59249" x="3902075" y="4213225"/>
          <p14:tracePt t="59257" x="3902075" y="4222750"/>
          <p14:tracePt t="59265" x="3910013" y="4222750"/>
          <p14:tracePt t="59295" x="3917950" y="4222750"/>
          <p14:tracePt t="59309" x="3917950" y="4230688"/>
          <p14:tracePt t="59363" x="3917950" y="4238625"/>
          <p14:tracePt t="59391" x="3927475" y="4238625"/>
          <p14:tracePt t="59415" x="3927475" y="4230688"/>
          <p14:tracePt t="59467" x="3927475" y="4222750"/>
          <p14:tracePt t="59488" x="3927475" y="4213225"/>
          <p14:tracePt t="59497" x="3917950" y="4213225"/>
          <p14:tracePt t="59504" x="3917950" y="4205288"/>
          <p14:tracePt t="59510" x="3917950" y="4197350"/>
          <p14:tracePt t="59519" x="3917950" y="4189413"/>
          <p14:tracePt t="59527" x="3917950" y="4171950"/>
          <p14:tracePt t="59535" x="3917950" y="4164013"/>
          <p14:tracePt t="59543" x="3917950" y="4154488"/>
          <p14:tracePt t="59549" x="3917950" y="4146550"/>
          <p14:tracePt t="59557" x="3917950" y="4130675"/>
          <p14:tracePt t="59565" x="3917950" y="4113213"/>
          <p14:tracePt t="59573" x="3917950" y="4105275"/>
          <p14:tracePt t="59579" x="3917950" y="4079875"/>
          <p14:tracePt t="59587" x="3910013" y="4062413"/>
          <p14:tracePt t="59595" x="3902075" y="4037013"/>
          <p14:tracePt t="59603" x="3884613" y="4021138"/>
          <p14:tracePt t="59609" x="3868738" y="3995738"/>
          <p14:tracePt t="59617" x="3851275" y="3970338"/>
          <p14:tracePt t="59625" x="3835400" y="3952875"/>
          <p14:tracePt t="59633" x="3817938" y="3929063"/>
          <p14:tracePt t="59639" x="3792538" y="3911600"/>
          <p14:tracePt t="59647" x="3767138" y="3894138"/>
          <p14:tracePt t="59655" x="3733800" y="3878263"/>
          <p14:tracePt t="59661" x="3700463" y="3870325"/>
          <p14:tracePt t="59669" x="3659188" y="3870325"/>
          <p14:tracePt t="59676" x="3616325" y="3870325"/>
          <p14:tracePt t="59685" x="3575050" y="3870325"/>
          <p14:tracePt t="59693" x="3524250" y="3894138"/>
          <p14:tracePt t="59699" x="3473450" y="3919538"/>
          <p14:tracePt t="59708" x="3424238" y="3970338"/>
          <p14:tracePt t="59716" x="3373438" y="4029075"/>
          <p14:tracePt t="59721" x="3330575" y="4095750"/>
          <p14:tracePt t="59730" x="3289300" y="4164013"/>
          <p14:tracePt t="59737" x="3263900" y="4230688"/>
          <p14:tracePt t="59746" x="3255963" y="4297363"/>
          <p14:tracePt t="59753" x="3255963" y="4356100"/>
          <p14:tracePt t="59759" x="3271838" y="4406900"/>
          <p14:tracePt t="59767" x="3314700" y="4448175"/>
          <p14:tracePt t="59775" x="3373438" y="4491038"/>
          <p14:tracePt t="59780" x="3440113" y="4516438"/>
          <p14:tracePt t="59789" x="3516313" y="4532313"/>
          <p14:tracePt t="59798" x="3582988" y="4549775"/>
          <p14:tracePt t="59805" x="3649663" y="4557713"/>
          <p14:tracePt t="59814" x="3708400" y="4557713"/>
          <p14:tracePt t="59818" x="3767138" y="4557713"/>
          <p14:tracePt t="59827" x="3817938" y="4549775"/>
          <p14:tracePt t="59835" x="3859213" y="4524375"/>
          <p14:tracePt t="59843" x="3894138" y="4498975"/>
          <p14:tracePt t="59850" x="3917950" y="4483100"/>
          <p14:tracePt t="59857" x="3927475" y="4457700"/>
          <p14:tracePt t="59865" x="3927475" y="4432300"/>
          <p14:tracePt t="59870" x="3927475" y="4398963"/>
          <p14:tracePt t="59879" x="3935413" y="4373563"/>
          <p14:tracePt t="59887" x="3927475" y="4340225"/>
          <p14:tracePt t="59898" x="3884613" y="4314825"/>
          <p14:tracePt t="59903" x="3859213" y="4289425"/>
          <p14:tracePt t="59910" x="3817938" y="4264025"/>
          <p14:tracePt t="59918" x="3776663" y="4248150"/>
          <p14:tracePt t="59925" x="3733800" y="4248150"/>
          <p14:tracePt t="59932" x="3692525" y="4230688"/>
          <p14:tracePt t="59939" x="3659188" y="4222750"/>
          <p14:tracePt t="59946" x="3624263" y="4205288"/>
          <p14:tracePt t="59955" x="3582988" y="4205288"/>
          <p14:tracePt t="59963" x="3549650" y="4205288"/>
          <p14:tracePt t="59969" x="3524250" y="4197350"/>
          <p14:tracePt t="59977" x="3490913" y="4197350"/>
          <p14:tracePt t="59985" x="3473450" y="4189413"/>
          <p14:tracePt t="59993" x="3457575" y="4171950"/>
          <p14:tracePt t="59999" x="3440113" y="4154488"/>
          <p14:tracePt t="60008" x="3424238" y="4130675"/>
          <p14:tracePt t="60015" x="3414713" y="4105275"/>
          <p14:tracePt t="60021" x="3406775" y="4095750"/>
          <p14:tracePt t="60029" x="3389313" y="4095750"/>
          <p14:tracePt t="60036" x="3389313" y="4079875"/>
          <p14:tracePt t="60045" x="3373438" y="4071938"/>
          <p14:tracePt t="60053" x="3355975" y="4071938"/>
          <p14:tracePt t="60059" x="3340100" y="4071938"/>
          <p14:tracePt t="60067" x="3322638" y="4071938"/>
          <p14:tracePt t="60074" x="3306763" y="4062413"/>
          <p14:tracePt t="60084" x="3281363" y="4054475"/>
          <p14:tracePt t="60090" x="3255963" y="4054475"/>
          <p14:tracePt t="60097" x="3230563" y="4054475"/>
          <p14:tracePt t="60105" x="3205163" y="4046538"/>
          <p14:tracePt t="60114" x="3179763" y="4037013"/>
          <p14:tracePt t="60119" x="3154363" y="4029075"/>
          <p14:tracePt t="60126" x="3121025" y="4011613"/>
          <p14:tracePt t="60135" x="3079750" y="3987800"/>
          <p14:tracePt t="60143" x="3036888" y="3970338"/>
          <p14:tracePt t="60149" x="2995613" y="3962400"/>
          <p14:tracePt t="60157" x="2936875" y="3952875"/>
          <p14:tracePt t="60165" x="2886075" y="3952875"/>
          <p14:tracePt t="60173" x="2827338" y="3944938"/>
          <p14:tracePt t="60179" x="2778125" y="3944938"/>
          <p14:tracePt t="60187" x="2719388" y="3937000"/>
          <p14:tracePt t="60196" x="2660650" y="3929063"/>
          <p14:tracePt t="60202" x="2601913" y="3919538"/>
          <p14:tracePt t="60209" x="2543175" y="3919538"/>
          <p14:tracePt t="60217" x="2474913" y="3919538"/>
          <p14:tracePt t="60225" x="2408238" y="3911600"/>
          <p14:tracePt t="60231" x="2332038" y="3911600"/>
          <p14:tracePt t="60238" x="2257425" y="3911600"/>
          <p14:tracePt t="60247" x="2190750" y="3911600"/>
          <p14:tracePt t="60254" x="2122488" y="3911600"/>
          <p14:tracePt t="60263" x="2063750" y="3919538"/>
          <p14:tracePt t="60270" x="2014538" y="3937000"/>
          <p14:tracePt t="60278" x="1955800" y="3970338"/>
          <p14:tracePt t="60286" x="1912938" y="4011613"/>
          <p14:tracePt t="60293" x="1862138" y="4054475"/>
          <p14:tracePt t="60300" x="1812925" y="4095750"/>
          <p14:tracePt t="60307" x="1762125" y="4138613"/>
          <p14:tracePt t="60316" x="1720850" y="4189413"/>
          <p14:tracePt t="60321" x="1677988" y="4238625"/>
          <p14:tracePt t="60329" x="1636713" y="4289425"/>
          <p14:tracePt t="60338" x="1603375" y="4348163"/>
          <p14:tracePt t="60345" x="1577975" y="4414838"/>
          <p14:tracePt t="60354" x="1552575" y="4498975"/>
          <p14:tracePt t="60359" x="1535113" y="4591050"/>
          <p14:tracePt t="60368" x="1527175" y="4684713"/>
          <p14:tracePt t="60376" x="1527175" y="4776788"/>
          <p14:tracePt t="60383" x="1527175" y="4860925"/>
          <p14:tracePt t="60390" x="1527175" y="4935538"/>
          <p14:tracePt t="60397" x="1535113" y="5019675"/>
          <p14:tracePt t="60406" x="1560513" y="5095875"/>
          <p14:tracePt t="60414" x="1593850" y="5170488"/>
          <p14:tracePt t="60418" x="1644650" y="5246688"/>
          <p14:tracePt t="60427" x="1703388" y="5313363"/>
          <p14:tracePt t="60435" x="1770063" y="5372100"/>
          <p14:tracePt t="60443" x="1846263" y="5430838"/>
          <p14:tracePt t="60449" x="1930400" y="5481638"/>
          <p14:tracePt t="60457" x="2030413" y="5514975"/>
          <p14:tracePt t="60466" x="2147888" y="5540375"/>
          <p14:tracePt t="60473" x="2265363" y="5565775"/>
          <p14:tracePt t="60479" x="2390775" y="5581650"/>
          <p14:tracePt t="60488" x="2525713" y="5581650"/>
          <p14:tracePt t="60495" x="2651125" y="5581650"/>
          <p14:tracePt t="60500" x="2794000" y="5591175"/>
          <p14:tracePt t="60509" x="2928938" y="5581650"/>
          <p14:tracePt t="60517" x="3071813" y="5556250"/>
          <p14:tracePt t="60525" x="3197225" y="5522913"/>
          <p14:tracePt t="60534" x="3314700" y="5481638"/>
          <p14:tracePt t="60539" x="3432175" y="5430838"/>
          <p14:tracePt t="60548" x="3532188" y="5372100"/>
          <p14:tracePt t="60557" x="3624263" y="5313363"/>
          <p14:tracePt t="60565" x="3692525" y="5246688"/>
          <p14:tracePt t="60569" x="3751263" y="5178425"/>
          <p14:tracePt t="60578" x="3800475" y="5103813"/>
          <p14:tracePt t="60585" x="3835400" y="5037138"/>
          <p14:tracePt t="60591" x="3868738" y="4960938"/>
          <p14:tracePt t="60599" x="3884613" y="4894263"/>
          <p14:tracePt t="60607" x="3894138" y="4826000"/>
          <p14:tracePt t="60615" x="3917950" y="4751388"/>
          <p14:tracePt t="60623" x="3917950" y="4684713"/>
          <p14:tracePt t="60629" x="3917950" y="4608513"/>
          <p14:tracePt t="60637" x="3917950" y="4541838"/>
          <p14:tracePt t="60645" x="3902075" y="4465638"/>
          <p14:tracePt t="60654" x="3868738" y="4389438"/>
          <p14:tracePt t="60659" x="3825875" y="4314825"/>
          <p14:tracePt t="60668" x="3776663" y="4230688"/>
          <p14:tracePt t="60676" x="3725863" y="4146550"/>
          <p14:tracePt t="60683" x="3659188" y="4054475"/>
          <p14:tracePt t="60690" x="3575050" y="3970338"/>
          <p14:tracePt t="60697" x="3490913" y="3894138"/>
          <p14:tracePt t="60706" x="3406775" y="3844925"/>
          <p14:tracePt t="60713" x="3314700" y="3811588"/>
          <p14:tracePt t="60719" x="3230563" y="3802063"/>
          <p14:tracePt t="60728" x="3138488" y="3802063"/>
          <p14:tracePt t="60735" x="3054350" y="3802063"/>
          <p14:tracePt t="60743" x="2962275" y="3819525"/>
          <p14:tracePt t="60749" x="2870200" y="3844925"/>
          <p14:tracePt t="60757" x="2768600" y="3870325"/>
          <p14:tracePt t="60765" x="2668588" y="3894138"/>
          <p14:tracePt t="60771" x="2566988" y="3919538"/>
          <p14:tracePt t="60779" x="2474913" y="3944938"/>
          <p14:tracePt t="60787" x="2374900" y="3970338"/>
          <p14:tracePt t="60795" x="2273300" y="3995738"/>
          <p14:tracePt t="60801" x="2173288" y="4029075"/>
          <p14:tracePt t="60809" x="2081213" y="4071938"/>
          <p14:tracePt t="60818" x="1997075" y="4113213"/>
          <p14:tracePt t="60825" x="1930400" y="4164013"/>
          <p14:tracePt t="60831" x="1862138" y="4222750"/>
          <p14:tracePt t="60839" x="1820863" y="4281488"/>
          <p14:tracePt t="60848" x="1779588" y="4340225"/>
          <p14:tracePt t="60856" x="1754188" y="4389438"/>
          <p14:tracePt t="60863" x="1728788" y="4457700"/>
          <p14:tracePt t="60869" x="1728788" y="4516438"/>
          <p14:tracePt t="60877" x="1728788" y="4583113"/>
          <p14:tracePt t="60885" x="1728788" y="4649788"/>
          <p14:tracePt t="60892" x="1736725" y="4725988"/>
          <p14:tracePt t="60899" x="1787525" y="4792663"/>
          <p14:tracePt t="60908" x="1820863" y="4868863"/>
          <p14:tracePt t="60915" x="1854200" y="4943475"/>
          <p14:tracePt t="60924" x="1905000" y="5011738"/>
          <p14:tracePt t="60929" x="1955800" y="5070475"/>
          <p14:tracePt t="60937" x="2022475" y="5119688"/>
          <p14:tracePt t="60946" x="2089150" y="5162550"/>
          <p14:tracePt t="60953" x="2173288" y="5178425"/>
          <p14:tracePt t="60960" x="2273300" y="5178425"/>
          <p14:tracePt t="60966" x="2374900" y="5187950"/>
          <p14:tracePt t="60975" x="2474913" y="5187950"/>
          <p14:tracePt t="60980" x="2559050" y="5170488"/>
          <p14:tracePt t="60989" x="2651125" y="5145088"/>
          <p14:tracePt t="60997" x="2727325" y="5129213"/>
          <p14:tracePt t="61005" x="2794000" y="5103813"/>
          <p14:tracePt t="61011" x="2860675" y="5086350"/>
          <p14:tracePt t="61018" x="2911475" y="5078413"/>
          <p14:tracePt t="61028" x="2962275" y="5060950"/>
          <p14:tracePt t="61036" x="3013075" y="5045075"/>
          <p14:tracePt t="61042" x="3062288" y="5045075"/>
          <p14:tracePt t="61049" x="3113088" y="5027613"/>
          <p14:tracePt t="61057" x="3154363" y="5002213"/>
          <p14:tracePt t="61065" x="3205163" y="4978400"/>
          <p14:tracePt t="61071" x="3263900" y="4960938"/>
          <p14:tracePt t="61080" x="3314700" y="4935538"/>
          <p14:tracePt t="61087" x="3365500" y="4910138"/>
          <p14:tracePt t="61096" x="3406775" y="4884738"/>
          <p14:tracePt t="61104" x="3448050" y="4860925"/>
          <p14:tracePt t="61110" x="3473450" y="4835525"/>
          <p14:tracePt t="61118" x="3490913" y="4818063"/>
          <p14:tracePt t="61126" x="3490913" y="4802188"/>
          <p14:tracePt t="61139" x="3498850" y="4792663"/>
          <p14:tracePt t="61147" x="3506788" y="4784725"/>
          <p14:tracePt t="61155" x="3516313" y="4784725"/>
          <p14:tracePt t="61163" x="3524250" y="4767263"/>
          <p14:tracePt t="61169" x="3532188" y="4759325"/>
          <p14:tracePt t="61177" x="3541713" y="4751388"/>
          <p14:tracePt t="61186" x="3541713" y="4733925"/>
          <p14:tracePt t="61191" x="3549650" y="4733925"/>
          <p14:tracePt t="61200" x="3549650" y="4725988"/>
          <p14:tracePt t="61207" x="3557588" y="4725988"/>
          <p14:tracePt t="61220" x="3557588" y="4718050"/>
          <p14:tracePt t="61237" x="3557588" y="4708525"/>
          <p14:tracePt t="61281" x="3565525" y="4708525"/>
          <p14:tracePt t="61305" x="3575050" y="4708525"/>
          <p14:tracePt t="61319" x="3582988" y="4708525"/>
          <p14:tracePt t="61342" x="3590925" y="4708525"/>
          <p14:tracePt t="61349" x="3590925" y="4718050"/>
          <p14:tracePt t="61356" x="3600450" y="4718050"/>
          <p14:tracePt t="61373" x="3608388" y="4725988"/>
          <p14:tracePt t="61388" x="3616325" y="4733925"/>
          <p14:tracePt t="61395" x="3624263" y="4733925"/>
          <p14:tracePt t="61403" x="3624263" y="4743450"/>
          <p14:tracePt t="61409" x="3633788" y="4743450"/>
          <p14:tracePt t="61417" x="3633788" y="4751388"/>
          <p14:tracePt t="61431" x="3641725" y="4759325"/>
          <p14:tracePt t="61447" x="3641725" y="4767263"/>
          <p14:tracePt t="61463" x="3649663" y="4767263"/>
          <p14:tracePt t="61484" x="3659188" y="4767263"/>
          <p14:tracePt t="61499" x="3667125" y="4767263"/>
          <p14:tracePt t="61514" x="3675063" y="4767263"/>
          <p14:tracePt t="61529" x="3683000" y="4767263"/>
          <p14:tracePt t="61537" x="3683000" y="4759325"/>
          <p14:tracePt t="61544" x="3692525" y="4759325"/>
          <p14:tracePt t="61567" x="3700463" y="4759325"/>
          <p14:tracePt t="61597" x="3708400" y="4759325"/>
          <p14:tracePt t="61612" x="3717925" y="4751388"/>
          <p14:tracePt t="61619" x="3725863" y="4751388"/>
          <p14:tracePt t="61626" x="3733800" y="4751388"/>
          <p14:tracePt t="61635" x="3733800" y="4743450"/>
          <p14:tracePt t="61643" x="3751263" y="4733925"/>
          <p14:tracePt t="61649" x="3759200" y="4725988"/>
          <p14:tracePt t="61657" x="3767138" y="4718050"/>
          <p14:tracePt t="61666" x="3767138" y="4700588"/>
          <p14:tracePt t="61671" x="3776663" y="4675188"/>
          <p14:tracePt t="61680" x="3776663" y="4649788"/>
          <p14:tracePt t="61687" x="3784600" y="4624388"/>
          <p14:tracePt t="61696" x="3792538" y="4591050"/>
          <p14:tracePt t="61702" x="3792538" y="4557713"/>
          <p14:tracePt t="61708" x="3792538" y="4516438"/>
          <p14:tracePt t="61716" x="3800475" y="4473575"/>
          <p14:tracePt t="61726" x="3800475" y="4440238"/>
          <p14:tracePt t="61730" x="3800475" y="4406900"/>
          <p14:tracePt t="61739" x="3800475" y="4373563"/>
          <p14:tracePt t="61747" x="3792538" y="4340225"/>
          <p14:tracePt t="61756" x="3784600" y="4314825"/>
          <p14:tracePt t="61764" x="3767138" y="4289425"/>
          <p14:tracePt t="61770" x="3741738" y="4256088"/>
          <p14:tracePt t="61777" x="3717925" y="4230688"/>
          <p14:tracePt t="61786" x="3683000" y="4197350"/>
          <p14:tracePt t="61790" x="3659188" y="4171950"/>
          <p14:tracePt t="61799" x="3633788" y="4138613"/>
          <p14:tracePt t="61807" x="3608388" y="4121150"/>
          <p14:tracePt t="61816" x="3590925" y="4105275"/>
          <p14:tracePt t="61823" x="3565525" y="4095750"/>
          <p14:tracePt t="61829" x="3541713" y="4095750"/>
          <p14:tracePt t="61837" x="3524250" y="4095750"/>
          <p14:tracePt t="61845" x="3498850" y="4095750"/>
          <p14:tracePt t="61853" x="3482975" y="4095750"/>
          <p14:tracePt t="61858" x="3465513" y="4095750"/>
          <p14:tracePt t="61867" x="3448050" y="4113213"/>
          <p14:tracePt t="61875" x="3432175" y="4138613"/>
          <p14:tracePt t="61882" x="3414713" y="4146550"/>
          <p14:tracePt t="61890" x="3414713" y="4154488"/>
          <p14:tracePt t="61897" x="3414713" y="4164013"/>
          <p14:tracePt t="61906" x="3406775" y="4164013"/>
          <p14:tracePt t="61911" x="3406775" y="4171950"/>
          <p14:tracePt t="61935" x="3406775" y="4179888"/>
          <p14:tracePt t="61941" x="3406775" y="4189413"/>
          <p14:tracePt t="61949" x="3406775" y="4197350"/>
          <p14:tracePt t="61957" x="3414713" y="4205288"/>
          <p14:tracePt t="61965" x="3424238" y="4222750"/>
          <p14:tracePt t="61973" x="3440113" y="4230688"/>
          <p14:tracePt t="61980" x="3440113" y="4248150"/>
          <p14:tracePt t="61986" x="3448050" y="4248150"/>
          <p14:tracePt t="61995" x="3448050" y="4256088"/>
          <p14:tracePt t="62000" x="3457575" y="4264025"/>
          <p14:tracePt t="62009" x="3465513" y="4281488"/>
          <p14:tracePt t="62017" x="3473450" y="4289425"/>
          <p14:tracePt t="62025" x="3473450" y="4297363"/>
          <p14:tracePt t="62034" x="3482975" y="4314825"/>
          <p14:tracePt t="62039" x="3490913" y="4322763"/>
          <p14:tracePt t="62047" x="3490913" y="4340225"/>
          <p14:tracePt t="62056" x="3498850" y="4356100"/>
          <p14:tracePt t="62062" x="3506788" y="4381500"/>
          <p14:tracePt t="62070" x="3516313" y="4406900"/>
          <p14:tracePt t="62077" x="3524250" y="4440238"/>
          <p14:tracePt t="62085" x="3532188" y="4473575"/>
          <p14:tracePt t="62091" x="3532188" y="4524375"/>
          <p14:tracePt t="62099" x="3532188" y="4575175"/>
          <p14:tracePt t="62107" x="3532188" y="4633913"/>
          <p14:tracePt t="62115" x="3524250" y="4700588"/>
          <p14:tracePt t="62123" x="3498850" y="4759325"/>
          <p14:tracePt t="62130" x="3482975" y="4818063"/>
          <p14:tracePt t="62138" x="3457575" y="4876800"/>
          <p14:tracePt t="62145" x="3432175" y="4935538"/>
          <p14:tracePt t="62152" x="3398838" y="4986338"/>
          <p14:tracePt t="62160" x="3373438" y="5045075"/>
          <p14:tracePt t="62168" x="3330575" y="5111750"/>
          <p14:tracePt t="62175" x="3297238" y="5178425"/>
          <p14:tracePt t="62181" x="3248025" y="5254625"/>
          <p14:tracePt t="62189" x="3197225" y="5321300"/>
          <p14:tracePt t="62197" x="3130550" y="5405438"/>
          <p14:tracePt t="62205" x="3062288" y="5481638"/>
          <p14:tracePt t="62211" x="2987675" y="5556250"/>
          <p14:tracePt t="62219" x="2911475" y="5624513"/>
          <p14:tracePt t="62228" x="2819400" y="5683250"/>
          <p14:tracePt t="62235" x="2727325" y="5741988"/>
          <p14:tracePt t="62245" x="2635250" y="5783263"/>
          <p14:tracePt t="62249" x="2543175" y="5816600"/>
          <p14:tracePt t="62259" x="2441575" y="5849938"/>
          <p14:tracePt t="62265" x="2341563" y="5884863"/>
          <p14:tracePt t="62272" x="2232025" y="5908675"/>
          <p14:tracePt t="62279" x="2132013" y="5934075"/>
          <p14:tracePt t="62287" x="2030413" y="5959475"/>
          <p14:tracePt t="62295" x="1938338" y="5992813"/>
          <p14:tracePt t="62302" x="1838325" y="6018213"/>
          <p14:tracePt t="62309" x="1754188" y="6043613"/>
          <p14:tracePt t="62523" x="1074738" y="6597650"/>
          <p14:tracePt t="62526" x="1065213" y="6589713"/>
          <p14:tracePt t="62540" x="1057275" y="6589713"/>
          <p14:tracePt t="62547" x="1049338" y="6589713"/>
          <p14:tracePt t="62569" x="1039813" y="6589713"/>
          <p14:tracePt t="62590" x="1031875" y="6589713"/>
          <p14:tracePt t="62607" x="1023938" y="6589713"/>
          <p14:tracePt t="62615" x="1016000" y="6589713"/>
          <p14:tracePt t="62630" x="1006475" y="6597650"/>
          <p14:tracePt t="62646" x="998538" y="6597650"/>
          <p14:tracePt t="62659" x="990600" y="6597650"/>
          <p14:tracePt t="62667" x="990600" y="6589713"/>
          <p14:tracePt t="62675" x="990600" y="6581775"/>
          <p14:tracePt t="62681" x="990600" y="6564313"/>
          <p14:tracePt t="62689" x="990600" y="6538913"/>
          <p14:tracePt t="62696" x="990600" y="6513513"/>
          <p14:tracePt t="62705" x="990600" y="6480175"/>
          <p14:tracePt t="62711" x="990600" y="6462713"/>
          <p14:tracePt t="62719" x="998538" y="6438900"/>
          <p14:tracePt t="62728" x="1006475" y="6413500"/>
          <p14:tracePt t="62735" x="1006475" y="6396038"/>
          <p14:tracePt t="62744" x="1016000" y="6396038"/>
          <p14:tracePt t="62765" x="1023938" y="6370638"/>
          <p14:tracePt t="62773" x="1023938" y="6354763"/>
          <p14:tracePt t="62779" x="1023938" y="6329363"/>
          <p14:tracePt t="62787" x="1031875" y="6286500"/>
          <p14:tracePt t="62795" x="1031875" y="6253163"/>
          <p14:tracePt t="62804" x="1039813" y="6211888"/>
          <p14:tracePt t="62809" x="1049338" y="6169025"/>
          <p14:tracePt t="62818" x="1065213" y="6119813"/>
          <p14:tracePt t="62825" x="1082675" y="6076950"/>
          <p14:tracePt t="62832" x="1098550" y="6043613"/>
          <p14:tracePt t="62839" x="1133475" y="6002338"/>
          <p14:tracePt t="62975" x="1603375" y="5849938"/>
          <p14:tracePt t="62977" x="1611313" y="5849938"/>
          <p14:tracePt t="62985" x="1619250" y="5849938"/>
          <p14:tracePt t="62991" x="1619250" y="5859463"/>
          <p14:tracePt t="63007" x="1611313" y="5884863"/>
          <p14:tracePt t="63015" x="1603375" y="5900738"/>
          <p14:tracePt t="63021" x="1560513" y="5926138"/>
          <p14:tracePt t="63029" x="1527175" y="5959475"/>
          <p14:tracePt t="63037" x="1493838" y="5992813"/>
          <p14:tracePt t="63046" x="1468438" y="6018213"/>
          <p14:tracePt t="63051" x="1443038" y="6043613"/>
          <p14:tracePt t="63060" x="1427163" y="6061075"/>
          <p14:tracePt t="63067" x="1427163" y="6076950"/>
          <p14:tracePt t="63083" x="1417638" y="6076950"/>
          <p14:tracePt t="63096" x="1401763" y="6076950"/>
          <p14:tracePt t="63105" x="1392238" y="6076950"/>
          <p14:tracePt t="63111" x="1376363" y="6076950"/>
          <p14:tracePt t="63119" x="1358900" y="6076950"/>
          <p14:tracePt t="63127" x="1333500" y="6069013"/>
          <p14:tracePt t="63136" x="1309688" y="6069013"/>
          <p14:tracePt t="63141" x="1284288" y="6069013"/>
          <p14:tracePt t="63149" x="1266825" y="6069013"/>
          <p14:tracePt t="63157" x="1250950" y="6076950"/>
          <p14:tracePt t="63166" x="1225550" y="6076950"/>
          <p14:tracePt t="63170" x="1208088" y="6076950"/>
          <p14:tracePt t="63180" x="1182688" y="6076950"/>
          <p14:tracePt t="63186" x="1157288" y="6076950"/>
          <p14:tracePt t="63195" x="1133475" y="6061075"/>
          <p14:tracePt t="63202" x="1108075" y="6051550"/>
          <p14:tracePt t="63210" x="1074738" y="6051550"/>
          <p14:tracePt t="63217" x="1049338" y="6051550"/>
          <p14:tracePt t="63225" x="1006475" y="6043613"/>
          <p14:tracePt t="63230" x="973138" y="6043613"/>
          <p14:tracePt t="63239" x="939800" y="6051550"/>
          <p14:tracePt t="63247" x="906463" y="6069013"/>
          <p14:tracePt t="63255" x="873125" y="6069013"/>
          <p14:tracePt t="63261" x="847725" y="6076950"/>
          <p14:tracePt t="63270" x="814388" y="6076950"/>
          <p14:tracePt t="63277" x="781050" y="6076950"/>
          <p14:tracePt t="63285" x="746125" y="6076950"/>
          <p14:tracePt t="63290" x="722313" y="6069013"/>
          <p14:tracePt t="63299" x="704850" y="6043613"/>
          <p14:tracePt t="63307" x="687388" y="6027738"/>
          <p14:tracePt t="63316" x="671513" y="6018213"/>
          <p14:tracePt t="63321" x="663575" y="6018213"/>
          <p14:tracePt t="63329" x="646113" y="6018213"/>
          <p14:tracePt t="63337" x="638175" y="6018213"/>
          <p14:tracePt t="63345" x="620713" y="6018213"/>
          <p14:tracePt t="63351" x="604838" y="6018213"/>
          <p14:tracePt t="63359" x="579438" y="6018213"/>
          <p14:tracePt t="63367" x="554038" y="6018213"/>
          <p14:tracePt t="63375" x="536575" y="6035675"/>
          <p14:tracePt t="63383" x="520700" y="6051550"/>
          <p14:tracePt t="63389" x="503238" y="6069013"/>
          <p14:tracePt t="63398" x="487363" y="6086475"/>
          <p14:tracePt t="63405" x="469900" y="6110288"/>
          <p14:tracePt t="63412" x="452438" y="6135688"/>
          <p14:tracePt t="63420" x="428625" y="6178550"/>
          <p14:tracePt t="63427" x="411163" y="6219825"/>
          <p14:tracePt t="63436" x="393700" y="6262688"/>
          <p14:tracePt t="63442" x="393700" y="6311900"/>
          <p14:tracePt t="63449" x="393700" y="6354763"/>
          <p14:tracePt t="63457" x="385763" y="6403975"/>
          <p14:tracePt t="63465" x="385763" y="6454775"/>
          <p14:tracePt t="63471" x="393700" y="6505575"/>
          <p14:tracePt t="63480" x="411163" y="6556375"/>
          <p14:tracePt t="63487" x="436563" y="6605588"/>
          <p14:tracePt t="63495" x="469900" y="6656388"/>
          <p14:tracePt t="63501" x="520700" y="6715125"/>
          <p14:tracePt t="63509" x="579438" y="6757988"/>
          <p14:tracePt t="63517" x="654050" y="6799263"/>
          <p14:tracePt t="63525" x="722313" y="6832600"/>
          <p14:tracePt t="63530" x="804863" y="6840538"/>
          <p14:tracePt t="63539" x="881063" y="6840538"/>
          <p14:tracePt t="63547" x="965200" y="6840538"/>
          <p14:tracePt t="63556" x="1065213" y="6816725"/>
          <p14:tracePt t="63561" x="1166813" y="6773863"/>
          <p14:tracePt t="63570" x="1258888" y="6732588"/>
          <p14:tracePt t="63577" x="1350963" y="6681788"/>
          <p14:tracePt t="63585" x="1435100" y="6630988"/>
          <p14:tracePt t="63593" x="1501775" y="6581775"/>
          <p14:tracePt t="63600" x="1560513" y="6521450"/>
          <p14:tracePt t="63607" x="1603375" y="6472238"/>
          <p14:tracePt t="63615" x="1636713" y="6421438"/>
          <p14:tracePt t="63621" x="1662113" y="6380163"/>
          <p14:tracePt t="63629" x="1662113" y="6329363"/>
          <p14:tracePt t="63637" x="1662113" y="6286500"/>
          <p14:tracePt t="63645" x="1662113" y="6245225"/>
          <p14:tracePt t="63654" x="1644650" y="6194425"/>
          <p14:tracePt t="63659" x="1611313" y="6145213"/>
          <p14:tracePt t="63667" x="1568450" y="6094413"/>
          <p14:tracePt t="63675" x="1519238" y="6051550"/>
          <p14:tracePt t="63681" x="1450975" y="6010275"/>
          <p14:tracePt t="63690" x="1376363" y="5969000"/>
          <p14:tracePt t="63697" x="1284288" y="5926138"/>
          <p14:tracePt t="63706" x="1192213" y="5908675"/>
          <p14:tracePt t="63711" x="1098550" y="5900738"/>
          <p14:tracePt t="63720" x="998538" y="5900738"/>
          <p14:tracePt t="63728" x="914400" y="5908675"/>
          <p14:tracePt t="63736" x="839788" y="5951538"/>
          <p14:tracePt t="63741" x="771525" y="5992813"/>
          <p14:tracePt t="63750" x="722313" y="6051550"/>
          <p14:tracePt t="63758" x="671513" y="6119813"/>
          <p14:tracePt t="63765" x="646113" y="6186488"/>
          <p14:tracePt t="63771" x="620713" y="6262688"/>
          <p14:tracePt t="63779" x="612775" y="6329363"/>
          <p14:tracePt t="63787" x="612775" y="6396038"/>
          <p14:tracePt t="63795" x="628650" y="6454775"/>
          <p14:tracePt t="63801" x="663575" y="6513513"/>
          <p14:tracePt t="63810" x="712788" y="6572250"/>
          <p14:tracePt t="63818" x="763588" y="6630988"/>
          <p14:tracePt t="63825" x="822325" y="6673850"/>
          <p14:tracePt t="63831" x="898525" y="6707188"/>
          <p14:tracePt t="63840" x="973138" y="6715125"/>
          <p14:tracePt t="63849" x="1057275" y="6723063"/>
          <p14:tracePt t="63855" x="1149350" y="6715125"/>
          <p14:tracePt t="63861" x="1250950" y="6681788"/>
          <p14:tracePt t="63870" x="1343025" y="6648450"/>
          <p14:tracePt t="63877" x="1427163" y="6605588"/>
          <p14:tracePt t="63885" x="1509713" y="6564313"/>
          <p14:tracePt t="63891" x="1593850" y="6513513"/>
          <p14:tracePt t="63899" x="1662113" y="6472238"/>
          <p14:tracePt t="63908" x="1720850" y="6421438"/>
          <p14:tracePt t="63916" x="1754188" y="6380163"/>
          <p14:tracePt t="63921" x="1762125" y="6337300"/>
          <p14:tracePt t="63930" x="1770063" y="6296025"/>
          <p14:tracePt t="63937" x="1779588" y="6262688"/>
          <p14:tracePt t="63946" x="1762125" y="6227763"/>
          <p14:tracePt t="63952" x="1720850" y="6186488"/>
          <p14:tracePt t="63959" x="1662113" y="6153150"/>
          <p14:tracePt t="63969" x="1603375" y="6110288"/>
          <p14:tracePt t="63975" x="1527175" y="6086475"/>
          <p14:tracePt t="63981" x="1443038" y="6069013"/>
          <p14:tracePt t="63990" x="1368425" y="6069013"/>
          <p14:tracePt t="63997" x="1284288" y="6069013"/>
          <p14:tracePt t="64006" x="1200150" y="6086475"/>
          <p14:tracePt t="64011" x="1123950" y="6127750"/>
          <p14:tracePt t="64020" x="1057275" y="6186488"/>
          <p14:tracePt t="64027" x="1006475" y="6253163"/>
          <p14:tracePt t="64035" x="965200" y="6321425"/>
          <p14:tracePt t="64042" x="931863" y="6388100"/>
          <p14:tracePt t="64049" x="914400" y="6454775"/>
          <p14:tracePt t="64057" x="914400" y="6513513"/>
          <p14:tracePt t="64065" x="922338" y="6564313"/>
          <p14:tracePt t="64071" x="947738" y="6615113"/>
          <p14:tracePt t="64079" x="998538" y="6656388"/>
          <p14:tracePt t="64087" x="1049338" y="6689725"/>
          <p14:tracePt t="64096" x="1116013" y="6707188"/>
          <p14:tracePt t="64101" x="1192213" y="6707188"/>
          <p14:tracePt t="64110" x="1266825" y="6707188"/>
          <p14:tracePt t="64117" x="1333500" y="6689725"/>
          <p14:tracePt t="64125" x="1392238" y="6664325"/>
          <p14:tracePt t="64132" x="1450975" y="6640513"/>
          <p14:tracePt t="64140" x="1509713" y="6615113"/>
          <p14:tracePt t="64147" x="1552575" y="6589713"/>
          <p14:tracePt t="64156" x="1577975" y="6572250"/>
          <p14:tracePt t="64177" x="1577975" y="6556375"/>
          <p14:tracePt t="64186" x="1593850" y="6556375"/>
          <p14:tracePt t="64200" x="1585913" y="6556375"/>
          <p14:tracePt t="64208" x="1577975" y="6556375"/>
          <p14:tracePt t="64216" x="1560513" y="6556375"/>
          <p14:tracePt t="64229" x="1535113" y="6572250"/>
          <p14:tracePt t="64237" x="1535113" y="6589713"/>
          <p14:tracePt t="64245" x="1519238" y="6615113"/>
          <p14:tracePt t="64251" x="1509713" y="6630988"/>
          <p14:tracePt t="64259" x="1509713" y="6648450"/>
          <p14:tracePt t="64267" x="1501775" y="6664325"/>
          <p14:tracePt t="64276" x="1501775" y="6681788"/>
          <p14:tracePt t="64280" x="1501775" y="6707188"/>
          <p14:tracePt t="64288" x="1509713" y="6723063"/>
          <p14:tracePt t="64298" x="1527175" y="6748463"/>
          <p14:tracePt t="64306" x="1560513" y="6765925"/>
          <p14:tracePt t="64312" x="1603375" y="6781800"/>
          <p14:tracePt t="64320" x="1636713" y="6799263"/>
          <p14:tracePt t="64327" x="1677988" y="6799263"/>
          <p14:tracePt t="64335" x="1720850" y="6816725"/>
          <p14:tracePt t="64343" x="1754188" y="6816725"/>
          <p14:tracePt t="64348" x="1795463" y="6840538"/>
          <p14:tracePt t="64845" x="2063750" y="6840538"/>
          <p14:tracePt t="64851" x="2063750" y="6832600"/>
          <p14:tracePt t="64859" x="2073275" y="6832600"/>
          <p14:tracePt t="64868" x="2073275" y="6824663"/>
          <p14:tracePt t="64876" x="2081213" y="6816725"/>
          <p14:tracePt t="64882" x="2081213" y="6807200"/>
          <p14:tracePt t="64889" x="2089150" y="6799263"/>
          <p14:tracePt t="64897" x="2089150" y="6791325"/>
          <p14:tracePt t="64905" x="2097088" y="6791325"/>
          <p14:tracePt t="64927" x="2097088" y="6781800"/>
          <p14:tracePt t="64950" x="2106613" y="6781800"/>
          <p14:tracePt t="65027" x="2106613" y="6791325"/>
          <p14:tracePt t="65121" x="2114550" y="6791325"/>
          <p14:tracePt t="65220" x="2122488" y="6791325"/>
          <p14:tracePt t="65296" x="2122488" y="6781800"/>
          <p14:tracePt t="65317" x="2122488" y="6773863"/>
          <p14:tracePt t="65325" x="2132013" y="6773863"/>
          <p14:tracePt t="65339" x="2132013" y="6765925"/>
          <p14:tracePt t="65361" x="2139950" y="6765925"/>
          <p14:tracePt t="65400" x="2139950" y="6757988"/>
          <p14:tracePt t="65416" x="2139950" y="6748463"/>
          <p14:tracePt t="65421" x="2147888" y="6740525"/>
          <p14:tracePt t="65430" x="2147888" y="6732588"/>
          <p14:tracePt t="65445" x="2155825" y="6723063"/>
          <p14:tracePt t="65460" x="2165350" y="6715125"/>
          <p14:tracePt t="65467" x="2173288" y="6715125"/>
          <p14:tracePt t="65481" x="2181225" y="6707188"/>
          <p14:tracePt t="65505" x="2190750" y="6707188"/>
          <p14:tracePt t="65520" x="2198688" y="6699250"/>
          <p14:tracePt t="65542" x="2206625" y="6699250"/>
          <p14:tracePt t="65595" x="2206625" y="6707188"/>
          <p14:tracePt t="65626" x="2206625" y="6715125"/>
          <p14:tracePt t="65759" x="2206625" y="6707188"/>
          <p14:tracePt t="65767" x="2206625" y="6689725"/>
          <p14:tracePt t="65776" x="2206625" y="6664325"/>
          <p14:tracePt t="65781" x="2224088" y="6623050"/>
          <p14:tracePt t="65789" x="2249488" y="6572250"/>
          <p14:tracePt t="65798" x="2290763" y="6505575"/>
          <p14:tracePt t="65805" x="2341563" y="6421438"/>
          <p14:tracePt t="65812" x="2408238" y="6311900"/>
          <p14:tracePt t="65819" x="2500313" y="6186488"/>
          <p14:tracePt t="65827" x="2625725" y="6043613"/>
          <p14:tracePt t="65835" x="2768600" y="5892800"/>
          <p14:tracePt t="65841" x="2928938" y="5749925"/>
          <p14:tracePt t="65849" x="3095625" y="5599113"/>
          <p14:tracePt t="65858" x="3263900" y="5464175"/>
          <p14:tracePt t="65866" x="3414713" y="5346700"/>
          <p14:tracePt t="65871" x="3565525" y="5229225"/>
          <p14:tracePt t="65881" x="3700463" y="5129213"/>
          <p14:tracePt t="65888" x="3817938" y="5045075"/>
          <p14:tracePt t="65896" x="3927475" y="4968875"/>
          <p14:tracePt t="65901" x="4019550" y="4910138"/>
          <p14:tracePt t="65909" x="4086225" y="4868863"/>
          <p14:tracePt t="65918" x="4129088" y="4835525"/>
          <p14:tracePt t="65926" x="4111625" y="4843463"/>
          <p14:tracePt t="65939" x="4144963" y="4810125"/>
          <p14:tracePt t="65947" x="4144963" y="4792663"/>
          <p14:tracePt t="65955" x="4144963" y="4776788"/>
          <p14:tracePt t="65961" x="4144963" y="4751388"/>
          <p14:tracePt t="65969" x="4144963" y="4733925"/>
          <p14:tracePt t="65978" x="4152900" y="4718050"/>
          <p14:tracePt t="65986" x="4162425" y="4700588"/>
          <p14:tracePt t="65992" x="4178300" y="4684713"/>
          <p14:tracePt t="66000" x="4187825" y="4667250"/>
          <p14:tracePt t="66007" x="4211638" y="4649788"/>
          <p14:tracePt t="66015" x="4237038" y="4641850"/>
          <p14:tracePt t="66021" x="4270375" y="4624388"/>
          <p14:tracePt t="66030" x="4287838" y="4608513"/>
          <p14:tracePt t="66038" x="4305300" y="4591050"/>
          <p14:tracePt t="66046" x="4321175" y="4575175"/>
          <p14:tracePt t="66051" x="4338638" y="4575175"/>
          <p14:tracePt t="66059" x="4354513" y="4575175"/>
          <p14:tracePt t="66081" x="4354513" y="4565650"/>
          <p14:tracePt t="66089" x="4364038" y="4565650"/>
          <p14:tracePt t="66098" x="4371975" y="4565650"/>
          <p14:tracePt t="66104" x="4387850" y="4575175"/>
          <p14:tracePt t="66112" x="4397375" y="4591050"/>
          <p14:tracePt t="66119" x="4413250" y="4616450"/>
          <p14:tracePt t="66128" x="4438650" y="4641850"/>
          <p14:tracePt t="66135" x="4464050" y="4641850"/>
          <p14:tracePt t="66141" x="4481513" y="4641850"/>
          <p14:tracePt t="66149" x="4505325" y="4641850"/>
          <p14:tracePt t="66157" x="4540250" y="4641850"/>
          <p14:tracePt t="66165" x="4573588" y="4649788"/>
          <p14:tracePt t="66170" x="4622800" y="4641850"/>
          <p14:tracePt t="66180" x="4673600" y="4624388"/>
          <p14:tracePt t="66187" x="4724400" y="4591050"/>
          <p14:tracePt t="66195" x="4775200" y="4565650"/>
          <p14:tracePt t="66201" x="4824413" y="4541838"/>
          <p14:tracePt t="66210" x="4867275" y="4524375"/>
          <p14:tracePt t="66217" x="4900613" y="4524375"/>
          <p14:tracePt t="66226" x="4926013" y="4524375"/>
          <p14:tracePt t="66231" x="4941888" y="4524375"/>
          <p14:tracePt t="66248" x="4941888" y="4516438"/>
          <p14:tracePt t="66315" x="4941888" y="4506913"/>
          <p14:tracePt t="66321" x="4933950" y="4491038"/>
          <p14:tracePt t="66330" x="4933950" y="4473575"/>
          <p14:tracePt t="66338" x="4926013" y="4465638"/>
          <p14:tracePt t="66346" x="4916488" y="4465638"/>
          <p14:tracePt t="66351" x="4908550" y="4465638"/>
          <p14:tracePt t="66359" x="4908550" y="4457700"/>
          <p14:tracePt t="66367" x="4900613" y="4457700"/>
          <p14:tracePt t="66375" x="4883150" y="4457700"/>
          <p14:tracePt t="66382" x="4857750" y="4457700"/>
          <p14:tracePt t="66389" x="4833938" y="4457700"/>
          <p14:tracePt t="66397" x="4808538" y="4457700"/>
          <p14:tracePt t="66405" x="4791075" y="4457700"/>
          <p14:tracePt t="66410" x="4765675" y="4465638"/>
          <p14:tracePt t="66420" x="4740275" y="4491038"/>
          <p14:tracePt t="66428" x="4724400" y="4524375"/>
          <p14:tracePt t="66436" x="4706938" y="4549775"/>
          <p14:tracePt t="66442" x="4706938" y="4583113"/>
          <p14:tracePt t="66449" x="4706938" y="4624388"/>
          <p14:tracePt t="66458" x="4706938" y="4659313"/>
          <p14:tracePt t="66466" x="4699000" y="4684713"/>
          <p14:tracePt t="66472" x="4699000" y="4718050"/>
          <p14:tracePt t="66479" x="4706938" y="4743450"/>
          <p14:tracePt t="66487" x="4724400" y="4767263"/>
          <p14:tracePt t="66495" x="4740275" y="4792663"/>
          <p14:tracePt t="66500" x="4757738" y="4810125"/>
          <p14:tracePt t="66509" x="4775200" y="4826000"/>
          <p14:tracePt t="66518" x="4791075" y="4843463"/>
          <p14:tracePt t="66526" x="4816475" y="4860925"/>
          <p14:tracePt t="66531" x="4833938" y="4876800"/>
          <p14:tracePt t="66540" x="4857750" y="4894263"/>
          <p14:tracePt t="66548" x="4875213" y="4902200"/>
          <p14:tracePt t="66557" x="4900613" y="4902200"/>
          <p14:tracePt t="66561" x="4926013" y="4910138"/>
          <p14:tracePt t="66569" x="4951413" y="4910138"/>
          <p14:tracePt t="66577" x="4975225" y="4910138"/>
          <p14:tracePt t="66585" x="5000625" y="4910138"/>
          <p14:tracePt t="66590" x="5026025" y="4902200"/>
          <p14:tracePt t="66599" x="5051425" y="4884738"/>
          <p14:tracePt t="66608" x="5068888" y="4860925"/>
          <p14:tracePt t="66616" x="5092700" y="4835525"/>
          <p14:tracePt t="66621" x="5110163" y="4810125"/>
          <p14:tracePt t="66630" x="5127625" y="4784725"/>
          <p14:tracePt t="66638" x="5143500" y="4751388"/>
          <p14:tracePt t="66646" x="5151438" y="4718050"/>
          <p14:tracePt t="66652" x="5160963" y="4692650"/>
          <p14:tracePt t="66660" x="5160963" y="4659313"/>
          <p14:tracePt t="66667" x="5160963" y="4624388"/>
          <p14:tracePt t="66675" x="5160963" y="4591050"/>
          <p14:tracePt t="66681" x="5151438" y="4549775"/>
          <p14:tracePt t="66689" x="5127625" y="4516438"/>
          <p14:tracePt t="66697" x="5102225" y="4483100"/>
          <p14:tracePt t="66706" x="5076825" y="4457700"/>
          <p14:tracePt t="66711" x="5043488" y="4440238"/>
          <p14:tracePt t="66719" x="5010150" y="4432300"/>
          <p14:tracePt t="66728" x="4975225" y="4432300"/>
          <p14:tracePt t="66736" x="4941888" y="4432300"/>
          <p14:tracePt t="66741" x="4908550" y="4432300"/>
          <p14:tracePt t="66749" x="4875213" y="4440238"/>
          <p14:tracePt t="66758" x="4849813" y="4457700"/>
          <p14:tracePt t="66765" x="4824413" y="4473575"/>
          <p14:tracePt t="66771" x="4808538" y="4491038"/>
          <p14:tracePt t="66780" x="4791075" y="4506913"/>
          <p14:tracePt t="66787" x="4783138" y="4541838"/>
          <p14:tracePt t="66797" x="4783138" y="4575175"/>
          <p14:tracePt t="66801" x="4783138" y="4608513"/>
          <p14:tracePt t="66809" x="4783138" y="4649788"/>
          <p14:tracePt t="66818" x="4799013" y="4692650"/>
          <p14:tracePt t="66825" x="4816475" y="4733925"/>
          <p14:tracePt t="66831" x="4841875" y="4767263"/>
          <p14:tracePt t="66841" x="4857750" y="4802188"/>
          <p14:tracePt t="66847" x="4883150" y="4826000"/>
          <p14:tracePt t="66855" x="4908550" y="4851400"/>
          <p14:tracePt t="66861" x="4941888" y="4868863"/>
          <p14:tracePt t="66870" x="4967288" y="4876800"/>
          <p14:tracePt t="66878" x="5000625" y="4876800"/>
          <p14:tracePt t="66885" x="5033963" y="4876800"/>
          <p14:tracePt t="66891" x="5068888" y="4884738"/>
          <p14:tracePt t="66899" x="5092700" y="4884738"/>
          <p14:tracePt t="66906" x="5118100" y="4884738"/>
          <p14:tracePt t="66915" x="5143500" y="4884738"/>
          <p14:tracePt t="66921" x="5168900" y="4884738"/>
          <p14:tracePt t="66930" x="5186363" y="4868863"/>
          <p14:tracePt t="66937" x="5202238" y="4843463"/>
          <p14:tracePt t="66945" x="5219700" y="4818063"/>
          <p14:tracePt t="66952" x="5235575" y="4792663"/>
          <p14:tracePt t="66960" x="5253038" y="4759325"/>
          <p14:tracePt t="66967" x="5253038" y="4725988"/>
          <p14:tracePt t="66975" x="5253038" y="4684713"/>
          <p14:tracePt t="66981" x="5253038" y="4649788"/>
          <p14:tracePt t="66989" x="5260975" y="4608513"/>
          <p14:tracePt t="66999" x="5260975" y="4557713"/>
          <p14:tracePt t="67006" x="5235575" y="4516438"/>
          <p14:tracePt t="67012" x="5219700" y="4473575"/>
          <p14:tracePt t="67020" x="5194300" y="4440238"/>
          <p14:tracePt t="67028" x="5160963" y="4406900"/>
          <p14:tracePt t="67037" x="5135563" y="4389438"/>
          <p14:tracePt t="67041" x="5102225" y="4381500"/>
          <p14:tracePt t="67049" x="5068888" y="4373563"/>
          <p14:tracePt t="67058" x="5033963" y="4373563"/>
          <p14:tracePt t="67065" x="5010150" y="4373563"/>
          <p14:tracePt t="67070" x="4984750" y="4381500"/>
          <p14:tracePt t="67079" x="4959350" y="4398963"/>
          <p14:tracePt t="67088" x="4941888" y="4406900"/>
          <p14:tracePt t="67095" x="4926013" y="4424363"/>
          <p14:tracePt t="67102" x="4916488" y="4432300"/>
          <p14:tracePt t="67109" x="4916488" y="4448175"/>
          <p14:tracePt t="67117" x="4908550" y="4457700"/>
          <p14:tracePt t="67125" x="4908550" y="4465638"/>
          <p14:tracePt t="67132" x="4900613" y="4473575"/>
          <p14:tracePt t="67140" x="4900613" y="4483100"/>
          <p14:tracePt t="67147" x="4900613" y="4491038"/>
          <p14:tracePt t="67191" x="4892675" y="4491038"/>
          <p14:tracePt t="71151" x="5235575" y="4189413"/>
          <p14:tracePt t="71158" x="5245100" y="4189413"/>
          <p14:tracePt t="71166" x="5245100" y="4205288"/>
          <p14:tracePt t="71173" x="5245100" y="4213225"/>
          <p14:tracePt t="71188" x="5235575" y="4230688"/>
          <p14:tracePt t="71195" x="5227638" y="4230688"/>
          <p14:tracePt t="71204" x="5210175" y="4230688"/>
          <p14:tracePt t="71212" x="5186363" y="4248150"/>
          <p14:tracePt t="71218" x="5143500" y="4256088"/>
          <p14:tracePt t="71226" x="5102225" y="4271963"/>
          <p14:tracePt t="71234" x="5068888" y="4271963"/>
          <p14:tracePt t="71241" x="5033963" y="4281488"/>
          <p14:tracePt t="71248" x="5000625" y="4281488"/>
          <p14:tracePt t="71256" x="4959350" y="4289425"/>
          <p14:tracePt t="71264" x="4926013" y="4297363"/>
          <p14:tracePt t="71272" x="4883150" y="4297363"/>
          <p14:tracePt t="71277" x="4841875" y="4297363"/>
          <p14:tracePt t="71285" x="4799013" y="4297363"/>
          <p14:tracePt t="71293" x="4757738" y="4297363"/>
          <p14:tracePt t="71301" x="4716463" y="4297363"/>
          <p14:tracePt t="71307" x="4673600" y="4289425"/>
          <p14:tracePt t="71316" x="4632325" y="4289425"/>
          <p14:tracePt t="71324" x="4598988" y="4306888"/>
          <p14:tracePt t="71332" x="4564063" y="4314825"/>
          <p14:tracePt t="71338" x="4530725" y="4314825"/>
          <p14:tracePt t="71346" x="4497388" y="4314825"/>
          <p14:tracePt t="71353" x="4464050" y="4297363"/>
          <p14:tracePt t="71362" x="4438650" y="4238625"/>
          <p14:tracePt t="71368" x="4413250" y="4197350"/>
          <p14:tracePt t="71375" x="4387850" y="4164013"/>
          <p14:tracePt t="71384" x="4364038" y="4138613"/>
          <p14:tracePt t="71392" x="4329113" y="4121150"/>
          <p14:tracePt t="71397" x="4279900" y="4121150"/>
          <p14:tracePt t="71405" x="4229100" y="4121150"/>
          <p14:tracePt t="71413" x="4178300" y="4113213"/>
          <p14:tracePt t="71422" x="4111625" y="4095750"/>
          <p14:tracePt t="71428" x="4044950" y="4087813"/>
          <p14:tracePt t="71436" x="3976688" y="4062413"/>
          <p14:tracePt t="71444" x="3910013" y="4037013"/>
          <p14:tracePt t="71452" x="3843338" y="4011613"/>
          <p14:tracePt t="71457" x="3776663" y="3987800"/>
          <p14:tracePt t="71466" x="3708400" y="3962400"/>
          <p14:tracePt t="71473" x="3649663" y="3962400"/>
          <p14:tracePt t="71481" x="3590925" y="3962400"/>
          <p14:tracePt t="71487" x="3541713" y="3929063"/>
          <p14:tracePt t="71495" x="3490913" y="3903663"/>
          <p14:tracePt t="71503" x="3448050" y="3903663"/>
          <p14:tracePt t="71512" x="3414713" y="3903663"/>
          <p14:tracePt t="71517" x="3381375" y="3878263"/>
          <p14:tracePt t="71526" x="3355975" y="3860800"/>
          <p14:tracePt t="71535" x="3330575" y="3852863"/>
          <p14:tracePt t="71542" x="3314700" y="3852863"/>
          <p14:tracePt t="71548" x="3297238" y="3844925"/>
          <p14:tracePt t="71556" x="3297238" y="3827463"/>
          <p14:tracePt t="71578" x="3297238" y="3819525"/>
          <p14:tracePt t="71593" x="3297238" y="3811588"/>
          <p14:tracePt t="71608" x="3297238" y="3819525"/>
          <p14:tracePt t="71624" x="3297238" y="3827463"/>
          <p14:tracePt t="71637" x="3297238" y="3835400"/>
          <p14:tracePt t="71645" x="3271838" y="3835400"/>
          <p14:tracePt t="71653" x="3222625" y="3835400"/>
          <p14:tracePt t="71661" x="3154363" y="3827463"/>
          <p14:tracePt t="71667" x="3105150" y="3827463"/>
          <p14:tracePt t="71675" x="3046413" y="3819525"/>
          <p14:tracePt t="71684" x="2970213" y="3819525"/>
          <p14:tracePt t="71691" x="2895600" y="3811588"/>
          <p14:tracePt t="71698" x="2801938" y="3811588"/>
          <p14:tracePt t="71705" x="2709863" y="3811588"/>
          <p14:tracePt t="71714" x="2625725" y="3819525"/>
          <p14:tracePt t="71721" x="2533650" y="3844925"/>
          <p14:tracePt t="71728" x="2459038" y="3886200"/>
          <p14:tracePt t="71735" x="2374900" y="3962400"/>
          <p14:tracePt t="71744" x="2298700" y="4021138"/>
          <p14:tracePt t="71752" x="2232025" y="4087813"/>
          <p14:tracePt t="71758" x="2181225" y="4154488"/>
          <p14:tracePt t="71766" x="2147888" y="4238625"/>
          <p14:tracePt t="71774" x="2122488" y="4330700"/>
          <p14:tracePt t="71782" x="2106613" y="4440238"/>
          <p14:tracePt t="71787" x="2106613" y="4557713"/>
          <p14:tracePt t="71795" x="2106613" y="4675188"/>
          <p14:tracePt t="71803" x="2122488" y="4776788"/>
          <p14:tracePt t="71812" x="2173288" y="4868863"/>
          <p14:tracePt t="71817" x="2249488" y="4953000"/>
          <p14:tracePt t="71826" x="2341563" y="5019675"/>
          <p14:tracePt t="71833" x="2449513" y="5070475"/>
          <p14:tracePt t="71842" x="2566988" y="5111750"/>
          <p14:tracePt t="71848" x="2701925" y="5145088"/>
          <p14:tracePt t="71856" x="2852738" y="5137150"/>
          <p14:tracePt t="71865" x="3013075" y="5154613"/>
          <p14:tracePt t="71872" x="3189288" y="5154613"/>
          <p14:tracePt t="71878" x="3365500" y="5129213"/>
          <p14:tracePt t="71886" x="3532188" y="5095875"/>
          <p14:tracePt t="71894" x="3692525" y="5053013"/>
          <p14:tracePt t="71902" x="3843338" y="5011738"/>
          <p14:tracePt t="71909" x="3960813" y="4960938"/>
          <p14:tracePt t="71916" x="4070350" y="4919663"/>
          <p14:tracePt t="71923" x="4152900" y="4868863"/>
          <p14:tracePt t="71932" x="4211638" y="4810125"/>
          <p14:tracePt t="71937" x="4262438" y="4743450"/>
          <p14:tracePt t="71945" x="4287838" y="4675188"/>
          <p14:tracePt t="71954" x="4279900" y="4591050"/>
          <p14:tracePt t="71962" x="4279900" y="4506913"/>
          <p14:tracePt t="71967" x="4295775" y="4424363"/>
          <p14:tracePt t="71976" x="4295775" y="4340225"/>
          <p14:tracePt t="71983" x="4254500" y="4248150"/>
          <p14:tracePt t="71993" x="4211638" y="4154488"/>
          <p14:tracePt t="71997" x="4144963" y="4046538"/>
          <p14:tracePt t="72006" x="4070350" y="3937000"/>
          <p14:tracePt t="72014" x="3976688" y="3827463"/>
          <p14:tracePt t="72021" x="3876675" y="3727450"/>
          <p14:tracePt t="72028" x="3776663" y="3635375"/>
          <p14:tracePt t="72035" x="3667125" y="3567113"/>
          <p14:tracePt t="72045" x="3557588" y="3508375"/>
          <p14:tracePt t="72051" x="3448050" y="3475038"/>
          <p14:tracePt t="72058" x="3330575" y="3482975"/>
          <p14:tracePt t="72067" x="3230563" y="3467100"/>
          <p14:tracePt t="72074" x="3113088" y="3482975"/>
          <p14:tracePt t="72082" x="2987675" y="3517900"/>
          <p14:tracePt t="72088" x="2870200" y="3567113"/>
          <p14:tracePt t="72095" x="2735263" y="3625850"/>
          <p14:tracePt t="72104" x="2617788" y="3694113"/>
          <p14:tracePt t="72111" x="2492375" y="3768725"/>
          <p14:tracePt t="72118" x="2374900" y="3870325"/>
          <p14:tracePt t="72125" x="2265363" y="3970338"/>
          <p14:tracePt t="72134" x="2155825" y="4071938"/>
          <p14:tracePt t="72142" x="2063750" y="4179888"/>
          <p14:tracePt t="72147" x="1989138" y="4289425"/>
          <p14:tracePt t="72158" x="1920875" y="4389438"/>
          <p14:tracePt t="72164" x="1887538" y="4506913"/>
          <p14:tracePt t="72172" x="1897063" y="4608513"/>
          <p14:tracePt t="72178" x="1897063" y="4718050"/>
          <p14:tracePt t="72185" x="1879600" y="4818063"/>
          <p14:tracePt t="72193" x="1887538" y="4910138"/>
          <p14:tracePt t="72201" x="1946275" y="5002213"/>
          <p14:tracePt t="72207" x="2014538" y="5070475"/>
          <p14:tracePt t="72215" x="2106613" y="5119688"/>
          <p14:tracePt t="72223" x="2214563" y="5103813"/>
          <p14:tracePt t="72231" x="2332038" y="5103813"/>
          <p14:tracePt t="72237" x="2466975" y="5129213"/>
          <p14:tracePt t="72245" x="2609850" y="5119688"/>
          <p14:tracePt t="72253" x="2752725" y="5070475"/>
          <p14:tracePt t="72261" x="2911475" y="5019675"/>
          <p14:tracePt t="72267" x="3071813" y="4960938"/>
          <p14:tracePt t="72276" x="3230563" y="4902200"/>
          <p14:tracePt t="72284" x="3389313" y="4826000"/>
          <p14:tracePt t="72292" x="3524250" y="4759325"/>
          <p14:tracePt t="72297" x="3641725" y="4692650"/>
          <p14:tracePt t="72305" x="3725863" y="4624388"/>
          <p14:tracePt t="72313" x="3784600" y="4557713"/>
          <p14:tracePt t="72322" x="3817938" y="4491038"/>
          <p14:tracePt t="72327" x="3810000" y="4414838"/>
          <p14:tracePt t="72336" x="3843338" y="4340225"/>
          <p14:tracePt t="72345" x="3835400" y="4248150"/>
          <p14:tracePt t="72352" x="3835400" y="4146550"/>
          <p14:tracePt t="72357" x="3817938" y="4037013"/>
          <p14:tracePt t="72366" x="3751263" y="3929063"/>
          <p14:tracePt t="72374" x="3667125" y="3811588"/>
          <p14:tracePt t="72382" x="3565525" y="3702050"/>
          <p14:tracePt t="72388" x="3448050" y="3600450"/>
          <p14:tracePt t="72395" x="3322638" y="3517900"/>
          <p14:tracePt t="72404" x="3205163" y="3459163"/>
          <p14:tracePt t="72412" x="3087688" y="3416300"/>
          <p14:tracePt t="72417" x="2970213" y="3441700"/>
          <p14:tracePt t="72425" x="2844800" y="3424238"/>
          <p14:tracePt t="72434" x="2719388" y="3467100"/>
          <p14:tracePt t="72442" x="2601913" y="3533775"/>
          <p14:tracePt t="72448" x="2492375" y="3600450"/>
          <p14:tracePt t="72456" x="2382838" y="3676650"/>
          <p14:tracePt t="72464" x="2273300" y="3743325"/>
          <p14:tracePt t="72471" x="2173288" y="3819525"/>
          <p14:tracePt t="72478" x="2089150" y="3911600"/>
          <p14:tracePt t="72486" x="2014538" y="4011613"/>
          <p14:tracePt t="72493" x="1946275" y="4121150"/>
          <p14:tracePt t="72502" x="1905000" y="4248150"/>
          <p14:tracePt t="72508" x="1871663" y="4381500"/>
          <p14:tracePt t="72516" x="1854200" y="4524375"/>
          <p14:tracePt t="72524" x="1854200" y="4659313"/>
          <p14:tracePt t="72532" x="1871663" y="4792663"/>
          <p14:tracePt t="72538" x="1912938" y="4910138"/>
          <p14:tracePt t="72546" x="1971675" y="5002213"/>
          <p14:tracePt t="72554" x="2055813" y="5086350"/>
          <p14:tracePt t="72563" x="2155825" y="5137150"/>
          <p14:tracePt t="72567" x="2273300" y="5162550"/>
          <p14:tracePt t="72576" x="2408238" y="5162550"/>
          <p14:tracePt t="72583" x="2551113" y="5154613"/>
          <p14:tracePt t="72592" x="2709863" y="5111750"/>
          <p14:tracePt t="72598" x="2870200" y="5053013"/>
          <p14:tracePt t="72606" x="3036888" y="4978400"/>
          <p14:tracePt t="72614" x="3213100" y="4894263"/>
          <p14:tracePt t="72621" x="3373438" y="4802188"/>
          <p14:tracePt t="72627" x="3516313" y="4700588"/>
          <p14:tracePt t="72637" x="3633788" y="4591050"/>
          <p14:tracePt t="72644" x="3708400" y="4491038"/>
          <p14:tracePt t="72652" x="3751263" y="4381500"/>
          <p14:tracePt t="72658" x="3733800" y="4281488"/>
          <p14:tracePt t="72666" x="3751263" y="4164013"/>
          <p14:tracePt t="72673" x="3717925" y="4029075"/>
          <p14:tracePt t="72681" x="3659188" y="3894138"/>
          <p14:tracePt t="72687" x="3575050" y="3752850"/>
          <p14:tracePt t="72696" x="3473450" y="3617913"/>
          <p14:tracePt t="72703" x="3348038" y="3508375"/>
          <p14:tracePt t="72712" x="3222625" y="3416300"/>
          <p14:tracePt t="72717" x="3087688" y="3365500"/>
          <p14:tracePt t="72727" x="2954338" y="3390900"/>
          <p14:tracePt t="72734" x="2811463" y="3365500"/>
          <p14:tracePt t="72743" x="2684463" y="3416300"/>
          <p14:tracePt t="72748" x="2559050" y="3492500"/>
          <p14:tracePt t="72756" x="2433638" y="3584575"/>
          <p14:tracePt t="72764" x="2308225" y="3702050"/>
          <p14:tracePt t="72806" x="1871663" y="4506913"/>
          <p14:tracePt t="72813" x="1905000" y="4633913"/>
          <p14:tracePt t="72822" x="1920875" y="4659313"/>
          <p14:tracePt t="72827" x="1979613" y="4792663"/>
          <p14:tracePt t="72835" x="2063750" y="4894263"/>
          <p14:tracePt t="72844" x="2155825" y="4968875"/>
          <p14:tracePt t="72852" x="2265363" y="5019675"/>
          <p14:tracePt t="72858" x="2390775" y="5053013"/>
          <p14:tracePt t="72866" x="2533650" y="5053013"/>
          <p14:tracePt t="72873" x="2684463" y="5037138"/>
          <p14:tracePt t="72882" x="2836863" y="4986338"/>
          <p14:tracePt t="72888" x="3003550" y="4919663"/>
          <p14:tracePt t="72896" x="3163888" y="4843463"/>
          <p14:tracePt t="72904" x="3322638" y="4759325"/>
          <p14:tracePt t="72912" x="3473450" y="4667250"/>
          <p14:tracePt t="72917" x="3608388" y="4575175"/>
          <p14:tracePt t="72926" x="3717925" y="4483100"/>
          <p14:tracePt t="72934" x="3784600" y="4381500"/>
          <p14:tracePt t="72942" x="3759200" y="4289425"/>
          <p14:tracePt t="72948" x="3810000" y="4197350"/>
          <p14:tracePt t="72955" x="3800475" y="4095750"/>
          <p14:tracePt t="72965" x="3767138" y="3987800"/>
          <p14:tracePt t="72971" x="3717925" y="3886200"/>
          <p14:tracePt t="72978" x="3641725" y="3794125"/>
          <p14:tracePt t="72985" x="3565525" y="3727450"/>
          <p14:tracePt t="72994" x="3482975" y="3676650"/>
          <p14:tracePt t="73002" x="3406775" y="3659188"/>
          <p14:tracePt t="73008" x="3330575" y="3659188"/>
          <p14:tracePt t="73015" x="3263900" y="3676650"/>
          <p14:tracePt t="73024" x="3197225" y="3717925"/>
          <p14:tracePt t="73032" x="3146425" y="3760788"/>
          <p14:tracePt t="73037" x="3105150" y="3802063"/>
          <p14:tracePt t="73046" x="3071813" y="3844925"/>
          <p14:tracePt t="73054" x="3046413" y="3870325"/>
          <p14:tracePt t="73062" x="3046413" y="3894138"/>
          <p14:tracePt t="73067" x="3046413" y="3919538"/>
          <p14:tracePt t="73075" x="3028950" y="3937000"/>
          <p14:tracePt t="73092" x="3046413" y="3952875"/>
          <p14:tracePt t="73097" x="3062288" y="3952875"/>
          <p14:tracePt t="73105" x="3087688" y="3952875"/>
          <p14:tracePt t="73114" x="3087688" y="3962400"/>
          <p14:tracePt t="73122" x="3113088" y="3970338"/>
          <p14:tracePt t="73127" x="3113088" y="3978275"/>
          <p14:tracePt t="73136" x="3138488" y="3978275"/>
          <p14:tracePt t="73151" x="3138488" y="3987800"/>
          <p14:tracePt t="73167" x="3138488" y="3995738"/>
          <p14:tracePt t="73173" x="3146425" y="3995738"/>
          <p14:tracePt t="73182" x="3154363" y="3995738"/>
          <p14:tracePt t="73203" x="3154363" y="3987800"/>
          <p14:tracePt t="73218" x="3154363" y="3978275"/>
          <p14:tracePt t="73264" x="3154363" y="3987800"/>
          <p14:tracePt t="73271" x="3163888" y="3987800"/>
          <p14:tracePt t="73285" x="3163888" y="3995738"/>
          <p14:tracePt t="73301" x="3171825" y="3995738"/>
          <p14:tracePt t="73308" x="3171825" y="4003675"/>
          <p14:tracePt t="73324" x="3179763" y="4011613"/>
          <p14:tracePt t="73338" x="3189288" y="4021138"/>
          <p14:tracePt t="73346" x="3189288" y="4029075"/>
          <p14:tracePt t="73353" x="3189288" y="4037013"/>
          <p14:tracePt t="73361" x="3197225" y="4046538"/>
          <p14:tracePt t="73367" x="3197225" y="4054475"/>
          <p14:tracePt t="73375" x="3197225" y="4062413"/>
          <p14:tracePt t="73392" x="3197225" y="4071938"/>
          <p14:tracePt t="73414" x="3205163" y="4071938"/>
          <p14:tracePt t="73443" x="3205163" y="4079875"/>
          <p14:tracePt t="73474" x="3205163" y="4087813"/>
          <p14:tracePt t="73504" x="3197225" y="4087813"/>
          <p14:tracePt t="73533" x="3189288" y="4087813"/>
          <p14:tracePt t="73564" x="3189288" y="4095750"/>
          <p14:tracePt t="73602" x="3189288" y="4105275"/>
          <p14:tracePt t="73631" x="3189288" y="4113213"/>
          <p14:tracePt t="73654" x="3189288" y="4121150"/>
          <p14:tracePt t="73668" x="3189288" y="4130675"/>
          <p14:tracePt t="73684" x="3197225" y="4138613"/>
          <p14:tracePt t="73706" x="3197225" y="4146550"/>
          <p14:tracePt t="73727" x="3205163" y="4146550"/>
          <p14:tracePt t="73736" x="3205163" y="4154488"/>
          <p14:tracePt t="73782" x="3205163" y="4164013"/>
          <p14:tracePt t="73817" x="3197225" y="4164013"/>
          <p14:tracePt t="73842" x="3189288" y="4164013"/>
          <p14:tracePt t="73864" x="3179763" y="4171950"/>
          <p14:tracePt t="73878" x="3171825" y="4171950"/>
          <p14:tracePt t="73894" x="3163888" y="4171950"/>
          <p14:tracePt t="73908" x="3154363" y="4171950"/>
          <p14:tracePt t="73915" x="3146425" y="4171950"/>
          <p14:tracePt t="73924" x="3146425" y="4164013"/>
          <p14:tracePt t="73938" x="3138488" y="4164013"/>
          <p14:tracePt t="73946" x="3138488" y="4154488"/>
          <p14:tracePt t="74021" x="3130550" y="4154488"/>
          <p14:tracePt t="74035" x="3121025" y="4146550"/>
          <p14:tracePt t="74052" x="3113088" y="4146550"/>
          <p14:tracePt t="74057" x="3105150" y="4138613"/>
          <p14:tracePt t="74067" x="3095625" y="4138613"/>
          <p14:tracePt t="74073" x="3087688" y="4121150"/>
          <p14:tracePt t="74082" x="3071813" y="4105275"/>
          <p14:tracePt t="74088" x="3046413" y="4087813"/>
          <p14:tracePt t="74096" x="3013075" y="4071938"/>
          <p14:tracePt t="77223" x="6149975" y="5346700"/>
          <p14:tracePt t="77240" x="6159500" y="5346700"/>
          <p14:tracePt t="77248" x="6167438" y="5330825"/>
          <p14:tracePt t="77255" x="6175375" y="5305425"/>
          <p14:tracePt t="77264" x="6183313" y="5262563"/>
          <p14:tracePt t="77270" x="6183313" y="5221288"/>
          <p14:tracePt t="77278" x="6192838" y="5170488"/>
          <p14:tracePt t="77286" x="6200775" y="5111750"/>
          <p14:tracePt t="77293" x="6200775" y="5060950"/>
          <p14:tracePt t="77299" x="6192838" y="5011738"/>
          <p14:tracePt t="77307" x="6192838" y="4978400"/>
          <p14:tracePt t="77316" x="6183313" y="4943475"/>
          <p14:tracePt t="77325" x="6183313" y="4919663"/>
          <p14:tracePt t="77330" x="6183313" y="4902200"/>
          <p14:tracePt t="77338" x="6183313" y="4876800"/>
          <p14:tracePt t="77346" x="6183313" y="4860925"/>
          <p14:tracePt t="77354" x="6192838" y="4851400"/>
          <p14:tracePt t="77376" x="6200775" y="4851400"/>
          <p14:tracePt t="77398" x="6192838" y="4843463"/>
          <p14:tracePt t="77406" x="6167438" y="4843463"/>
          <p14:tracePt t="77414" x="6142038" y="4843463"/>
          <p14:tracePt t="77419" x="6108700" y="4851400"/>
          <p14:tracePt t="77428" x="6075363" y="4851400"/>
          <p14:tracePt t="77435" x="6042025" y="4860925"/>
          <p14:tracePt t="77444" x="6008688" y="4860925"/>
          <p14:tracePt t="77449" x="5965825" y="4860925"/>
          <p14:tracePt t="77457" x="5924550" y="4860925"/>
          <p14:tracePt t="77465" x="5873750" y="4843463"/>
          <p14:tracePt t="77474" x="5822950" y="4818063"/>
          <p14:tracePt t="77479" x="5764213" y="4792663"/>
          <p14:tracePt t="77488" x="5705475" y="4759325"/>
          <p14:tracePt t="77495" x="5646738" y="4733925"/>
          <p14:tracePt t="77504" x="5588000" y="4700588"/>
          <p14:tracePt t="77510" x="5529263" y="4675188"/>
          <p14:tracePt t="77518" x="5480050" y="4659313"/>
          <p14:tracePt t="77526" x="5429250" y="4633913"/>
          <p14:tracePt t="77534" x="5378450" y="4624388"/>
          <p14:tracePt t="77540" x="5337175" y="4608513"/>
          <p14:tracePt t="77547" x="5294313" y="4608513"/>
          <p14:tracePt t="77556" x="5253038" y="4608513"/>
          <p14:tracePt t="77564" x="5219700" y="4591050"/>
          <p14:tracePt t="77570" x="5186363" y="4591050"/>
          <p14:tracePt t="77578" x="5151438" y="4565650"/>
          <p14:tracePt t="77587" x="5127625" y="4532313"/>
          <p14:tracePt t="77594" x="5092700" y="4491038"/>
          <p14:tracePt t="77601" x="5059363" y="4457700"/>
          <p14:tracePt t="77608" x="5026025" y="4432300"/>
          <p14:tracePt t="77616" x="4992688" y="4414838"/>
          <p14:tracePt t="77721" x="4908550" y="4389438"/>
          <p14:tracePt t="77729" x="4926013" y="4414838"/>
          <p14:tracePt t="77738" x="4933950" y="4432300"/>
          <p14:tracePt t="77746" x="4941888" y="4473575"/>
          <p14:tracePt t="77754" x="4959350" y="4524375"/>
          <p14:tracePt t="77760" x="4984750" y="4591050"/>
          <p14:tracePt t="77768" x="5010150" y="4667250"/>
          <p14:tracePt t="77776" x="5033963" y="4743450"/>
          <p14:tracePt t="77783" x="5059363" y="4810125"/>
          <p14:tracePt t="77790" x="5092700" y="4868863"/>
          <p14:tracePt t="77798" x="5118100" y="4919663"/>
          <p14:tracePt t="77806" x="5143500" y="4953000"/>
          <p14:tracePt t="77814" x="5176838" y="4953000"/>
          <p14:tracePt t="77819" x="5202238" y="4953000"/>
          <p14:tracePt t="77828" x="5235575" y="4960938"/>
          <p14:tracePt t="77836" x="5260975" y="4960938"/>
          <p14:tracePt t="77844" x="5286375" y="4986338"/>
          <p14:tracePt t="77849" x="5303838" y="4986338"/>
          <p14:tracePt t="77858" x="5319713" y="4978400"/>
          <p14:tracePt t="77866" x="5319713" y="4943475"/>
          <p14:tracePt t="77874" x="5345113" y="4894263"/>
          <p14:tracePt t="77881" x="5345113" y="4843463"/>
          <p14:tracePt t="77888" x="5362575" y="4792663"/>
          <p14:tracePt t="77896" x="5362575" y="4725988"/>
          <p14:tracePt t="77903" x="5362575" y="4659313"/>
          <p14:tracePt t="77909" x="5370513" y="4583113"/>
          <p14:tracePt t="77917" x="5362575" y="4516438"/>
          <p14:tracePt t="77926" x="5327650" y="4448175"/>
          <p14:tracePt t="77934" x="5278438" y="4389438"/>
          <p14:tracePt t="77940" x="5227638" y="4348163"/>
          <p14:tracePt t="77948" x="5168900" y="4322763"/>
          <p14:tracePt t="77957" x="5102225" y="4306888"/>
          <p14:tracePt t="77964" x="5043488" y="4306888"/>
          <p14:tracePt t="77970" x="4975225" y="4306888"/>
          <p14:tracePt t="77978" x="4916488" y="4314825"/>
          <p14:tracePt t="77986" x="4841875" y="4348163"/>
          <p14:tracePt t="77994" x="4775200" y="4389438"/>
          <p14:tracePt t="77999" x="4699000" y="4440238"/>
          <p14:tracePt t="78008" x="4622800" y="4498975"/>
          <p14:tracePt t="78016" x="4564063" y="4575175"/>
          <p14:tracePt t="78024" x="4514850" y="4641850"/>
          <p14:tracePt t="78029" x="4471988" y="4725988"/>
          <p14:tracePt t="78038" x="4446588" y="4792663"/>
          <p14:tracePt t="78046" x="4456113" y="4868863"/>
          <p14:tracePt t="78054" x="4438650" y="4935538"/>
          <p14:tracePt t="78060" x="4456113" y="4994275"/>
          <p14:tracePt t="78067" x="4489450" y="5053013"/>
          <p14:tracePt t="78076" x="4540250" y="5103813"/>
          <p14:tracePt t="78084" x="4606925" y="5145088"/>
          <p14:tracePt t="78089" x="4681538" y="5162550"/>
          <p14:tracePt t="78098" x="4757738" y="5154613"/>
          <p14:tracePt t="78106" x="4841875" y="5162550"/>
          <p14:tracePt t="78114" x="4926013" y="5145088"/>
          <p14:tracePt t="78120" x="5010150" y="5103813"/>
          <p14:tracePt t="78128" x="5092700" y="5060950"/>
          <p14:tracePt t="78136" x="5168900" y="5002213"/>
          <p14:tracePt t="78144" x="5245100" y="4935538"/>
          <p14:tracePt t="78151" x="5311775" y="4860925"/>
          <p14:tracePt t="78159" x="5370513" y="4784725"/>
          <p14:tracePt t="78166" x="5403850" y="4708525"/>
          <p14:tracePt t="78173" x="5421313" y="4633913"/>
          <p14:tracePt t="78180" x="5421313" y="4557713"/>
          <p14:tracePt t="78187" x="5395913" y="4483100"/>
          <p14:tracePt t="78196" x="5345113" y="4414838"/>
          <p14:tracePt t="78205" x="5278438" y="4356100"/>
          <p14:tracePt t="78209" x="5202238" y="4306888"/>
          <p14:tracePt t="78219" x="5127625" y="4281488"/>
          <p14:tracePt t="78227" x="5051425" y="4281488"/>
          <p14:tracePt t="78236" x="4975225" y="4289425"/>
          <p14:tracePt t="78240" x="4908550" y="4340225"/>
          <p14:tracePt t="78248" x="4833938" y="4398963"/>
          <p14:tracePt t="78255" x="4757738" y="4483100"/>
          <p14:tracePt t="78263" x="4691063" y="4565650"/>
          <p14:tracePt t="78269" x="4640263" y="4667250"/>
          <p14:tracePt t="78278" x="4598988" y="4767263"/>
          <p14:tracePt t="78286" x="4573588" y="4868863"/>
          <p14:tracePt t="78294" x="4581525" y="4960938"/>
          <p14:tracePt t="78299" x="4581525" y="5053013"/>
          <p14:tracePt t="78308" x="4614863" y="5129213"/>
          <p14:tracePt t="78316" x="4665663" y="5187950"/>
          <p14:tracePt t="78324" x="4732338" y="5229225"/>
          <p14:tracePt t="78330" x="4799013" y="5237163"/>
          <p14:tracePt t="78338" x="4875213" y="5237163"/>
          <p14:tracePt t="78345" x="4951413" y="5221288"/>
          <p14:tracePt t="78354" x="5018088" y="5170488"/>
          <p14:tracePt t="78361" x="5084763" y="5119688"/>
          <p14:tracePt t="78368" x="5143500" y="5060950"/>
          <p14:tracePt t="78376" x="5194300" y="4994275"/>
          <p14:tracePt t="78385" x="5227638" y="4919663"/>
          <p14:tracePt t="78389" x="5253038" y="4843463"/>
          <p14:tracePt t="78398" x="5253038" y="4767263"/>
          <p14:tracePt t="78406" x="5253038" y="4692650"/>
          <p14:tracePt t="78414" x="5253038" y="4616450"/>
          <p14:tracePt t="78421" x="5235575" y="4549775"/>
          <p14:tracePt t="78428" x="5176838" y="4491038"/>
          <p14:tracePt t="78436" x="5127625" y="4440238"/>
          <p14:tracePt t="78444" x="5084763" y="4406900"/>
          <p14:tracePt t="78450" x="5033963" y="4414838"/>
          <p14:tracePt t="78458" x="4984750" y="4406900"/>
          <p14:tracePt t="78466" x="4941888" y="4424363"/>
          <p14:tracePt t="78474" x="4900613" y="4457700"/>
          <p14:tracePt t="78480" x="4857750" y="4498975"/>
          <p14:tracePt t="78487" x="4824413" y="4532313"/>
          <p14:tracePt t="78496" x="4799013" y="4565650"/>
          <p14:tracePt t="78504" x="4775200" y="4600575"/>
          <p14:tracePt t="78510" x="4765675" y="4624388"/>
          <p14:tracePt t="78518" x="4765675" y="4649788"/>
          <p14:tracePt t="78526" x="4765675" y="4675188"/>
          <p14:tracePt t="78533" x="4765675" y="4692650"/>
          <p14:tracePt t="78540" x="4775200" y="4718050"/>
          <p14:tracePt t="78548" x="4808538" y="4718050"/>
          <p14:tracePt t="78556" x="4824413" y="4733925"/>
          <p14:tracePt t="78564" x="4841875" y="4733925"/>
          <p14:tracePt t="78569" x="4857750" y="4733925"/>
          <p14:tracePt t="78578" x="4857750" y="4743450"/>
          <p14:tracePt t="78586" x="4875213" y="4743450"/>
          <p14:tracePt t="78594" x="4875213" y="4751388"/>
          <p14:tracePt t="78600" x="4875213" y="4759325"/>
          <p14:tracePt t="78623" x="4883150" y="4759325"/>
          <p14:tracePt t="78630" x="4892675" y="4759325"/>
          <p14:tracePt t="78683" x="4883150" y="4759325"/>
          <p14:tracePt t="78697" x="4875213" y="4759325"/>
          <p14:tracePt t="78719" x="4875213" y="4751388"/>
          <p14:tracePt t="78736" x="4875213" y="4743450"/>
          <p14:tracePt t="78750" x="4875213" y="4733925"/>
          <p14:tracePt t="78765" x="4875213" y="4725988"/>
          <p14:tracePt t="78787" x="4875213" y="4718050"/>
          <p14:tracePt t="78797" x="4883150" y="4718050"/>
          <p14:tracePt t="78810" x="4883150" y="4708525"/>
          <p14:tracePt t="78825" x="4892675" y="4708525"/>
          <p14:tracePt t="78834" x="4892675" y="4700588"/>
          <p14:tracePt t="78848" x="4900613" y="4700588"/>
          <p14:tracePt t="78908" x="4900613" y="4708525"/>
          <p14:tracePt t="78938" x="4892675" y="4718050"/>
          <p14:tracePt t="78960" x="4883150" y="4725988"/>
          <p14:tracePt t="78976" x="4875213" y="4725988"/>
          <p14:tracePt t="79005" x="4867275" y="4725988"/>
          <p14:tracePt t="79019" x="4867275" y="4733925"/>
          <p14:tracePt t="79050" x="4857750" y="4733925"/>
          <p14:tracePt t="79140" x="4857750" y="4743450"/>
          <p14:tracePt t="79200" x="4867275" y="4743450"/>
          <p14:tracePt t="79315" x="4867275" y="4733925"/>
          <p14:tracePt t="79374" x="4875213" y="4733925"/>
          <p14:tracePt t="79426" x="4875213" y="4743450"/>
          <p14:tracePt t="79448" x="4883150" y="4743450"/>
          <p14:tracePt t="79508" x="4883150" y="4751388"/>
          <p14:tracePt t="79628" x="4892675" y="4751388"/>
          <p14:tracePt t="79658" x="4900613" y="4759325"/>
          <p14:tracePt t="79674" x="4908550" y="4759325"/>
          <p14:tracePt t="79688" x="4916488" y="4759325"/>
          <p14:tracePt t="79696" x="4916488" y="4767263"/>
          <p14:tracePt t="79709" x="4926013" y="4767263"/>
          <p14:tracePt t="79718" x="4926013" y="4776788"/>
          <p14:tracePt t="79732" x="4933950" y="4776788"/>
          <p14:tracePt t="79741" x="4933950" y="4784725"/>
          <p14:tracePt t="79764" x="4933950" y="4792663"/>
          <p14:tracePt t="79785" x="4941888" y="4792663"/>
          <p14:tracePt t="79816" x="4951413" y="4792663"/>
          <p14:tracePt t="79830" x="4959350" y="4792663"/>
          <p14:tracePt t="79854" x="4959350" y="4784725"/>
          <p14:tracePt t="79867" x="4959350" y="4776788"/>
          <p14:tracePt t="79890" x="4959350" y="4767263"/>
          <p14:tracePt t="79906" x="4951413" y="4767263"/>
          <p14:tracePt t="79920" x="4941888" y="4767263"/>
          <p14:tracePt t="79928" x="4933950" y="4776788"/>
          <p14:tracePt t="79944" x="4926013" y="4784725"/>
          <p14:tracePt t="79950" x="4916488" y="4792663"/>
          <p14:tracePt t="79958" x="4916488" y="4802188"/>
          <p14:tracePt t="79965" x="4916488" y="4810125"/>
          <p14:tracePt t="79974" x="4908550" y="4810125"/>
          <p14:tracePt t="79979" x="4908550" y="4818063"/>
          <p14:tracePt t="79988" x="4908550" y="4826000"/>
          <p14:tracePt t="79996" x="4908550" y="4835525"/>
          <p14:tracePt t="80004" x="4916488" y="4843463"/>
          <p14:tracePt t="80010" x="4926013" y="4851400"/>
          <p14:tracePt t="80018" x="4933950" y="4860925"/>
          <p14:tracePt t="80025" x="4941888" y="4868863"/>
          <p14:tracePt t="80034" x="4959350" y="4876800"/>
          <p14:tracePt t="80039" x="4959350" y="4894263"/>
          <p14:tracePt t="80047" x="4975225" y="4910138"/>
          <p14:tracePt t="80056" x="5000625" y="4927600"/>
          <p14:tracePt t="80064" x="5018088" y="4927600"/>
          <p14:tracePt t="80070" x="5043488" y="4935538"/>
          <p14:tracePt t="80570" x="5219700" y="5162550"/>
          <p14:tracePt t="80573" x="5219700" y="5178425"/>
          <p14:tracePt t="80577" x="5219700" y="5187950"/>
          <p14:tracePt t="80602" x="5219700" y="5195888"/>
          <p14:tracePt t="80632" x="5219700" y="5203825"/>
          <p14:tracePt t="80646" x="5210175" y="5213350"/>
          <p14:tracePt t="80654" x="5210175" y="5221288"/>
          <p14:tracePt t="80662" x="5210175" y="5229225"/>
          <p14:tracePt t="80667" x="5202238" y="5246688"/>
          <p14:tracePt t="80677" x="5202238" y="5254625"/>
          <p14:tracePt t="80684" x="5194300" y="5262563"/>
          <p14:tracePt t="80693" x="5186363" y="5287963"/>
          <p14:tracePt t="80698" x="5186363" y="5295900"/>
          <p14:tracePt t="80706" x="5168900" y="5313363"/>
          <p14:tracePt t="80714" x="5168900" y="5338763"/>
          <p14:tracePt t="80721" x="5151438" y="5364163"/>
          <p14:tracePt t="80728" x="5143500" y="5397500"/>
          <p14:tracePt t="80736" x="5127625" y="5430838"/>
          <p14:tracePt t="80744" x="5110163" y="5481638"/>
          <p14:tracePt t="80750" x="5084763" y="5522913"/>
          <p14:tracePt t="80758" x="5059363" y="5556250"/>
          <p14:tracePt t="80766" x="5026025" y="5591175"/>
          <p14:tracePt t="80774" x="5000625" y="5624513"/>
          <p14:tracePt t="80783" x="4967288" y="5657850"/>
          <p14:tracePt t="80788" x="4951413" y="5699125"/>
          <p14:tracePt t="80796" x="4926013" y="5741988"/>
          <p14:tracePt t="80804" x="4908550" y="5783263"/>
          <p14:tracePt t="80812" x="4908550" y="5826125"/>
          <p14:tracePt t="80817" x="4875213" y="5875338"/>
          <p14:tracePt t="80826" x="4841875" y="5926138"/>
          <p14:tracePt t="80833" x="4808538" y="5984875"/>
          <p14:tracePt t="80842" x="4783138" y="6043613"/>
          <p14:tracePt t="80848" x="4783138" y="6102350"/>
          <p14:tracePt t="80856" x="4740275" y="6169025"/>
          <p14:tracePt t="80866" x="4716463" y="6237288"/>
          <p14:tracePt t="80872" x="4716463" y="6311900"/>
          <p14:tracePt t="80878" x="4716463" y="6380163"/>
          <p14:tracePt t="80886" x="4699000" y="6438900"/>
          <p14:tracePt t="80894" x="4673600" y="6497638"/>
          <p14:tracePt t="80902" x="4673600" y="6556375"/>
          <p14:tracePt t="80908" x="4657725" y="6605588"/>
          <p14:tracePt t="80915" x="4632325" y="6656388"/>
          <p14:tracePt t="80924" x="4606925" y="6715125"/>
          <p14:tracePt t="80932" x="4581525" y="6773863"/>
          <p14:tracePt t="80938" x="4573588" y="6832600"/>
          <p14:tracePt t="81931" x="0" y="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5D0F7B5A-540C-43A7-B297-2A0B4B2B942A}"/>
              </a:ext>
            </a:extLst>
          </p:cNvPr>
          <p:cNvSpPr/>
          <p:nvPr/>
        </p:nvSpPr>
        <p:spPr>
          <a:xfrm>
            <a:off x="6872997" y="6085777"/>
            <a:ext cx="1587512" cy="64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dirty="0">
              <a:solidFill>
                <a:schemeClr val="tx1"/>
              </a:solidFill>
              <a:latin typeface="Source Sans Pro" panose="020B0503030403020204" pitchFamily="34" charset="0"/>
              <a:ea typeface="Source Sans Pro" panose="020B0503030403020204" pitchFamily="34" charset="0"/>
            </a:endParaRPr>
          </a:p>
        </p:txBody>
      </p:sp>
      <p:sp>
        <p:nvSpPr>
          <p:cNvPr id="14" name="TextBox 13">
            <a:extLst>
              <a:ext uri="{FF2B5EF4-FFF2-40B4-BE49-F238E27FC236}">
                <a16:creationId xmlns:a16="http://schemas.microsoft.com/office/drawing/2014/main" id="{2047956E-422B-4B45-8597-64C3AB738218}"/>
              </a:ext>
            </a:extLst>
          </p:cNvPr>
          <p:cNvSpPr txBox="1"/>
          <p:nvPr/>
        </p:nvSpPr>
        <p:spPr>
          <a:xfrm flipH="1">
            <a:off x="291391" y="222486"/>
            <a:ext cx="7347118" cy="584775"/>
          </a:xfrm>
          <a:prstGeom prst="rect">
            <a:avLst/>
          </a:prstGeom>
          <a:noFill/>
        </p:spPr>
        <p:txBody>
          <a:bodyPr wrap="square" rtlCol="0">
            <a:spAutoFit/>
          </a:bodyPr>
          <a:lstStyle/>
          <a:p>
            <a:r>
              <a:rPr lang="en-GB" sz="3200" dirty="0">
                <a:latin typeface="Source Sans Pro SemiBold" panose="020B0604020202020204" pitchFamily="34" charset="0"/>
              </a:rPr>
              <a:t>The constitutive relation and pressure</a:t>
            </a:r>
          </a:p>
        </p:txBody>
      </p:sp>
      <p:cxnSp>
        <p:nvCxnSpPr>
          <p:cNvPr id="3" name="Straight Connector 2">
            <a:extLst>
              <a:ext uri="{FF2B5EF4-FFF2-40B4-BE49-F238E27FC236}">
                <a16:creationId xmlns:a16="http://schemas.microsoft.com/office/drawing/2014/main" id="{FA1328AB-B9B2-437A-B2C2-DACB782E9A98}"/>
              </a:ext>
            </a:extLst>
          </p:cNvPr>
          <p:cNvCxnSpPr/>
          <p:nvPr/>
        </p:nvCxnSpPr>
        <p:spPr>
          <a:xfrm>
            <a:off x="381000" y="845361"/>
            <a:ext cx="11811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6681DE56-19C6-4941-B862-1D70CC78D32F}"/>
              </a:ext>
            </a:extLst>
          </p:cNvPr>
          <p:cNvSpPr txBox="1"/>
          <p:nvPr/>
        </p:nvSpPr>
        <p:spPr>
          <a:xfrm flipH="1">
            <a:off x="291391" y="1136886"/>
            <a:ext cx="11624384" cy="4154984"/>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Treating the gel, when swollen to a certain degree, as a linear elastic material, the stress tensor is given by</a:t>
            </a:r>
            <a:br>
              <a:rPr lang="en-GB" sz="2400" dirty="0">
                <a:latin typeface="Source Sans Pro" panose="020B0503030403020204" pitchFamily="34" charset="0"/>
                <a:ea typeface="Source Sans Pro" panose="020B0503030403020204" pitchFamily="34" charset="0"/>
              </a:rPr>
            </a:br>
            <a:br>
              <a:rPr lang="en-GB" sz="2400" dirty="0">
                <a:latin typeface="Source Sans Pro" panose="020B0503030403020204" pitchFamily="34" charset="0"/>
                <a:ea typeface="Source Sans Pro" panose="020B0503030403020204" pitchFamily="34" charset="0"/>
              </a:rPr>
            </a:br>
            <a:br>
              <a:rPr lang="en-GB" sz="2400" dirty="0">
                <a:latin typeface="Source Sans Pro" panose="020B0503030403020204" pitchFamily="34" charset="0"/>
                <a:ea typeface="Source Sans Pro" panose="020B0503030403020204" pitchFamily="34" charset="0"/>
              </a:rPr>
            </a:br>
            <a:r>
              <a:rPr lang="en-GB" sz="2400" dirty="0">
                <a:latin typeface="Source Sans Pro" panose="020B0503030403020204" pitchFamily="34" charset="0"/>
                <a:ea typeface="Source Sans Pro" panose="020B0503030403020204" pitchFamily="34" charset="0"/>
              </a:rPr>
              <a:t>where P is the bulk pressure and        is the shear modulus.</a:t>
            </a:r>
          </a:p>
          <a:p>
            <a:pPr marL="342900" indent="-342900">
              <a:buFont typeface="Arial" panose="020B0604020202020204" pitchFamily="34" charset="0"/>
              <a:buChar char="•"/>
            </a:pPr>
            <a:endParaRPr lang="en-GB" sz="24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Allow for nonlinearities in polymer fraction, and therefore                             .</a:t>
            </a:r>
          </a:p>
          <a:p>
            <a:pPr marL="342900" indent="-342900">
              <a:buFont typeface="Arial" panose="020B0604020202020204" pitchFamily="34" charset="0"/>
              <a:buChar char="•"/>
            </a:pPr>
            <a:endParaRPr lang="en-GB" sz="24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Separate                              into </a:t>
            </a:r>
            <a:r>
              <a:rPr lang="en-GB" sz="2400" dirty="0">
                <a:latin typeface="Source Sans Pro SemiBold" panose="020B0603030403020204" pitchFamily="34" charset="0"/>
                <a:ea typeface="Source Sans Pro SemiBold" panose="020B0603030403020204" pitchFamily="34" charset="0"/>
              </a:rPr>
              <a:t>pervadic pressure </a:t>
            </a:r>
            <a:r>
              <a:rPr lang="en-GB" sz="2400" dirty="0">
                <a:latin typeface="Source Sans Pro" panose="020B0503030403020204" pitchFamily="34" charset="0"/>
                <a:ea typeface="Source Sans Pro" panose="020B0503030403020204" pitchFamily="34" charset="0"/>
              </a:rPr>
              <a:t>    (</a:t>
            </a:r>
            <a:r>
              <a:rPr lang="en-GB" sz="2400" dirty="0" err="1">
                <a:latin typeface="Source Sans Pro" panose="020B0503030403020204" pitchFamily="34" charset="0"/>
                <a:ea typeface="Source Sans Pro" panose="020B0503030403020204" pitchFamily="34" charset="0"/>
              </a:rPr>
              <a:t>Peppin</a:t>
            </a:r>
            <a:r>
              <a:rPr lang="en-GB" sz="2400" dirty="0">
                <a:latin typeface="Source Sans Pro" panose="020B0503030403020204" pitchFamily="34" charset="0"/>
                <a:ea typeface="Source Sans Pro" panose="020B0503030403020204" pitchFamily="34" charset="0"/>
              </a:rPr>
              <a:t> et al. 2005) and osmotic pressure      , where the former is the pressure as measured by a transducer separated from the liquid by a partially-permeable membrane.</a:t>
            </a:r>
            <a:endParaRPr lang="en-GB" sz="2400" dirty="0">
              <a:latin typeface="Source Sans Pro SemiBold" panose="020B0603030403020204" pitchFamily="34" charset="0"/>
              <a:ea typeface="Source Sans Pro SemiBold" panose="020B0603030403020204" pitchFamily="34" charset="0"/>
            </a:endParaRPr>
          </a:p>
        </p:txBody>
      </p:sp>
      <p:pic>
        <p:nvPicPr>
          <p:cNvPr id="4" name="Graphic 3">
            <a:extLst>
              <a:ext uri="{FF2B5EF4-FFF2-40B4-BE49-F238E27FC236}">
                <a16:creationId xmlns:a16="http://schemas.microsoft.com/office/drawing/2014/main" id="{8FD784A9-3AC2-423C-A8B1-55D3D8FE53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40714" y="2070062"/>
            <a:ext cx="2910573" cy="358224"/>
          </a:xfrm>
          <a:prstGeom prst="rect">
            <a:avLst/>
          </a:prstGeom>
        </p:spPr>
      </p:pic>
      <p:pic>
        <p:nvPicPr>
          <p:cNvPr id="6" name="Graphic 5">
            <a:extLst>
              <a:ext uri="{FF2B5EF4-FFF2-40B4-BE49-F238E27FC236}">
                <a16:creationId xmlns:a16="http://schemas.microsoft.com/office/drawing/2014/main" id="{D8E7B5AE-37AE-484A-B9BE-912AF2A180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92673" y="2757911"/>
            <a:ext cx="378000" cy="252000"/>
          </a:xfrm>
          <a:prstGeom prst="rect">
            <a:avLst/>
          </a:prstGeom>
        </p:spPr>
      </p:pic>
      <p:pic>
        <p:nvPicPr>
          <p:cNvPr id="9" name="Graphic 8">
            <a:extLst>
              <a:ext uri="{FF2B5EF4-FFF2-40B4-BE49-F238E27FC236}">
                <a16:creationId xmlns:a16="http://schemas.microsoft.com/office/drawing/2014/main" id="{00AF8FF8-4194-42F2-8E8C-4FDC46EC29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65073" y="3390911"/>
            <a:ext cx="1700000" cy="360000"/>
          </a:xfrm>
          <a:prstGeom prst="rect">
            <a:avLst/>
          </a:prstGeom>
        </p:spPr>
      </p:pic>
      <p:pic>
        <p:nvPicPr>
          <p:cNvPr id="18" name="Graphic 17">
            <a:extLst>
              <a:ext uri="{FF2B5EF4-FFF2-40B4-BE49-F238E27FC236}">
                <a16:creationId xmlns:a16="http://schemas.microsoft.com/office/drawing/2014/main" id="{9E061389-57E7-4B97-A857-32F387E34DE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41512" y="4147126"/>
            <a:ext cx="1680750" cy="324000"/>
          </a:xfrm>
          <a:prstGeom prst="rect">
            <a:avLst/>
          </a:prstGeom>
        </p:spPr>
      </p:pic>
      <p:pic>
        <p:nvPicPr>
          <p:cNvPr id="81" name="Graphic 80">
            <a:extLst>
              <a:ext uri="{FF2B5EF4-FFF2-40B4-BE49-F238E27FC236}">
                <a16:creationId xmlns:a16="http://schemas.microsoft.com/office/drawing/2014/main" id="{173CE7B3-DAB6-4CD1-97AE-36704283FFD3}"/>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3027" r="39388"/>
          <a:stretch/>
        </p:blipFill>
        <p:spPr>
          <a:xfrm>
            <a:off x="6604000" y="4147126"/>
            <a:ext cx="295564" cy="324000"/>
          </a:xfrm>
          <a:prstGeom prst="rect">
            <a:avLst/>
          </a:prstGeom>
        </p:spPr>
      </p:pic>
      <p:pic>
        <p:nvPicPr>
          <p:cNvPr id="82" name="Graphic 81">
            <a:extLst>
              <a:ext uri="{FF2B5EF4-FFF2-40B4-BE49-F238E27FC236}">
                <a16:creationId xmlns:a16="http://schemas.microsoft.com/office/drawing/2014/main" id="{A9EDCFEA-E90A-4309-9838-0A0A4677B4BE}"/>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82415"/>
          <a:stretch/>
        </p:blipFill>
        <p:spPr>
          <a:xfrm>
            <a:off x="1881205" y="4518034"/>
            <a:ext cx="295565" cy="324000"/>
          </a:xfrm>
          <a:prstGeom prst="rect">
            <a:avLst/>
          </a:prstGeom>
        </p:spPr>
      </p:pic>
      <p:pic>
        <p:nvPicPr>
          <p:cNvPr id="24" name="Graphic 23">
            <a:extLst>
              <a:ext uri="{FF2B5EF4-FFF2-40B4-BE49-F238E27FC236}">
                <a16:creationId xmlns:a16="http://schemas.microsoft.com/office/drawing/2014/main" id="{1389F58A-25A7-4ABA-AD8B-EA483EA2959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481972" y="5436416"/>
            <a:ext cx="5609056" cy="504815"/>
          </a:xfrm>
          <a:prstGeom prst="rect">
            <a:avLst/>
          </a:prstGeom>
        </p:spPr>
      </p:pic>
      <p:pic>
        <p:nvPicPr>
          <p:cNvPr id="26" name="Graphic 25">
            <a:extLst>
              <a:ext uri="{FF2B5EF4-FFF2-40B4-BE49-F238E27FC236}">
                <a16:creationId xmlns:a16="http://schemas.microsoft.com/office/drawing/2014/main" id="{E296E841-8C67-4635-ACA6-710FD69A05E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93375" y="6182050"/>
            <a:ext cx="1350283" cy="469166"/>
          </a:xfrm>
          <a:prstGeom prst="rect">
            <a:avLst/>
          </a:prstGeom>
        </p:spPr>
      </p:pic>
      <p:sp>
        <p:nvSpPr>
          <p:cNvPr id="97" name="Arrow: Circular 96">
            <a:extLst>
              <a:ext uri="{FF2B5EF4-FFF2-40B4-BE49-F238E27FC236}">
                <a16:creationId xmlns:a16="http://schemas.microsoft.com/office/drawing/2014/main" id="{64743570-5565-43F4-9B82-3E333E2D9FCF}"/>
              </a:ext>
            </a:extLst>
          </p:cNvPr>
          <p:cNvSpPr/>
          <p:nvPr/>
        </p:nvSpPr>
        <p:spPr>
          <a:xfrm rot="8806338">
            <a:off x="5796064" y="4283491"/>
            <a:ext cx="2320505" cy="2346385"/>
          </a:xfrm>
          <a:prstGeom prst="circularArrow">
            <a:avLst>
              <a:gd name="adj1" fmla="val 6607"/>
              <a:gd name="adj2" fmla="val 1142319"/>
              <a:gd name="adj3" fmla="val 20577189"/>
              <a:gd name="adj4" fmla="val 18257674"/>
              <a:gd name="adj5" fmla="val 72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516614558"/>
      </p:ext>
    </p:extLst>
  </p:cSld>
  <p:clrMapOvr>
    <a:masterClrMapping/>
  </p:clrMapOvr>
  <p:extLst>
    <p:ext uri="{3A86A75C-4F4B-4683-9AE1-C65F6400EC91}">
      <p14:laserTraceLst xmlns:p14="http://schemas.microsoft.com/office/powerpoint/2010/main">
        <p14:tracePtLst>
          <p14:tracePt t="1798" x="3530600" y="6362700"/>
          <p14:tracePt t="2123" x="4581525" y="6799263"/>
          <p14:tracePt t="2132" x="4589463" y="6748463"/>
          <p14:tracePt t="2141" x="4598988" y="6699250"/>
          <p14:tracePt t="2149" x="4606925" y="6656388"/>
          <p14:tracePt t="2154" x="4606925" y="6623050"/>
          <p14:tracePt t="2162" x="4606925" y="6605588"/>
          <p14:tracePt t="2170" x="4606925" y="6589713"/>
          <p14:tracePt t="2179" x="4614863" y="6572250"/>
          <p14:tracePt t="2184" x="4614863" y="6564313"/>
          <p14:tracePt t="2193" x="4622800" y="6546850"/>
          <p14:tracePt t="2199" x="4622800" y="6521450"/>
          <p14:tracePt t="2207" x="4622800" y="6497638"/>
          <p14:tracePt t="2214" x="4632325" y="6462713"/>
          <p14:tracePt t="2222" x="4632325" y="6429375"/>
          <p14:tracePt t="2230" x="4640263" y="6403975"/>
          <p14:tracePt t="2239" x="4648200" y="6380163"/>
          <p14:tracePt t="2245" x="4657725" y="6354763"/>
          <p14:tracePt t="2253" x="4665663" y="6329363"/>
          <p14:tracePt t="2260" x="4681538" y="6311900"/>
          <p14:tracePt t="2269" x="4691063" y="6311900"/>
          <p14:tracePt t="2275" x="4699000" y="6278563"/>
          <p14:tracePt t="2282" x="4706938" y="6278563"/>
          <p14:tracePt t="2289" x="4716463" y="6253163"/>
          <p14:tracePt t="2298" x="4724400" y="6219825"/>
          <p14:tracePt t="2305" x="4732338" y="6186488"/>
          <p14:tracePt t="2312" x="4749800" y="6161088"/>
          <p14:tracePt t="2320" x="4765675" y="6127750"/>
          <p14:tracePt t="2330" x="4765675" y="6094413"/>
          <p14:tracePt t="2333" x="4775200" y="6051550"/>
          <p14:tracePt t="2342" x="4791075" y="6010275"/>
          <p14:tracePt t="2351" x="4799013" y="5959475"/>
          <p14:tracePt t="2359" x="4816475" y="5900738"/>
          <p14:tracePt t="2365" x="4816475" y="5842000"/>
          <p14:tracePt t="2371" x="4833938" y="5783263"/>
          <p14:tracePt t="2381" x="4849813" y="5716588"/>
          <p14:tracePt t="2387" x="4857750" y="5649913"/>
          <p14:tracePt t="2395" x="4875213" y="5581650"/>
          <p14:tracePt t="2402" x="4892675" y="5514975"/>
          <p14:tracePt t="2411" x="4908550" y="5456238"/>
          <p14:tracePt t="2418" x="4908550" y="5397500"/>
          <p14:tracePt t="2424" x="4908550" y="5346700"/>
          <p14:tracePt t="2432" x="4908550" y="5287963"/>
          <p14:tracePt t="2441" x="4916488" y="5221288"/>
          <p14:tracePt t="2448" x="4926013" y="5162550"/>
          <p14:tracePt t="2455" x="4926013" y="5111750"/>
          <p14:tracePt t="2462" x="4926013" y="5060950"/>
          <p14:tracePt t="2470" x="4926013" y="5027613"/>
          <p14:tracePt t="2478" x="4926013" y="5002213"/>
          <p14:tracePt t="2484" x="4926013" y="4978400"/>
          <p14:tracePt t="2491" x="4926013" y="4960938"/>
          <p14:tracePt t="2500" x="4926013" y="4935538"/>
          <p14:tracePt t="2508" x="4916488" y="4910138"/>
          <p14:tracePt t="2514" x="4916488" y="4894263"/>
          <p14:tracePt t="2522" x="4908550" y="4876800"/>
          <p14:tracePt t="2531" x="4900613" y="4860925"/>
          <p14:tracePt t="2538" x="4892675" y="4835525"/>
          <p14:tracePt t="2545" x="4883150" y="4810125"/>
          <p14:tracePt t="2553" x="4883150" y="4784725"/>
          <p14:tracePt t="2560" x="4875213" y="4767263"/>
          <p14:tracePt t="2582" x="4875213" y="4759325"/>
          <p14:tracePt t="2590" x="4875213" y="4767263"/>
          <p14:tracePt t="2598" x="4883150" y="4784725"/>
          <p14:tracePt t="2604" x="4892675" y="4802188"/>
          <p14:tracePt t="2612" x="4908550" y="4818063"/>
          <p14:tracePt t="2620" x="4941888" y="4818063"/>
          <p14:tracePt t="2629" x="4975225" y="4835525"/>
          <p14:tracePt t="2634" x="5018088" y="4835525"/>
          <p14:tracePt t="2643" x="5068888" y="4860925"/>
          <p14:tracePt t="2651" x="5110163" y="4876800"/>
          <p14:tracePt t="2658" x="5151438" y="4910138"/>
          <p14:tracePt t="2665" x="5202238" y="4927600"/>
          <p14:tracePt t="2673" x="5245100" y="4927600"/>
          <p14:tracePt t="2680" x="5294313" y="4927600"/>
          <p14:tracePt t="2689" x="5345113" y="4927600"/>
          <p14:tracePt t="2695" x="5386388" y="4935538"/>
          <p14:tracePt t="2702" x="5429250" y="4953000"/>
          <p14:tracePt t="2711" x="5454650" y="4968875"/>
          <p14:tracePt t="2719" x="5480050" y="4986338"/>
          <p14:tracePt t="2726" x="5495925" y="5011738"/>
          <p14:tracePt t="2733" x="5503863" y="5011738"/>
          <p14:tracePt t="2741" x="5521325" y="5011738"/>
          <p14:tracePt t="2754" x="5538788" y="5019675"/>
          <p14:tracePt t="2762" x="5554663" y="5019675"/>
          <p14:tracePt t="2770" x="5554663" y="5011738"/>
          <p14:tracePt t="2779" x="5580063" y="4986338"/>
          <p14:tracePt t="2784" x="5588000" y="4960938"/>
          <p14:tracePt t="2792" x="5588000" y="4935538"/>
          <p14:tracePt t="2800" x="5605463" y="4910138"/>
          <p14:tracePt t="2808" x="5605463" y="4894263"/>
          <p14:tracePt t="2814" x="5605463" y="4876800"/>
          <p14:tracePt t="2838" x="5605463" y="4868863"/>
          <p14:tracePt t="2852" x="5597525" y="4860925"/>
          <p14:tracePt t="2860" x="5597525" y="4851400"/>
          <p14:tracePt t="2868" x="5588000" y="4843463"/>
          <p14:tracePt t="2874" x="5580063" y="4835525"/>
          <p14:tracePt t="2883" x="5580063" y="4826000"/>
          <p14:tracePt t="2891" x="5580063" y="4818063"/>
          <p14:tracePt t="2904" x="5580063" y="4810125"/>
          <p14:tracePt t="2912" x="5588000" y="4792663"/>
          <p14:tracePt t="2921" x="5605463" y="4784725"/>
          <p14:tracePt t="2928" x="5630863" y="4776788"/>
          <p14:tracePt t="2942" x="5630863" y="4767263"/>
          <p14:tracePt t="2949" x="5638800" y="4751388"/>
          <p14:tracePt t="2958" x="5646738" y="4743450"/>
          <p14:tracePt t="2964" x="5646738" y="4733925"/>
          <p14:tracePt t="2973" x="5656263" y="4725988"/>
          <p14:tracePt t="2990" x="5656263" y="4718050"/>
          <p14:tracePt t="3002" x="5656263" y="4708525"/>
          <p14:tracePt t="3019" x="5656263" y="4700588"/>
          <p14:tracePt t="3032" x="5656263" y="4692650"/>
          <p14:tracePt t="3054" x="5656263" y="4684713"/>
          <p14:tracePt t="3070" x="5664200" y="4675188"/>
          <p14:tracePt t="3085" x="5664200" y="4667250"/>
          <p14:tracePt t="3092" x="5664200" y="4659313"/>
          <p14:tracePt t="3108" x="5664200" y="4649788"/>
          <p14:tracePt t="3122" x="5664200" y="4641850"/>
          <p14:tracePt t="3129" x="5672138" y="4633913"/>
          <p14:tracePt t="3137" x="5672138" y="4624388"/>
          <p14:tracePt t="3152" x="5672138" y="4616450"/>
          <p14:tracePt t="3168" x="5680075" y="4608513"/>
          <p14:tracePt t="3175" x="5680075" y="4600575"/>
          <p14:tracePt t="3190" x="5689600" y="4591050"/>
          <p14:tracePt t="3198" x="5689600" y="4583113"/>
          <p14:tracePt t="3212" x="5689600" y="4575175"/>
          <p14:tracePt t="3234" x="5689600" y="4565650"/>
          <p14:tracePt t="3242" x="5689600" y="4557713"/>
          <p14:tracePt t="3250" x="5689600" y="4549775"/>
          <p14:tracePt t="3258" x="5680075" y="4541838"/>
          <p14:tracePt t="3267" x="5680075" y="4524375"/>
          <p14:tracePt t="3272" x="5672138" y="4498975"/>
          <p14:tracePt t="3280" x="5672138" y="4465638"/>
          <p14:tracePt t="3289" x="5664200" y="4440238"/>
          <p14:tracePt t="3295" x="5664200" y="4424363"/>
          <p14:tracePt t="3302" x="5656263" y="4406900"/>
          <p14:tracePt t="3310" x="5646738" y="4389438"/>
          <p14:tracePt t="3318" x="5638800" y="4381500"/>
          <p14:tracePt t="3324" x="5621338" y="4365625"/>
          <p14:tracePt t="3333" x="5621338" y="4356100"/>
          <p14:tracePt t="3340" x="5613400" y="4340225"/>
          <p14:tracePt t="3349" x="5605463" y="4340225"/>
          <p14:tracePt t="3353" x="5597525" y="4322763"/>
          <p14:tracePt t="3363" x="5597525" y="4297363"/>
          <p14:tracePt t="3370" x="5580063" y="4281488"/>
          <p14:tracePt t="3379" x="5572125" y="4271963"/>
          <p14:tracePt t="3384" x="5562600" y="4271963"/>
          <p14:tracePt t="3393" x="5554663" y="4256088"/>
          <p14:tracePt t="3402" x="5538788" y="4230688"/>
          <p14:tracePt t="3408" x="5529263" y="4205288"/>
          <p14:tracePt t="3415" x="5529263" y="4171950"/>
          <p14:tracePt t="3422" x="5521325" y="4146550"/>
          <p14:tracePt t="3430" x="5513388" y="4130675"/>
          <p14:tracePt t="3444" x="5503863" y="4130675"/>
          <p14:tracePt t="3452" x="5495925" y="4138613"/>
          <p14:tracePt t="3461" x="5495925" y="4164013"/>
          <p14:tracePt t="3468" x="5487988" y="4179888"/>
          <p14:tracePt t="3483" x="5480050" y="4189413"/>
          <p14:tracePt t="3491" x="5470525" y="4189413"/>
          <p14:tracePt t="3497" x="5462588" y="4197350"/>
          <p14:tracePt t="3513" x="5454650" y="4205288"/>
          <p14:tracePt t="3528" x="5445125" y="4213225"/>
          <p14:tracePt t="3597" x="5454650" y="4213225"/>
          <p14:tracePt t="3610" x="5454650" y="4222750"/>
          <p14:tracePt t="3624" x="5454650" y="4230688"/>
          <p14:tracePt t="3632" x="5454650" y="4238625"/>
          <p14:tracePt t="3640" x="5454650" y="4248150"/>
          <p14:tracePt t="3654" x="5454650" y="4256088"/>
          <p14:tracePt t="3671" x="5454650" y="4264025"/>
          <p14:tracePt t="3708" x="5454650" y="4256088"/>
          <p14:tracePt t="3722" x="5454650" y="4248150"/>
          <p14:tracePt t="3730" x="5462588" y="4248150"/>
          <p14:tracePt t="3738" x="5462588" y="4238625"/>
          <p14:tracePt t="3760" x="5470525" y="4238625"/>
          <p14:tracePt t="3812" x="5462588" y="4238625"/>
          <p14:tracePt t="3842" x="5454650" y="4238625"/>
          <p14:tracePt t="3948" x="5445125" y="4238625"/>
          <p14:tracePt t="4039" x="5445125" y="4248150"/>
          <p14:tracePt t="4060" x="5445125" y="4256088"/>
          <p14:tracePt t="4129" x="5437188" y="4256088"/>
          <p14:tracePt t="4142" x="5437188" y="4264025"/>
          <p14:tracePt t="4151" x="5429250" y="4264025"/>
          <p14:tracePt t="4180" x="5421313" y="4264025"/>
          <p14:tracePt t="4450" x="5421313" y="4256088"/>
          <p14:tracePt t="4472" x="5429250" y="4248150"/>
          <p14:tracePt t="4495" x="5429250" y="4238625"/>
          <p14:tracePt t="4503" x="5437188" y="4238625"/>
          <p14:tracePt t="4524" x="5437188" y="4230688"/>
          <p14:tracePt t="4533" x="5445125" y="4230688"/>
          <p14:tracePt t="4540" x="5445125" y="4222750"/>
          <p14:tracePt t="4548" x="5454650" y="4222750"/>
          <p14:tracePt t="4555" x="5454650" y="4213225"/>
          <p14:tracePt t="4570" x="5462588" y="4205288"/>
          <p14:tracePt t="4585" x="5470525" y="4197350"/>
          <p14:tracePt t="4609" x="5480050" y="4197350"/>
          <p14:tracePt t="4614" x="5480050" y="4189413"/>
          <p14:tracePt t="4638" x="5487988" y="4189413"/>
          <p14:tracePt t="4644" x="5487988" y="4179888"/>
          <p14:tracePt t="4660" x="5495925" y="4171950"/>
          <p14:tracePt t="4669" x="5495925" y="4154488"/>
          <p14:tracePt t="4674" x="5503863" y="4146550"/>
          <p14:tracePt t="4683" x="5513388" y="4130675"/>
          <p14:tracePt t="4691" x="5521325" y="4121150"/>
          <p14:tracePt t="4699" x="5521325" y="4095750"/>
          <p14:tracePt t="4704" x="5529263" y="4071938"/>
          <p14:tracePt t="4713" x="5546725" y="4037013"/>
          <p14:tracePt t="4720" x="5554663" y="4011613"/>
          <p14:tracePt t="4728" x="5572125" y="3978275"/>
          <p14:tracePt t="4734" x="5588000" y="3952875"/>
          <p14:tracePt t="4743" x="5597525" y="3929063"/>
          <p14:tracePt t="4750" x="5597525" y="3903663"/>
          <p14:tracePt t="4758" x="5605463" y="3878263"/>
          <p14:tracePt t="4764" x="5605463" y="3852863"/>
          <p14:tracePt t="4772" x="5621338" y="3827463"/>
          <p14:tracePt t="4781" x="5630863" y="3811588"/>
          <p14:tracePt t="4789" x="5638800" y="3786188"/>
          <p14:tracePt t="4795" x="5646738" y="3760788"/>
          <p14:tracePt t="4804" x="5656263" y="3727450"/>
          <p14:tracePt t="4811" x="5664200" y="3694113"/>
          <p14:tracePt t="4819" x="5680075" y="3651250"/>
          <p14:tracePt t="4824" x="5705475" y="3609975"/>
          <p14:tracePt t="4832" x="5730875" y="3559175"/>
          <p14:tracePt t="4840" x="5756275" y="3500438"/>
          <p14:tracePt t="4848" x="5797550" y="3449638"/>
          <p14:tracePt t="4854" x="5848350" y="3416300"/>
          <p14:tracePt t="4863" x="5873750" y="3375025"/>
          <p14:tracePt t="4871" x="5873750" y="3340100"/>
          <p14:tracePt t="4878" x="5915025" y="3340100"/>
          <p14:tracePt t="4884" x="5940425" y="3316288"/>
          <p14:tracePt t="4942" x="6075363" y="3122613"/>
          <p14:tracePt t="4948" x="6091238" y="3097213"/>
          <p14:tracePt t="4956" x="6100763" y="3089275"/>
          <p14:tracePt t="4964" x="6124575" y="3055938"/>
          <p14:tracePt t="4971" x="6149975" y="3022600"/>
          <p14:tracePt t="4979" x="6149975" y="2987675"/>
          <p14:tracePt t="4986" x="6149975" y="2954338"/>
          <p14:tracePt t="4995" x="6149975" y="2921000"/>
          <p14:tracePt t="5000" x="6159500" y="2879725"/>
          <p14:tracePt t="5156" x="6200775" y="1989138"/>
          <p14:tracePt t="5159" x="6208713" y="1963738"/>
          <p14:tracePt t="5168" x="6218238" y="1955800"/>
          <p14:tracePt t="5177" x="6218238" y="1922463"/>
          <p14:tracePt t="5181" x="6226175" y="1897063"/>
          <p14:tracePt t="5191" x="6226175" y="1871663"/>
          <p14:tracePt t="5199" x="6226175" y="1838325"/>
          <p14:tracePt t="5207" x="6234113" y="1812925"/>
          <p14:tracePt t="5213" x="6234113" y="1787525"/>
          <p14:tracePt t="5221" x="6234113" y="1754188"/>
          <p14:tracePt t="5228" x="6234113" y="1728788"/>
          <p14:tracePt t="5236" x="6218238" y="1703388"/>
          <p14:tracePt t="5242" x="6192838" y="1679575"/>
          <p14:tracePt t="5250" x="6175375" y="1654175"/>
          <p14:tracePt t="5259" x="6149975" y="1628775"/>
          <p14:tracePt t="5267" x="6124575" y="1611313"/>
          <p14:tracePt t="5273" x="6100763" y="1595438"/>
          <p14:tracePt t="5280" x="6067425" y="1577975"/>
          <p14:tracePt t="5289" x="6042025" y="1570038"/>
          <p14:tracePt t="5296" x="5999163" y="1562100"/>
          <p14:tracePt t="5303" x="5965825" y="1562100"/>
          <p14:tracePt t="5310" x="5932488" y="1562100"/>
          <p14:tracePt t="5318" x="5891213" y="1562100"/>
          <p14:tracePt t="5326" x="5856288" y="1562100"/>
          <p14:tracePt t="5332" x="5822950" y="1570038"/>
          <p14:tracePt t="5340" x="5789613" y="1577975"/>
          <p14:tracePt t="5349" x="5756275" y="1577975"/>
          <p14:tracePt t="5356" x="5730875" y="1585913"/>
          <p14:tracePt t="5363" x="5697538" y="1585913"/>
          <p14:tracePt t="5370" x="5672138" y="1595438"/>
          <p14:tracePt t="5379" x="5646738" y="1603375"/>
          <p14:tracePt t="5387" x="5621338" y="1603375"/>
          <p14:tracePt t="5392" x="5597525" y="1611313"/>
          <p14:tracePt t="5401" x="5562600" y="1611313"/>
          <p14:tracePt t="5408" x="5529263" y="1620838"/>
          <p14:tracePt t="5416" x="5495925" y="1620838"/>
          <p14:tracePt t="5421" x="5454650" y="1620838"/>
          <p14:tracePt t="5430" x="5411788" y="1628775"/>
          <p14:tracePt t="5438" x="5362575" y="1628775"/>
          <p14:tracePt t="5445" x="5311775" y="1636713"/>
          <p14:tracePt t="5452" x="5260975" y="1636713"/>
          <p14:tracePt t="5460" x="5210175" y="1636713"/>
          <p14:tracePt t="5468" x="5160963" y="1644650"/>
          <p14:tracePt t="5477" x="5110163" y="1644650"/>
          <p14:tracePt t="5482" x="5059363" y="1644650"/>
          <p14:tracePt t="5491" x="5010150" y="1654175"/>
          <p14:tracePt t="5498" x="4959350" y="1654175"/>
          <p14:tracePt t="5506" x="4908550" y="1662113"/>
          <p14:tracePt t="5512" x="4857750" y="1670050"/>
          <p14:tracePt t="5520" x="4799013" y="1687513"/>
          <p14:tracePt t="5528" x="4740275" y="1703388"/>
          <p14:tracePt t="5537" x="4673600" y="1728788"/>
          <p14:tracePt t="5543" x="4622800" y="1762125"/>
          <p14:tracePt t="5550" x="4573588" y="1787525"/>
          <p14:tracePt t="5558" x="4522788" y="1830388"/>
          <p14:tracePt t="5567" x="4489450" y="1871663"/>
          <p14:tracePt t="5573" x="4456113" y="1914525"/>
          <p14:tracePt t="5581" x="4430713" y="1963738"/>
          <p14:tracePt t="5589" x="4405313" y="2014538"/>
          <p14:tracePt t="5596" x="4387850" y="2065338"/>
          <p14:tracePt t="5602" x="4371975" y="2124075"/>
          <p14:tracePt t="5611" x="4354513" y="2173288"/>
          <p14:tracePt t="5619" x="4346575" y="2241550"/>
          <p14:tracePt t="5627" x="4338638" y="2300288"/>
          <p14:tracePt t="5632" x="4338638" y="2359025"/>
          <p14:tracePt t="5641" x="4338638" y="2417763"/>
          <p14:tracePt t="5649" x="4364038" y="2476500"/>
          <p14:tracePt t="5657" x="4387850" y="2527300"/>
          <p14:tracePt t="5663" x="4422775" y="2568575"/>
          <p14:tracePt t="5671" x="4471988" y="2601913"/>
          <p14:tracePt t="5678" x="4522788" y="2635250"/>
          <p14:tracePt t="5686" x="4581525" y="2668588"/>
          <p14:tracePt t="5692" x="4640263" y="2703513"/>
          <p14:tracePt t="5700" x="4706938" y="2736850"/>
          <p14:tracePt t="5709" x="4765675" y="2762250"/>
          <p14:tracePt t="5717" x="4824413" y="2795588"/>
          <p14:tracePt t="5722" x="4892675" y="2820988"/>
          <p14:tracePt t="5730" x="4951413" y="2846388"/>
          <p14:tracePt t="5739" x="5010150" y="2870200"/>
          <p14:tracePt t="5747" x="5084763" y="2895600"/>
          <p14:tracePt t="5752" x="5168900" y="2921000"/>
          <p14:tracePt t="5760" x="5260975" y="2938463"/>
          <p14:tracePt t="5769" x="5353050" y="2963863"/>
          <p14:tracePt t="5776" x="5437188" y="2979738"/>
          <p14:tracePt t="5783" x="5529263" y="2987675"/>
          <p14:tracePt t="5790" x="5613400" y="3005138"/>
          <p14:tracePt t="5799" x="5705475" y="3005138"/>
          <p14:tracePt t="5806" x="5807075" y="3013075"/>
          <p14:tracePt t="5813" x="5907088" y="3022600"/>
          <p14:tracePt t="5820" x="6008688" y="3030538"/>
          <p14:tracePt t="5829" x="6100763" y="3030538"/>
          <p14:tracePt t="5836" x="6192838" y="3038475"/>
          <p14:tracePt t="5843" x="6284913" y="3038475"/>
          <p14:tracePt t="5850" x="6376988" y="3038475"/>
          <p14:tracePt t="5859" x="6469063" y="3038475"/>
          <p14:tracePt t="5866" x="6561138" y="3038475"/>
          <p14:tracePt t="5872" x="6645275" y="3030538"/>
          <p14:tracePt t="5880" x="6729413" y="3013075"/>
          <p14:tracePt t="5889" x="6813550" y="3005138"/>
          <p14:tracePt t="5897" x="6897688" y="2987675"/>
          <p14:tracePt t="5902" x="6981825" y="2963863"/>
          <p14:tracePt t="5910" x="7064375" y="2938463"/>
          <p14:tracePt t="5918" x="7148513" y="2913063"/>
          <p14:tracePt t="5927" x="7224713" y="2879725"/>
          <p14:tracePt t="5932" x="7299325" y="2854325"/>
          <p14:tracePt t="5941" x="7367588" y="2828925"/>
          <p14:tracePt t="5948" x="7426325" y="2795588"/>
          <p14:tracePt t="5957" x="7485063" y="2770188"/>
          <p14:tracePt t="5963" x="7551738" y="2736850"/>
          <p14:tracePt t="5970" x="7610475" y="2711450"/>
          <p14:tracePt t="5978" x="7669213" y="2678113"/>
          <p14:tracePt t="5987" x="7727950" y="2644775"/>
          <p14:tracePt t="5993" x="7786688" y="2601913"/>
          <p14:tracePt t="6001" x="7845425" y="2568575"/>
          <p14:tracePt t="6008" x="7896225" y="2535238"/>
          <p14:tracePt t="6017" x="7945438" y="2492375"/>
          <p14:tracePt t="6021" x="7988300" y="2459038"/>
          <p14:tracePt t="6031" x="8029575" y="2425700"/>
          <p14:tracePt t="6039" x="8062913" y="2384425"/>
          <p14:tracePt t="6047" x="8105775" y="2351088"/>
          <p14:tracePt t="6053" x="8139113" y="2308225"/>
          <p14:tracePt t="6060" x="8164513" y="2274888"/>
          <p14:tracePt t="6068" x="8189913" y="2241550"/>
          <p14:tracePt t="6077" x="8205788" y="2198688"/>
          <p14:tracePt t="6083" x="8223250" y="2157413"/>
          <p14:tracePt t="6090" x="8231188" y="2114550"/>
          <p14:tracePt t="6099" x="8231188" y="2073275"/>
          <p14:tracePt t="6106" x="8231188" y="2022475"/>
          <p14:tracePt t="6112" x="8223250" y="1981200"/>
          <p14:tracePt t="6121" x="8197850" y="1922463"/>
          <p14:tracePt t="6129" x="8172450" y="1871663"/>
          <p14:tracePt t="6136" x="8139113" y="1820863"/>
          <p14:tracePt t="6143" x="8097838" y="1771650"/>
          <p14:tracePt t="6151" x="8039100" y="1728788"/>
          <p14:tracePt t="6160" x="7980363" y="1687513"/>
          <p14:tracePt t="6166" x="7921625" y="1644650"/>
          <p14:tracePt t="6172" x="7845425" y="1611313"/>
          <p14:tracePt t="6180" x="7761288" y="1577975"/>
          <p14:tracePt t="6188" x="7677150" y="1536700"/>
          <p14:tracePt t="6197" x="7585075" y="1501775"/>
          <p14:tracePt t="6202" x="7493000" y="1468438"/>
          <p14:tracePt t="6211" x="7392988" y="1435100"/>
          <p14:tracePt t="6218" x="7283450" y="1401763"/>
          <p14:tracePt t="6226" x="7165975" y="1360488"/>
          <p14:tracePt t="6232" x="7040563" y="1325563"/>
          <p14:tracePt t="6240" x="6913563" y="1301750"/>
          <p14:tracePt t="6248" x="6788150" y="1276350"/>
          <p14:tracePt t="6256" x="6653213" y="1250950"/>
          <p14:tracePt t="6262" x="6519863" y="1243013"/>
          <p14:tracePt t="6270" x="6376988" y="1225550"/>
          <p14:tracePt t="6279" x="6242050" y="1217613"/>
          <p14:tracePt t="6286" x="6108700" y="1217613"/>
          <p14:tracePt t="6293" x="5973763" y="1217613"/>
          <p14:tracePt t="6300" x="5840413" y="1217613"/>
          <p14:tracePt t="6308" x="5697538" y="1233488"/>
          <p14:tracePt t="6317" x="5572125" y="1243013"/>
          <p14:tracePt t="6322" x="5445125" y="1258888"/>
          <p14:tracePt t="6331" x="5311775" y="1284288"/>
          <p14:tracePt t="6338" x="5186363" y="1309688"/>
          <p14:tracePt t="6346" x="5068888" y="1343025"/>
          <p14:tracePt t="6352" x="4951413" y="1376363"/>
          <p14:tracePt t="6360" x="4841875" y="1409700"/>
          <p14:tracePt t="6368" x="4732338" y="1452563"/>
          <p14:tracePt t="6377" x="4622800" y="1501775"/>
          <p14:tracePt t="6382" x="4530725" y="1552575"/>
          <p14:tracePt t="6391" x="4446588" y="1603375"/>
          <p14:tracePt t="6399" x="4371975" y="1662113"/>
          <p14:tracePt t="6407" x="4305300" y="1720850"/>
          <p14:tracePt t="6413" x="4254500" y="1779588"/>
          <p14:tracePt t="6421" x="4211638" y="1838325"/>
          <p14:tracePt t="6428" x="4187825" y="1897063"/>
          <p14:tracePt t="6437" x="4162425" y="1955800"/>
          <p14:tracePt t="6442" x="4152900" y="2014538"/>
          <p14:tracePt t="6450" x="4152900" y="2065338"/>
          <p14:tracePt t="6458" x="4170363" y="2124075"/>
          <p14:tracePt t="6466" x="4187825" y="2173288"/>
          <p14:tracePt t="6472" x="4221163" y="2224088"/>
          <p14:tracePt t="6480" x="4254500" y="2274888"/>
          <p14:tracePt t="6489" x="4295775" y="2325688"/>
          <p14:tracePt t="6497" x="4346575" y="2374900"/>
          <p14:tracePt t="6503" x="4405313" y="2425700"/>
          <p14:tracePt t="6510" x="4471988" y="2468563"/>
          <p14:tracePt t="6519" x="4548188" y="2509838"/>
          <p14:tracePt t="6526" x="4632325" y="2543175"/>
          <p14:tracePt t="6533" x="4716463" y="2576513"/>
          <p14:tracePt t="6541" x="4808538" y="2609850"/>
          <p14:tracePt t="6548" x="4900613" y="2635250"/>
          <p14:tracePt t="6557" x="4992688" y="2660650"/>
          <p14:tracePt t="6562" x="5092700" y="2686050"/>
          <p14:tracePt t="6570" x="5210175" y="2719388"/>
          <p14:tracePt t="6579" x="5319713" y="2744788"/>
          <p14:tracePt t="6587" x="5429250" y="2770188"/>
          <p14:tracePt t="6592" x="5538788" y="2795588"/>
          <p14:tracePt t="6601" x="5638800" y="2820988"/>
          <p14:tracePt t="6608" x="5748338" y="2846388"/>
          <p14:tracePt t="6616" x="5865813" y="2862263"/>
          <p14:tracePt t="6622" x="5983288" y="2879725"/>
          <p14:tracePt t="6631" x="6091238" y="2895600"/>
          <p14:tracePt t="6639" x="6208713" y="2913063"/>
          <p14:tracePt t="6647" x="6318250" y="2921000"/>
          <p14:tracePt t="6652" x="6443663" y="2928938"/>
          <p14:tracePt t="6661" x="6570663" y="2928938"/>
          <p14:tracePt t="6668" x="6688138" y="2928938"/>
          <p14:tracePt t="6676" x="6813550" y="2928938"/>
          <p14:tracePt t="6682" x="6931025" y="2928938"/>
          <p14:tracePt t="6690" x="7056438" y="2928938"/>
          <p14:tracePt t="6698" x="7165975" y="2921000"/>
          <p14:tracePt t="6706" x="7275513" y="2913063"/>
          <p14:tracePt t="6713" x="7375525" y="2905125"/>
          <p14:tracePt t="6720" x="7467600" y="2895600"/>
          <p14:tracePt t="6729" x="7559675" y="2879725"/>
          <p14:tracePt t="6737" x="7651750" y="2862263"/>
          <p14:tracePt t="6743" x="7745413" y="2828925"/>
          <p14:tracePt t="6750" x="7820025" y="2803525"/>
          <p14:tracePt t="6758" x="7896225" y="2770188"/>
          <p14:tracePt t="6767" x="7954963" y="2727325"/>
          <p14:tracePt t="6773" x="8013700" y="2686050"/>
          <p14:tracePt t="6781" x="8062913" y="2635250"/>
          <p14:tracePt t="6790" x="8105775" y="2576513"/>
          <p14:tracePt t="6797" x="8147050" y="2509838"/>
          <p14:tracePt t="6802" x="8172450" y="2443163"/>
          <p14:tracePt t="6811" x="8189913" y="2366963"/>
          <p14:tracePt t="6818" x="8189913" y="2292350"/>
          <p14:tracePt t="6826" x="8189913" y="2224088"/>
          <p14:tracePt t="6832" x="8189913" y="2149475"/>
          <p14:tracePt t="6840" x="8164513" y="2081213"/>
          <p14:tracePt t="6849" x="8139113" y="2006600"/>
          <p14:tracePt t="6857" x="8097838" y="1922463"/>
          <p14:tracePt t="6863" x="8054975" y="1838325"/>
          <p14:tracePt t="6871" x="7988300" y="1754188"/>
          <p14:tracePt t="6879" x="7921625" y="1670050"/>
          <p14:tracePt t="6887" x="7827963" y="1585913"/>
          <p14:tracePt t="6893" x="7727950" y="1501775"/>
          <p14:tracePt t="6901" x="7618413" y="1419225"/>
          <p14:tracePt t="6908" x="7510463" y="1350963"/>
          <p14:tracePt t="6916" x="7392988" y="1292225"/>
          <p14:tracePt t="6922" x="7258050" y="1250950"/>
          <p14:tracePt t="6930" x="7123113" y="1225550"/>
          <p14:tracePt t="6939" x="6972300" y="1225550"/>
          <p14:tracePt t="6945" x="6813550" y="1233488"/>
          <p14:tracePt t="6953" x="6645275" y="1250950"/>
          <p14:tracePt t="6961" x="6469063" y="1292225"/>
          <p14:tracePt t="6969" x="6300788" y="1335088"/>
          <p14:tracePt t="6977" x="6124575" y="1376363"/>
          <p14:tracePt t="6983" x="5965825" y="1419225"/>
          <p14:tracePt t="6990" x="5815013" y="1460500"/>
          <p14:tracePt t="6998" x="5680075" y="1501775"/>
          <p14:tracePt t="7007" x="5554663" y="1536700"/>
          <p14:tracePt t="7012" x="5429250" y="1577975"/>
          <p14:tracePt t="7021" x="5303838" y="1628775"/>
          <p14:tracePt t="7029" x="5176838" y="1679575"/>
          <p14:tracePt t="7037" x="5051425" y="1728788"/>
          <p14:tracePt t="11291" x="6829425" y="2727325"/>
          <p14:tracePt t="11296" x="6838950" y="2770188"/>
          <p14:tracePt t="11304" x="6838950" y="2778125"/>
          <p14:tracePt t="11312" x="6829425" y="2820988"/>
          <p14:tracePt t="11320" x="6829425" y="2846388"/>
          <p14:tracePt t="11327" x="6813550" y="2870200"/>
          <p14:tracePt t="11334" x="6780213" y="2862263"/>
          <p14:tracePt t="11343" x="6754813" y="2862263"/>
          <p14:tracePt t="11380" x="6746875" y="2862263"/>
          <p14:tracePt t="11394" x="6737350" y="2862263"/>
          <p14:tracePt t="11402" x="6737350" y="2854325"/>
          <p14:tracePt t="11410" x="6737350" y="2846388"/>
          <p14:tracePt t="11425" x="6746875" y="2836863"/>
          <p14:tracePt t="11433" x="6746875" y="2828925"/>
          <p14:tracePt t="11441" x="6754813" y="2820988"/>
          <p14:tracePt t="11447" x="6762750" y="2811463"/>
          <p14:tracePt t="11455" x="6762750" y="2803525"/>
          <p14:tracePt t="11462" x="6770688" y="2795588"/>
          <p14:tracePt t="11471" x="6770688" y="2778125"/>
          <p14:tracePt t="11476" x="6770688" y="2770188"/>
          <p14:tracePt t="11484" x="6770688" y="2744788"/>
          <p14:tracePt t="11492" x="6762750" y="2727325"/>
          <p14:tracePt t="11500" x="6746875" y="2693988"/>
          <p14:tracePt t="11506" x="6729413" y="2668588"/>
          <p14:tracePt t="11515" x="6704013" y="2652713"/>
          <p14:tracePt t="11522" x="6670675" y="2627313"/>
          <p14:tracePt t="11531" x="6619875" y="2609850"/>
          <p14:tracePt t="11536" x="6570663" y="2609850"/>
          <p14:tracePt t="11545" x="6519863" y="2593975"/>
          <p14:tracePt t="11552" x="6469063" y="2576513"/>
          <p14:tracePt t="11560" x="6410325" y="2576513"/>
          <p14:tracePt t="11566" x="6369050" y="2551113"/>
          <p14:tracePt t="11575" x="6326188" y="2551113"/>
          <p14:tracePt t="11582" x="6292850" y="2551113"/>
          <p14:tracePt t="11590" x="6251575" y="2551113"/>
          <p14:tracePt t="11596" x="6218238" y="2535238"/>
          <p14:tracePt t="11604" x="6175375" y="2517775"/>
          <p14:tracePt t="11613" x="6134100" y="2492375"/>
          <p14:tracePt t="11621" x="6091238" y="2459038"/>
          <p14:tracePt t="11627" x="6042025" y="2409825"/>
          <p14:tracePt t="11635" x="5991225" y="2366963"/>
          <p14:tracePt t="11642" x="5932488" y="2325688"/>
          <p14:tracePt t="11650" x="5865813" y="2274888"/>
          <p14:tracePt t="11656" x="5781675" y="2233613"/>
          <p14:tracePt t="11665" x="5715000" y="2198688"/>
          <p14:tracePt t="11673" x="5638800" y="2173288"/>
          <p14:tracePt t="11680" x="5562600" y="2149475"/>
          <p14:tracePt t="11686" x="5495925" y="2139950"/>
          <p14:tracePt t="11695" x="5429250" y="2139950"/>
          <p14:tracePt t="11703" x="5353050" y="2139950"/>
          <p14:tracePt t="11710" x="5286375" y="2139950"/>
          <p14:tracePt t="11717" x="5202238" y="2139950"/>
          <p14:tracePt t="11724" x="5127625" y="2139950"/>
          <p14:tracePt t="11733" x="5051425" y="2139950"/>
          <p14:tracePt t="11740" x="4975225" y="2139950"/>
          <p14:tracePt t="11746" x="4908550" y="2139950"/>
          <p14:tracePt t="11856" x="4346575" y="2300288"/>
          <p14:tracePt t="11860" x="4321175" y="2300288"/>
          <p14:tracePt t="11866" x="4279900" y="2300288"/>
          <p14:tracePt t="11875" x="4262438" y="2316163"/>
          <p14:tracePt t="11883" x="4211638" y="2316163"/>
          <p14:tracePt t="11891" x="4170363" y="2316163"/>
          <p14:tracePt t="11896" x="4187825" y="2316163"/>
          <p14:tracePt t="11905" x="4162425" y="2316163"/>
          <p14:tracePt t="11913" x="4178300" y="2316163"/>
          <p14:tracePt t="11920" x="4203700" y="2292350"/>
          <p14:tracePt t="11927" x="4237038" y="2282825"/>
          <p14:tracePt t="11935" x="4262438" y="2266950"/>
          <p14:tracePt t="11942" x="4287838" y="2249488"/>
          <p14:tracePt t="11950" x="4313238" y="2224088"/>
          <p14:tracePt t="11956" x="4338638" y="2190750"/>
          <p14:tracePt t="11964" x="4354513" y="2157413"/>
          <p14:tracePt t="11973" x="4379913" y="2132013"/>
          <p14:tracePt t="11982" x="4397375" y="2106613"/>
          <p14:tracePt t="12010" x="4397375" y="2098675"/>
          <p14:tracePt t="12017" x="4387850" y="2098675"/>
          <p14:tracePt t="12025" x="4364038" y="2114550"/>
          <p14:tracePt t="12032" x="4329113" y="2149475"/>
          <p14:tracePt t="12041" x="4313238" y="2165350"/>
          <p14:tracePt t="12046" x="4295775" y="2182813"/>
          <p14:tracePt t="12055" x="4279900" y="2182813"/>
          <p14:tracePt t="12071" x="4279900" y="2198688"/>
          <p14:tracePt t="12077" x="4279900" y="2224088"/>
          <p14:tracePt t="12085" x="4279900" y="2241550"/>
          <p14:tracePt t="12092" x="4279900" y="2266950"/>
          <p14:tracePt t="12100" x="4279900" y="2292350"/>
          <p14:tracePt t="12107" x="4295775" y="2325688"/>
          <p14:tracePt t="12115" x="4321175" y="2359025"/>
          <p14:tracePt t="12122" x="4364038" y="2392363"/>
          <p14:tracePt t="12131" x="4387850" y="2433638"/>
          <p14:tracePt t="12136" x="4422775" y="2468563"/>
          <p14:tracePt t="12144" x="4464050" y="2492375"/>
          <p14:tracePt t="12153" x="4514850" y="2517775"/>
          <p14:tracePt t="12161" x="4564063" y="2543175"/>
          <p14:tracePt t="12166" x="4614863" y="2560638"/>
          <p14:tracePt t="12175" x="4673600" y="2560638"/>
          <p14:tracePt t="12183" x="4732338" y="2560638"/>
          <p14:tracePt t="12191" x="4791075" y="2560638"/>
          <p14:tracePt t="12197" x="4841875" y="2560638"/>
          <p14:tracePt t="12205" x="4883150" y="2560638"/>
          <p14:tracePt t="12212" x="4933950" y="2560638"/>
          <p14:tracePt t="12220" x="4967288" y="2543175"/>
          <p14:tracePt t="12227" x="5010150" y="2517775"/>
          <p14:tracePt t="12235" x="5043488" y="2468563"/>
          <p14:tracePt t="12243" x="5068888" y="2400300"/>
          <p14:tracePt t="12251" x="5068888" y="2325688"/>
          <p14:tracePt t="12256" x="5068888" y="2266950"/>
          <p14:tracePt t="12264" x="5076825" y="2216150"/>
          <p14:tracePt t="12273" x="5068888" y="2165350"/>
          <p14:tracePt t="12281" x="5033963" y="2106613"/>
          <p14:tracePt t="12287" x="5000625" y="2055813"/>
          <p14:tracePt t="12296" x="4959350" y="2014538"/>
          <p14:tracePt t="12302" x="4916488" y="1989138"/>
          <p14:tracePt t="12310" x="4875213" y="1997075"/>
          <p14:tracePt t="12317" x="4816475" y="1981200"/>
          <p14:tracePt t="12325" x="4757738" y="1997075"/>
          <p14:tracePt t="12332" x="4699000" y="2039938"/>
          <p14:tracePt t="12341" x="4640263" y="2090738"/>
          <p14:tracePt t="12346" x="4598988" y="2157413"/>
          <p14:tracePt t="12356" x="4556125" y="2224088"/>
          <p14:tracePt t="12363" x="4530725" y="2292350"/>
          <p14:tracePt t="12370" x="4514850" y="2366963"/>
          <p14:tracePt t="12378" x="4514850" y="2433638"/>
          <p14:tracePt t="12385" x="4514850" y="2492375"/>
          <p14:tracePt t="12392" x="4522788" y="2535238"/>
          <p14:tracePt t="12400" x="4556125" y="2560638"/>
          <p14:tracePt t="12407" x="4598988" y="2551113"/>
          <p14:tracePt t="12414" x="4640263" y="2551113"/>
          <p14:tracePt t="12422" x="4699000" y="2568575"/>
          <p14:tracePt t="12431" x="4757738" y="2560638"/>
          <p14:tracePt t="12437" x="4808538" y="2527300"/>
          <p14:tracePt t="12445" x="4857750" y="2484438"/>
          <p14:tracePt t="12453" x="4892675" y="2451100"/>
          <p14:tracePt t="12461" x="4916488" y="2400300"/>
          <p14:tracePt t="12467" x="4941888" y="2341563"/>
          <p14:tracePt t="12475" x="4941888" y="2292350"/>
          <p14:tracePt t="12482" x="4941888" y="2241550"/>
          <p14:tracePt t="12490" x="4941888" y="2190750"/>
          <p14:tracePt t="12496" x="4933950" y="2149475"/>
          <p14:tracePt t="12504" x="4892675" y="2106613"/>
          <p14:tracePt t="12512" x="4857750" y="2081213"/>
          <p14:tracePt t="12521" x="4816475" y="2090738"/>
          <p14:tracePt t="12526" x="4765675" y="2081213"/>
          <p14:tracePt t="12535" x="4716463" y="2098675"/>
          <p14:tracePt t="12542" x="4665663" y="2132013"/>
          <p14:tracePt t="12551" x="4614863" y="2173288"/>
          <p14:tracePt t="12557" x="4573588" y="2208213"/>
          <p14:tracePt t="12565" x="4522788" y="2249488"/>
          <p14:tracePt t="12573" x="4481513" y="2282825"/>
          <p14:tracePt t="12581" x="4446588" y="2316163"/>
          <p14:tracePt t="12587" x="4422775" y="2341563"/>
          <p14:tracePt t="12595" x="4405313" y="2359025"/>
          <p14:tracePt t="12617" x="4413250" y="2359025"/>
          <p14:tracePt t="12625" x="4438650" y="2359025"/>
          <p14:tracePt t="12633" x="4464050" y="2366963"/>
          <p14:tracePt t="12641" x="4505325" y="2366963"/>
          <p14:tracePt t="12849" x="6418263" y="2198688"/>
          <p14:tracePt t="12864" x="6427788" y="2198688"/>
          <p14:tracePt t="12872" x="6427788" y="2208213"/>
          <p14:tracePt t="12878" x="6418263" y="2216150"/>
          <p14:tracePt t="12887" x="6402388" y="2216150"/>
          <p14:tracePt t="12894" x="6359525" y="2241550"/>
          <p14:tracePt t="12903" x="6343650" y="2257425"/>
          <p14:tracePt t="12909" x="6326188" y="2274888"/>
          <p14:tracePt t="12917" x="6326188" y="2282825"/>
          <p14:tracePt t="12925" x="6326188" y="2300288"/>
          <p14:tracePt t="12932" x="6318250" y="2300288"/>
          <p14:tracePt t="12954" x="6318250" y="2308225"/>
          <p14:tracePt t="12968" x="6326188" y="2300288"/>
          <p14:tracePt t="12976" x="6343650" y="2282825"/>
          <p14:tracePt t="12985" x="6369050" y="2274888"/>
          <p14:tracePt t="12992" x="6384925" y="2257425"/>
          <p14:tracePt t="12999" x="6402388" y="2257425"/>
          <p14:tracePt t="13022" x="6402388" y="2249488"/>
          <p14:tracePt t="13037" x="6394450" y="2241550"/>
          <p14:tracePt t="13046" x="6369050" y="2241550"/>
          <p14:tracePt t="13053" x="6335713" y="2241550"/>
          <p14:tracePt t="13059" x="6310313" y="2241550"/>
          <p14:tracePt t="13066" x="6284913" y="2241550"/>
          <p14:tracePt t="13074" x="6259513" y="2233613"/>
          <p14:tracePt t="13083" x="6242050" y="2233613"/>
          <p14:tracePt t="13088" x="6218238" y="2224088"/>
          <p14:tracePt t="13097" x="6192838" y="2216150"/>
          <p14:tracePt t="13105" x="6175375" y="2198688"/>
          <p14:tracePt t="13113" x="6159500" y="2182813"/>
          <p14:tracePt t="13118" x="6142038" y="2165350"/>
          <p14:tracePt t="13127" x="6124575" y="2149475"/>
          <p14:tracePt t="13136" x="6108700" y="2149475"/>
          <p14:tracePt t="13157" x="6100763" y="2139950"/>
          <p14:tracePt t="13164" x="6100763" y="2132013"/>
          <p14:tracePt t="13173" x="6091238" y="2132013"/>
          <p14:tracePt t="13178" x="6083300" y="2124075"/>
          <p14:tracePt t="13187" x="6075363" y="2114550"/>
          <p14:tracePt t="13195" x="6067425" y="2114550"/>
          <p14:tracePt t="13203" x="6067425" y="2106613"/>
          <p14:tracePt t="13208" x="6057900" y="2098675"/>
          <p14:tracePt t="13217" x="6049963" y="2098675"/>
          <p14:tracePt t="13225" x="6049963" y="2090738"/>
          <p14:tracePt t="13232" x="6042025" y="2073275"/>
          <p14:tracePt t="13239" x="6032500" y="2073275"/>
          <p14:tracePt t="13246" x="6032500" y="2055813"/>
          <p14:tracePt t="13254" x="6024563" y="2047875"/>
          <p14:tracePt t="13263" x="6016625" y="2039938"/>
          <p14:tracePt t="13277" x="6008688" y="2022475"/>
          <p14:tracePt t="13285" x="6008688" y="2006600"/>
          <p14:tracePt t="13293" x="6008688" y="1997075"/>
          <p14:tracePt t="13308" x="6008688" y="1989138"/>
          <p14:tracePt t="13315" x="6008688" y="1973263"/>
          <p14:tracePt t="13323" x="6008688" y="1955800"/>
          <p14:tracePt t="13328" x="6008688" y="1947863"/>
          <p14:tracePt t="13337" x="6008688" y="1938338"/>
          <p14:tracePt t="13344" x="6008688" y="1930400"/>
          <p14:tracePt t="13358" x="5999163" y="1922463"/>
          <p14:tracePt t="13366" x="5999163" y="1914525"/>
          <p14:tracePt t="13374" x="5991225" y="1905000"/>
          <p14:tracePt t="13384" x="5983288" y="1905000"/>
          <p14:tracePt t="13388" x="5965825" y="1905000"/>
          <p14:tracePt t="13397" x="5940425" y="1905000"/>
          <p14:tracePt t="13406" x="5924550" y="1897063"/>
          <p14:tracePt t="13414" x="5899150" y="1897063"/>
          <p14:tracePt t="13418" x="5881688" y="1897063"/>
          <p14:tracePt t="13426" x="5856288" y="1897063"/>
          <p14:tracePt t="13434" x="5832475" y="1897063"/>
          <p14:tracePt t="13443" x="5807075" y="1905000"/>
          <p14:tracePt t="13449" x="5773738" y="1905000"/>
          <p14:tracePt t="13456" x="5738813" y="1922463"/>
          <p14:tracePt t="13465" x="5715000" y="1947863"/>
          <p14:tracePt t="13473" x="5680075" y="1981200"/>
          <p14:tracePt t="13479" x="5656263" y="2014538"/>
          <p14:tracePt t="13486" x="5621338" y="2047875"/>
          <p14:tracePt t="13495" x="5597525" y="2090738"/>
          <p14:tracePt t="13503" x="5572125" y="2124075"/>
          <p14:tracePt t="13508" x="5546725" y="2165350"/>
          <p14:tracePt t="13517" x="5529263" y="2198688"/>
          <p14:tracePt t="13525" x="5521325" y="2241550"/>
          <p14:tracePt t="13533" x="5521325" y="2282825"/>
          <p14:tracePt t="13538" x="5521325" y="2325688"/>
          <p14:tracePt t="13546" x="5521325" y="2374900"/>
          <p14:tracePt t="13554" x="5521325" y="2425700"/>
          <p14:tracePt t="13563" x="5538788" y="2476500"/>
          <p14:tracePt t="13568" x="5554663" y="2527300"/>
          <p14:tracePt t="13577" x="5580063" y="2568575"/>
          <p14:tracePt t="13585" x="5613400" y="2609850"/>
          <p14:tracePt t="13593" x="5646738" y="2644775"/>
          <p14:tracePt t="13599" x="5680075" y="2668588"/>
          <p14:tracePt t="13607" x="5722938" y="2686050"/>
          <p14:tracePt t="13614" x="5764213" y="2686050"/>
          <p14:tracePt t="13623" x="5815013" y="2686050"/>
          <p14:tracePt t="13628" x="5865813" y="2686050"/>
          <p14:tracePt t="13636" x="5924550" y="2686050"/>
          <p14:tracePt t="13645" x="5983288" y="2686050"/>
          <p14:tracePt t="13652" x="6032500" y="2660650"/>
          <p14:tracePt t="13659" x="6083300" y="2627313"/>
          <p14:tracePt t="13667" x="6124575" y="2601913"/>
          <p14:tracePt t="13675" x="6175375" y="2560638"/>
          <p14:tracePt t="13683" x="6218238" y="2527300"/>
          <p14:tracePt t="13689" x="6251575" y="2484438"/>
          <p14:tracePt t="13698" x="6276975" y="2443163"/>
          <p14:tracePt t="13705" x="6300788" y="2392363"/>
          <p14:tracePt t="13713" x="6326188" y="2341563"/>
          <p14:tracePt t="13719" x="6326188" y="2292350"/>
          <p14:tracePt t="13726" x="6326188" y="2233613"/>
          <p14:tracePt t="13735" x="6326188" y="2182813"/>
          <p14:tracePt t="13742" x="6326188" y="2132013"/>
          <p14:tracePt t="13749" x="6326188" y="2081213"/>
          <p14:tracePt t="13757" x="6310313" y="2032000"/>
          <p14:tracePt t="13766" x="6284913" y="1989138"/>
          <p14:tracePt t="13773" x="6259513" y="1947863"/>
          <p14:tracePt t="13779" x="6226175" y="1922463"/>
          <p14:tracePt t="13787" x="6192838" y="1897063"/>
          <p14:tracePt t="13796" x="6149975" y="1879600"/>
          <p14:tracePt t="13802" x="6108700" y="1871663"/>
          <p14:tracePt t="13809" x="6067425" y="1871663"/>
          <p14:tracePt t="13816" x="6016625" y="1871663"/>
          <p14:tracePt t="13824" x="5957888" y="1871663"/>
          <p14:tracePt t="13832" x="5899150" y="1879600"/>
          <p14:tracePt t="13838" x="5840413" y="1905000"/>
          <p14:tracePt t="13846" x="5781675" y="1922463"/>
          <p14:tracePt t="13855" x="5730875" y="1947863"/>
          <p14:tracePt t="13863" x="5689600" y="1963738"/>
          <p14:tracePt t="13870" x="5646738" y="1997075"/>
          <p14:tracePt t="13877" x="5605463" y="2032000"/>
          <p14:tracePt t="13885" x="5572125" y="2073275"/>
          <p14:tracePt t="13893" x="5546725" y="2114550"/>
          <p14:tracePt t="13899" x="5521325" y="2165350"/>
          <p14:tracePt t="13907" x="5513388" y="2216150"/>
          <p14:tracePt t="13915" x="5503863" y="2274888"/>
          <p14:tracePt t="13923" x="5503863" y="2341563"/>
          <p14:tracePt t="13928" x="5503863" y="2400300"/>
          <p14:tracePt t="13936" x="5521325" y="2468563"/>
          <p14:tracePt t="13944" x="5546725" y="2527300"/>
          <p14:tracePt t="13953" x="5580063" y="2576513"/>
          <p14:tracePt t="13958" x="5621338" y="2609850"/>
          <p14:tracePt t="13967" x="5664200" y="2644775"/>
          <p14:tracePt t="13974" x="5715000" y="2660650"/>
          <p14:tracePt t="13983" x="5773738" y="2668588"/>
          <p14:tracePt t="13989" x="5832475" y="2693988"/>
          <p14:tracePt t="13997" x="5907088" y="2693988"/>
          <p14:tracePt t="14004" x="5973763" y="2693988"/>
          <p14:tracePt t="14012" x="6042025" y="2686050"/>
          <p14:tracePt t="14019" x="6108700" y="2686050"/>
          <p14:tracePt t="14026" x="6167438" y="2668588"/>
          <p14:tracePt t="14035" x="6218238" y="2635250"/>
          <p14:tracePt t="14043" x="6276975" y="2593975"/>
          <p14:tracePt t="14049" x="6318250" y="2551113"/>
          <p14:tracePt t="14057" x="6343650" y="2509838"/>
          <p14:tracePt t="14065" x="6376988" y="2468563"/>
          <p14:tracePt t="14073" x="6394450" y="2417763"/>
          <p14:tracePt t="14078" x="6394450" y="2366963"/>
          <p14:tracePt t="14086" x="6394450" y="2316163"/>
          <p14:tracePt t="14095" x="6402388" y="2257425"/>
          <p14:tracePt t="14103" x="6402388" y="2208213"/>
          <p14:tracePt t="14108" x="6369050" y="2157413"/>
          <p14:tracePt t="14116" x="6343650" y="2106613"/>
          <p14:tracePt t="14125" x="6310313" y="2055813"/>
          <p14:tracePt t="14133" x="6276975" y="2006600"/>
          <p14:tracePt t="14138" x="6242050" y="1955800"/>
          <p14:tracePt t="14147" x="6200775" y="1905000"/>
          <p14:tracePt t="14156" x="6149975" y="1863725"/>
          <p14:tracePt t="14162" x="6108700" y="1820863"/>
          <p14:tracePt t="14169" x="6057900" y="1787525"/>
          <p14:tracePt t="14176" x="5999163" y="1771650"/>
          <p14:tracePt t="14185" x="5940425" y="1771650"/>
          <p14:tracePt t="14192" x="5891213" y="1771650"/>
          <p14:tracePt t="14199" x="5832475" y="1779588"/>
          <p14:tracePt t="14207" x="5781675" y="1804988"/>
          <p14:tracePt t="14215" x="5738813" y="1830388"/>
          <p14:tracePt t="14223" x="5697538" y="1855788"/>
          <p14:tracePt t="14229" x="5664200" y="1889125"/>
          <p14:tracePt t="14236" x="5630863" y="1922463"/>
          <p14:tracePt t="14245" x="5605463" y="1955800"/>
          <p14:tracePt t="14253" x="5580063" y="1997075"/>
          <p14:tracePt t="14259" x="5554663" y="2039938"/>
          <p14:tracePt t="14267" x="5529263" y="2081213"/>
          <p14:tracePt t="14275" x="5513388" y="2124075"/>
          <p14:tracePt t="14283" x="5503863" y="2173288"/>
          <p14:tracePt t="14288" x="5503863" y="2216150"/>
          <p14:tracePt t="14296" x="5503863" y="2274888"/>
          <p14:tracePt t="14305" x="5495925" y="2333625"/>
          <p14:tracePt t="14314" x="5495925" y="2384425"/>
          <p14:tracePt t="14318" x="5495925" y="2443163"/>
          <p14:tracePt t="14327" x="5495925" y="2492375"/>
          <p14:tracePt t="14337" x="5495925" y="2535238"/>
          <p14:tracePt t="14343" x="5513388" y="2568575"/>
          <p14:tracePt t="14349" x="5546725" y="2593975"/>
          <p14:tracePt t="14357" x="5597525" y="2619375"/>
          <p14:tracePt t="14365" x="5646738" y="2635250"/>
          <p14:tracePt t="14373" x="5697538" y="2652713"/>
          <p14:tracePt t="14378" x="5748338" y="2652713"/>
          <p14:tracePt t="14386" x="5807075" y="2652713"/>
          <p14:tracePt t="14394" x="5865813" y="2652713"/>
          <p14:tracePt t="14403" x="5932488" y="2660650"/>
          <p14:tracePt t="14409" x="5991225" y="2660650"/>
          <p14:tracePt t="14416" x="6049963" y="2644775"/>
          <p14:tracePt t="14425" x="6100763" y="2609850"/>
          <p14:tracePt t="14434" x="6142038" y="2586038"/>
          <p14:tracePt t="14439" x="6183313" y="2551113"/>
          <p14:tracePt t="14446" x="6218238" y="2527300"/>
          <p14:tracePt t="14455" x="6242050" y="2484438"/>
          <p14:tracePt t="14463" x="6267450" y="2443163"/>
          <p14:tracePt t="14468" x="6284913" y="2400300"/>
          <p14:tracePt t="14476" x="6284913" y="2351088"/>
          <p14:tracePt t="14485" x="6284913" y="2292350"/>
          <p14:tracePt t="14492" x="6284913" y="2241550"/>
          <p14:tracePt t="14499" x="6284913" y="2190750"/>
          <p14:tracePt t="14506" x="6251575" y="2132013"/>
          <p14:tracePt t="14515" x="6218238" y="2073275"/>
          <p14:tracePt t="14524" x="6192838" y="2022475"/>
          <p14:tracePt t="14529" x="6159500" y="1973263"/>
          <p14:tracePt t="14537" x="6116638" y="1922463"/>
          <p14:tracePt t="14546" x="6075363" y="1879600"/>
          <p14:tracePt t="14552" x="6032500" y="1846263"/>
          <p14:tracePt t="14559" x="5983288" y="1820863"/>
          <p14:tracePt t="14567" x="5932488" y="1797050"/>
          <p14:tracePt t="14575" x="5873750" y="1804988"/>
          <p14:tracePt t="14582" x="5822950" y="1804988"/>
          <p14:tracePt t="14588" x="5773738" y="1804988"/>
          <p14:tracePt t="14596" x="5722938" y="1820863"/>
          <p14:tracePt t="14606" x="5680075" y="1855788"/>
          <p14:tracePt t="14613" x="5638800" y="1879600"/>
          <p14:tracePt t="14618" x="5597525" y="1905000"/>
          <p14:tracePt t="14627" x="5562600" y="1930400"/>
          <p14:tracePt t="14636" x="5529263" y="1955800"/>
          <p14:tracePt t="14643" x="5503863" y="1989138"/>
          <p14:tracePt t="14649" x="5503863" y="2022475"/>
          <p14:tracePt t="14656" x="5480050" y="2065338"/>
          <p14:tracePt t="14665" x="5480050" y="2114550"/>
          <p14:tracePt t="14672" x="5470525" y="2173288"/>
          <p14:tracePt t="14679" x="5470525" y="2241550"/>
          <p14:tracePt t="14686" x="5470525" y="2308225"/>
          <p14:tracePt t="14694" x="5462588" y="2374900"/>
          <p14:tracePt t="14703" x="5462588" y="2433638"/>
          <p14:tracePt t="14708" x="5470525" y="2492375"/>
          <p14:tracePt t="14717" x="5495925" y="2535238"/>
          <p14:tracePt t="14726" x="5529263" y="2576513"/>
          <p14:tracePt t="14733" x="5562600" y="2609850"/>
          <p14:tracePt t="14739" x="5613400" y="2635250"/>
          <p14:tracePt t="14747" x="5672138" y="2652713"/>
          <p14:tracePt t="14755" x="5730875" y="2652713"/>
          <p14:tracePt t="14763" x="5807075" y="2652713"/>
          <p14:tracePt t="14768" x="5881688" y="2652713"/>
          <p14:tracePt t="14776" x="5957888" y="2652713"/>
          <p14:tracePt t="14785" x="6024563" y="2660650"/>
          <p14:tracePt t="14793" x="6083300" y="2660650"/>
          <p14:tracePt t="14799" x="6134100" y="2635250"/>
          <p14:tracePt t="14807" x="6175375" y="2601913"/>
          <p14:tracePt t="14815" x="6218238" y="2560638"/>
          <p14:tracePt t="14823" x="6259513" y="2527300"/>
          <p14:tracePt t="14829" x="6292850" y="2484438"/>
          <p14:tracePt t="14837" x="6318250" y="2443163"/>
          <p14:tracePt t="14845" x="6335713" y="2400300"/>
          <p14:tracePt t="14854" x="6335713" y="2351088"/>
          <p14:tracePt t="14857" x="6335713" y="2292350"/>
          <p14:tracePt t="14866" x="6335713" y="2241550"/>
          <p14:tracePt t="14875" x="6335713" y="2182813"/>
          <p14:tracePt t="14882" x="6310313" y="2132013"/>
          <p14:tracePt t="14889" x="6292850" y="2073275"/>
          <p14:tracePt t="14897" x="6259513" y="2014538"/>
          <p14:tracePt t="14905" x="6226175" y="1963738"/>
          <p14:tracePt t="14913" x="6192838" y="1914525"/>
          <p14:tracePt t="14919" x="6149975" y="1871663"/>
          <p14:tracePt t="14927" x="6116638" y="1846263"/>
          <p14:tracePt t="14935" x="6075363" y="1820863"/>
          <p14:tracePt t="14943" x="6032500" y="1820863"/>
          <p14:tracePt t="14948" x="5991225" y="1820863"/>
          <p14:tracePt t="14957" x="5940425" y="1820863"/>
          <p14:tracePt t="14964" x="5899150" y="1820863"/>
          <p14:tracePt t="14973" x="5848350" y="1812925"/>
          <p14:tracePt t="14979" x="5807075" y="1812925"/>
          <p14:tracePt t="14986" x="5773738" y="1830388"/>
          <p14:tracePt t="14996" x="5738813" y="1855788"/>
          <p14:tracePt t="15003" x="5705475" y="1879600"/>
          <p14:tracePt t="15009" x="5680075" y="1905000"/>
          <p14:tracePt t="15017" x="5656263" y="1930400"/>
          <p14:tracePt t="15024" x="5638800" y="1955800"/>
          <p14:tracePt t="15032" x="5621338" y="1989138"/>
          <p14:tracePt t="15038" x="5597525" y="2022475"/>
          <p14:tracePt t="15046" x="5580063" y="2047875"/>
          <p14:tracePt t="15055" x="5562600" y="2081213"/>
          <p14:tracePt t="15063" x="5546725" y="2124075"/>
          <p14:tracePt t="15069" x="5529263" y="2157413"/>
          <p14:tracePt t="15078" x="5529263" y="2198688"/>
          <p14:tracePt t="15084" x="5529263" y="2249488"/>
          <p14:tracePt t="15093" x="5529263" y="2300288"/>
          <p14:tracePt t="15098" x="5529263" y="2351088"/>
          <p14:tracePt t="15107" x="5521325" y="2400300"/>
          <p14:tracePt t="15115" x="5521325" y="2451100"/>
          <p14:tracePt t="15123" x="5521325" y="2484438"/>
          <p14:tracePt t="15128" x="5529263" y="2517775"/>
          <p14:tracePt t="15137" x="5554663" y="2551113"/>
          <p14:tracePt t="15145" x="5597525" y="2576513"/>
          <p14:tracePt t="15153" x="5672138" y="2601913"/>
          <p14:tracePt t="15159" x="5730875" y="2627313"/>
          <p14:tracePt t="15166" x="5797550" y="2644775"/>
          <p14:tracePt t="15175" x="5865813" y="2660650"/>
          <p14:tracePt t="15183" x="5940425" y="2660650"/>
          <p14:tracePt t="15189" x="6008688" y="2660650"/>
          <p14:tracePt t="15196" x="6075363" y="2660650"/>
          <p14:tracePt t="15204" x="6134100" y="2668588"/>
          <p14:tracePt t="15212" x="6183313" y="2668588"/>
          <p14:tracePt t="15219" x="6242050" y="2660650"/>
          <p14:tracePt t="15226" x="6292850" y="2644775"/>
          <p14:tracePt t="15235" x="6335713" y="2609850"/>
          <p14:tracePt t="15243" x="6384925" y="2560638"/>
          <p14:tracePt t="15250" x="6418263" y="2527300"/>
          <p14:tracePt t="15257" x="6453188" y="2484438"/>
          <p14:tracePt t="15265" x="6443663" y="2433638"/>
          <p14:tracePt t="15274" x="6443663" y="2384425"/>
          <p14:tracePt t="15279" x="6443663" y="2333625"/>
          <p14:tracePt t="15287" x="6461125" y="2274888"/>
          <p14:tracePt t="15295" x="6461125" y="2216150"/>
          <p14:tracePt t="15302" x="6443663" y="2165350"/>
          <p14:tracePt t="15308" x="6402388" y="2106613"/>
          <p14:tracePt t="15316" x="6369050" y="2047875"/>
          <p14:tracePt t="15324" x="6335713" y="1989138"/>
          <p14:tracePt t="15333" x="6300788" y="1930400"/>
          <p14:tracePt t="15339" x="6267450" y="1879600"/>
          <p14:tracePt t="15347" x="6226175" y="1838325"/>
          <p14:tracePt t="15356" x="6183313" y="1804988"/>
          <p14:tracePt t="15363" x="6142038" y="1779588"/>
          <p14:tracePt t="15368" x="6091238" y="1779588"/>
          <p14:tracePt t="15377" x="6042025" y="1779588"/>
          <p14:tracePt t="15385" x="5991225" y="1779588"/>
          <p14:tracePt t="15393" x="5940425" y="1787525"/>
          <p14:tracePt t="15399" x="5881688" y="1830388"/>
          <p14:tracePt t="15407" x="5832475" y="1855788"/>
          <p14:tracePt t="15414" x="5781675" y="1889125"/>
          <p14:tracePt t="15422" x="5738813" y="1930400"/>
          <p14:tracePt t="15429" x="5697538" y="1963738"/>
          <p14:tracePt t="15437" x="5672138" y="2006600"/>
          <p14:tracePt t="15445" x="5646738" y="2055813"/>
          <p14:tracePt t="15454" x="5630863" y="2114550"/>
          <p14:tracePt t="15458" x="5621338" y="2173288"/>
          <p14:tracePt t="15468" x="5621338" y="2233613"/>
          <p14:tracePt t="15475" x="5621338" y="2300288"/>
          <p14:tracePt t="15482" x="5621338" y="2359025"/>
          <p14:tracePt t="15489" x="5638800" y="2417763"/>
          <p14:tracePt t="15497" x="5672138" y="2468563"/>
          <p14:tracePt t="15504" x="5705475" y="2509838"/>
          <p14:tracePt t="15513" x="5756275" y="2551113"/>
          <p14:tracePt t="15519" x="5807075" y="2576513"/>
          <p14:tracePt t="15527" x="5873750" y="2568575"/>
          <p14:tracePt t="15535" x="5932488" y="2568575"/>
          <p14:tracePt t="15543" x="5999163" y="2576513"/>
          <p14:tracePt t="15548" x="6057900" y="2593975"/>
          <p14:tracePt t="15557" x="6116638" y="2593975"/>
          <p14:tracePt t="15564" x="6175375" y="2576513"/>
          <p14:tracePt t="15572" x="6226175" y="2551113"/>
          <p14:tracePt t="15579" x="6276975" y="2517775"/>
          <p14:tracePt t="15587" x="6318250" y="2484438"/>
          <p14:tracePt t="15595" x="6359525" y="2433638"/>
          <p14:tracePt t="15603" x="6394450" y="2374900"/>
          <p14:tracePt t="15609" x="6418263" y="2316163"/>
          <p14:tracePt t="15617" x="6418263" y="2257425"/>
          <p14:tracePt t="15625" x="6418263" y="2198688"/>
          <p14:tracePt t="15633" x="6427788" y="2132013"/>
          <p14:tracePt t="15639" x="6427788" y="2073275"/>
          <p14:tracePt t="15646" x="6402388" y="2014538"/>
          <p14:tracePt t="15655" x="6369050" y="1963738"/>
          <p14:tracePt t="15663" x="6343650" y="1914525"/>
          <p14:tracePt t="15669" x="6310313" y="1871663"/>
          <p14:tracePt t="15678" x="6267450" y="1830388"/>
          <p14:tracePt t="15685" x="6226175" y="1804988"/>
          <p14:tracePt t="15692" x="6183313" y="1779588"/>
          <p14:tracePt t="15699" x="6134100" y="1787525"/>
          <p14:tracePt t="15707" x="6083300" y="1779588"/>
          <p14:tracePt t="15715" x="6032500" y="1779588"/>
          <p14:tracePt t="15723" x="5973763" y="1812925"/>
          <p14:tracePt t="15728" x="5915025" y="1838325"/>
          <p14:tracePt t="15737" x="5856288" y="1879600"/>
          <p14:tracePt t="15746" x="5807075" y="1914525"/>
          <p14:tracePt t="15754" x="5756275" y="1947863"/>
          <p14:tracePt t="15759" x="5722938" y="1997075"/>
          <p14:tracePt t="15767" x="5689600" y="2039938"/>
          <p14:tracePt t="15775" x="5664200" y="2090738"/>
          <p14:tracePt t="15783" x="5646738" y="2149475"/>
          <p14:tracePt t="15788" x="5646738" y="2198688"/>
          <p14:tracePt t="15796" x="5646738" y="2257425"/>
          <p14:tracePt t="15805" x="5646738" y="2316163"/>
          <p14:tracePt t="15812" x="5656263" y="2359025"/>
          <p14:tracePt t="15818" x="5680075" y="2400300"/>
          <p14:tracePt t="15827" x="5715000" y="2433638"/>
          <p14:tracePt t="15834" x="5748338" y="2425700"/>
          <p14:tracePt t="15843" x="5789613" y="2425700"/>
          <p14:tracePt t="15849" x="5832475" y="2425700"/>
          <p14:tracePt t="15857" x="5873750" y="2443163"/>
          <p14:tracePt t="15865" x="5924550" y="2443163"/>
          <p14:tracePt t="15873" x="5973763" y="2425700"/>
          <p14:tracePt t="15878" x="6016625" y="2400300"/>
          <p14:tracePt t="15886" x="6057900" y="2374900"/>
          <p14:tracePt t="15895" x="6083300" y="2359025"/>
          <p14:tracePt t="15904" x="6100763" y="2359025"/>
          <p14:tracePt t="15908" x="6116638" y="2333625"/>
          <p14:tracePt t="15916" x="6116638" y="2325688"/>
          <p14:tracePt t="15925" x="6116638" y="2308225"/>
          <p14:tracePt t="15938" x="6116638" y="2300288"/>
          <p14:tracePt t="15947" x="6124575" y="2300288"/>
          <p14:tracePt t="15962" x="6108700" y="2300288"/>
          <p14:tracePt t="15969" x="6083300" y="2292350"/>
          <p14:tracePt t="15976" x="6057900" y="2292350"/>
          <p14:tracePt t="15985" x="6042025" y="2292350"/>
          <p14:tracePt t="15993" x="6024563" y="2292350"/>
          <p14:tracePt t="15999" x="6008688" y="2300288"/>
          <p14:tracePt t="16015" x="6008688" y="2308225"/>
          <p14:tracePt t="16029" x="5999163" y="2308225"/>
          <p14:tracePt t="16045" x="5991225" y="2308225"/>
          <p14:tracePt t="16059" x="5991225" y="2300288"/>
          <p14:tracePt t="16075" x="5991225" y="2292350"/>
          <p14:tracePt t="16088" x="5999163" y="2282825"/>
          <p14:tracePt t="16097" x="6008688" y="2274888"/>
          <p14:tracePt t="16105" x="6016625" y="2274888"/>
          <p14:tracePt t="16113" x="6032500" y="2266950"/>
          <p14:tracePt t="16119" x="6049963" y="2257425"/>
          <p14:tracePt t="16127" x="6075363" y="2249488"/>
          <p14:tracePt t="16135" x="6108700" y="2241550"/>
          <p14:tracePt t="16408" x="7643813" y="2257425"/>
          <p14:tracePt t="16412" x="7618413" y="2249488"/>
          <p14:tracePt t="16421" x="7610475" y="2241550"/>
          <p14:tracePt t="16429" x="7585075" y="2241550"/>
          <p14:tracePt t="16437" x="7551738" y="2241550"/>
          <p14:tracePt t="16442" x="7526338" y="2233613"/>
          <p14:tracePt t="16451" x="7493000" y="2233613"/>
          <p14:tracePt t="16459" x="7467600" y="2224088"/>
          <p14:tracePt t="16467" x="7442200" y="2216150"/>
          <p14:tracePt t="16473" x="7416800" y="2208213"/>
          <p14:tracePt t="16482" x="7408863" y="2182813"/>
          <p14:tracePt t="16489" x="7408863" y="2157413"/>
          <p14:tracePt t="16496" x="7383463" y="2124075"/>
          <p14:tracePt t="16503" x="7383463" y="2081213"/>
          <p14:tracePt t="16510" x="7383463" y="2055813"/>
          <p14:tracePt t="16518" x="7367588" y="2032000"/>
          <p14:tracePt t="16527" x="7358063" y="2014538"/>
          <p14:tracePt t="16540" x="7350125" y="1997075"/>
          <p14:tracePt t="16557" x="7342188" y="1981200"/>
          <p14:tracePt t="16564" x="7324725" y="1981200"/>
          <p14:tracePt t="16570" x="7324725" y="1963738"/>
          <p14:tracePt t="16580" x="7316788" y="1963738"/>
          <p14:tracePt t="16586" x="7308850" y="1955800"/>
          <p14:tracePt t="16594" x="7299325" y="1955800"/>
          <p14:tracePt t="16601" x="7291388" y="1955800"/>
          <p14:tracePt t="16608" x="7283450" y="1947863"/>
          <p14:tracePt t="16616" x="7265988" y="1947863"/>
          <p14:tracePt t="16622" x="7250113" y="1947863"/>
          <p14:tracePt t="16631" x="7224713" y="1947863"/>
          <p14:tracePt t="16639" x="7199313" y="1947863"/>
          <p14:tracePt t="16647" x="7165975" y="1947863"/>
          <p14:tracePt t="16661" x="7158038" y="1938338"/>
          <p14:tracePt t="16676" x="7140575" y="1938338"/>
          <p14:tracePt t="16691" x="7148513" y="1938338"/>
          <p14:tracePt t="16698" x="7173913" y="1930400"/>
          <p14:tracePt t="16707" x="7207250" y="1930400"/>
          <p14:tracePt t="16712" x="7232650" y="1930400"/>
          <p14:tracePt t="16721" x="7258050" y="1922463"/>
          <p14:tracePt t="16729" x="7283450" y="1922463"/>
          <p14:tracePt t="16737" x="7291388" y="1922463"/>
          <p14:tracePt t="16742" x="7308850" y="1914525"/>
          <p14:tracePt t="16751" x="7324725" y="1914525"/>
          <p14:tracePt t="16758" x="7324725" y="1905000"/>
          <p14:tracePt t="16772" x="7324725" y="1897063"/>
          <p14:tracePt t="16781" x="7324725" y="1889125"/>
          <p14:tracePt t="16797" x="7334250" y="1879600"/>
          <p14:tracePt t="16803" x="7334250" y="1871663"/>
          <p14:tracePt t="16810" x="7334250" y="1863725"/>
          <p14:tracePt t="16818" x="7334250" y="1855788"/>
          <p14:tracePt t="16827" x="7316788" y="1855788"/>
          <p14:tracePt t="16833" x="7283450" y="1846263"/>
          <p14:tracePt t="16842" x="7232650" y="1846263"/>
          <p14:tracePt t="16849" x="7165975" y="1838325"/>
          <p14:tracePt t="16858" x="7099300" y="1838325"/>
          <p14:tracePt t="16862" x="7031038" y="1830388"/>
          <p14:tracePt t="16872" x="6964363" y="1830388"/>
          <p14:tracePt t="16878" x="6905625" y="1830388"/>
          <p14:tracePt t="16886" x="6846888" y="1846263"/>
          <p14:tracePt t="16893" x="6796088" y="1863725"/>
          <p14:tracePt t="16900" x="6754813" y="1905000"/>
          <p14:tracePt t="16909" x="6721475" y="1947863"/>
          <p14:tracePt t="16918" x="6696075" y="1989138"/>
          <p14:tracePt t="16923" x="6670675" y="2032000"/>
          <p14:tracePt t="16931" x="6653213" y="2081213"/>
          <p14:tracePt t="16939" x="6653213" y="2132013"/>
          <p14:tracePt t="16946" x="6653213" y="2190750"/>
          <p14:tracePt t="16953" x="6653213" y="2257425"/>
          <p14:tracePt t="16961" x="6645275" y="2325688"/>
          <p14:tracePt t="16969" x="6645275" y="2384425"/>
          <p14:tracePt t="16977" x="6670675" y="2451100"/>
          <p14:tracePt t="16983" x="6711950" y="2509838"/>
          <p14:tracePt t="16991" x="6746875" y="2560638"/>
          <p14:tracePt t="16999" x="6788150" y="2601913"/>
          <p14:tracePt t="17007" x="6829425" y="2644775"/>
          <p14:tracePt t="17013" x="6880225" y="2678113"/>
          <p14:tracePt t="17022" x="6938963" y="2703513"/>
          <p14:tracePt t="17029" x="7005638" y="2727325"/>
          <p14:tracePt t="17037" x="7073900" y="2727325"/>
          <p14:tracePt t="17043" x="7140575" y="2727325"/>
          <p14:tracePt t="17051" x="7207250" y="2727325"/>
          <p14:tracePt t="17059" x="7265988" y="2727325"/>
          <p14:tracePt t="17066" x="7324725" y="2727325"/>
          <p14:tracePt t="17072" x="7383463" y="2736850"/>
          <p14:tracePt t="17080" x="7442200" y="2736850"/>
          <p14:tracePt t="17088" x="7493000" y="2727325"/>
          <p14:tracePt t="17095" x="7543800" y="2703513"/>
          <p14:tracePt t="17103" x="7585075" y="2678113"/>
          <p14:tracePt t="17112" x="7627938" y="2644775"/>
          <p14:tracePt t="17119" x="7669213" y="2619375"/>
          <p14:tracePt t="17127" x="7702550" y="2586038"/>
          <p14:tracePt t="17133" x="7745413" y="2551113"/>
          <p14:tracePt t="17141" x="7769225" y="2527300"/>
          <p14:tracePt t="17148" x="7769225" y="2484438"/>
          <p14:tracePt t="17156" x="7794625" y="2451100"/>
          <p14:tracePt t="17163" x="7794625" y="2417763"/>
          <p14:tracePt t="17171" x="7794625" y="2366963"/>
          <p14:tracePt t="17179" x="7794625" y="2325688"/>
          <p14:tracePt t="17186" x="7804150" y="2274888"/>
          <p14:tracePt t="17192" x="7804150" y="2216150"/>
          <p14:tracePt t="17200" x="7786688" y="2157413"/>
          <p14:tracePt t="17209" x="7753350" y="2090738"/>
          <p14:tracePt t="17218" x="7702550" y="2032000"/>
          <p14:tracePt t="17223" x="7669213" y="1973263"/>
          <p14:tracePt t="17231" x="7627938" y="1914525"/>
          <p14:tracePt t="17240" x="7577138" y="1863725"/>
          <p14:tracePt t="17247" x="7534275" y="1820863"/>
          <p14:tracePt t="17253" x="7485063" y="1779588"/>
          <p14:tracePt t="17261" x="7426325" y="1754188"/>
          <p14:tracePt t="17269" x="7375525" y="1728788"/>
          <p14:tracePt t="17277" x="7316788" y="1712913"/>
          <p14:tracePt t="17283" x="7250113" y="1712913"/>
          <p14:tracePt t="17291" x="7181850" y="1712913"/>
          <p14:tracePt t="17300" x="7107238" y="1712913"/>
          <p14:tracePt t="17306" x="7031038" y="1712913"/>
          <p14:tracePt t="17313" x="6956425" y="1720850"/>
          <p14:tracePt t="17321" x="6897688" y="1746250"/>
          <p14:tracePt t="17329" x="6838950" y="1787525"/>
          <p14:tracePt t="17337" x="6788150" y="1830388"/>
          <p14:tracePt t="17343" x="6746875" y="1871663"/>
          <p14:tracePt t="17351" x="6704013" y="1914525"/>
          <p14:tracePt t="17359" x="6678613" y="1963738"/>
          <p14:tracePt t="17367" x="6653213" y="2006600"/>
          <p14:tracePt t="17372" x="6645275" y="2065338"/>
          <p14:tracePt t="17381" x="6645275" y="2124075"/>
          <p14:tracePt t="17388" x="6645275" y="2182813"/>
          <p14:tracePt t="17397" x="6645275" y="2241550"/>
          <p14:tracePt t="17402" x="6637338" y="2308225"/>
          <p14:tracePt t="17411" x="6637338" y="2366963"/>
          <p14:tracePt t="17421" x="6653213" y="2417763"/>
          <p14:tracePt t="17427" x="6688138" y="2468563"/>
          <p14:tracePt t="17434" x="6711950" y="2509838"/>
          <p14:tracePt t="17441" x="6746875" y="2543175"/>
          <p14:tracePt t="17449" x="6788150" y="2576513"/>
          <p14:tracePt t="17457" x="6838950" y="2601913"/>
          <p14:tracePt t="17462" x="6888163" y="2619375"/>
          <p14:tracePt t="17471" x="6946900" y="2627313"/>
          <p14:tracePt t="17479" x="7005638" y="2627313"/>
          <p14:tracePt t="17487" x="7073900" y="2627313"/>
          <p14:tracePt t="17493" x="7140575" y="2635250"/>
          <p14:tracePt t="17501" x="7207250" y="2635250"/>
          <p14:tracePt t="17509" x="7265988" y="2635250"/>
          <p14:tracePt t="17517" x="7324725" y="2635250"/>
          <p14:tracePt t="17522" x="7383463" y="2627313"/>
          <p14:tracePt t="17530" x="7434263" y="2609850"/>
          <p14:tracePt t="17538" x="7485063" y="2576513"/>
          <p14:tracePt t="17546" x="7526338" y="2543175"/>
          <p14:tracePt t="17552" x="7569200" y="2517775"/>
          <p14:tracePt t="17560" x="7610475" y="2492375"/>
          <p14:tracePt t="17568" x="7643813" y="2468563"/>
          <p14:tracePt t="17577" x="7669213" y="2443163"/>
          <p14:tracePt t="17583" x="7669213" y="2417763"/>
          <p14:tracePt t="17591" x="7669213" y="2384425"/>
          <p14:tracePt t="17599" x="7669213" y="2351088"/>
          <p14:tracePt t="17607" x="7669213" y="2308225"/>
          <p14:tracePt t="17613" x="7686675" y="2266950"/>
          <p14:tracePt t="17621" x="7686675" y="2216150"/>
          <p14:tracePt t="17628" x="7661275" y="2157413"/>
          <p14:tracePt t="17637" x="7618413" y="2090738"/>
          <p14:tracePt t="17643" x="7559675" y="2014538"/>
          <p14:tracePt t="17651" x="7510463" y="1938338"/>
          <p14:tracePt t="17659" x="7459663" y="1863725"/>
          <p14:tracePt t="17668" x="7408863" y="1804988"/>
          <p14:tracePt t="17673" x="7350125" y="1746250"/>
          <p14:tracePt t="17681" x="7299325" y="1703388"/>
          <p14:tracePt t="17689" x="7250113" y="1679575"/>
          <p14:tracePt t="17697" x="7191375" y="1687513"/>
          <p14:tracePt t="17703" x="7132638" y="1687513"/>
          <p14:tracePt t="17711" x="7073900" y="1703388"/>
          <p14:tracePt t="17719" x="7015163" y="1746250"/>
          <p14:tracePt t="17727" x="6964363" y="1797050"/>
          <p14:tracePt t="17733" x="6913563" y="1855788"/>
          <p14:tracePt t="17741" x="6872288" y="1922463"/>
          <p14:tracePt t="17749" x="6846888" y="1989138"/>
          <p14:tracePt t="17757" x="6821488" y="2055813"/>
          <p14:tracePt t="17763" x="6821488" y="2132013"/>
          <p14:tracePt t="17770" x="6821488" y="2208213"/>
          <p14:tracePt t="17779" x="6813550" y="2282825"/>
          <p14:tracePt t="17787" x="6813550" y="2351088"/>
          <p14:tracePt t="17793" x="6838950" y="2417763"/>
          <p14:tracePt t="17802" x="6872288" y="2468563"/>
          <p14:tracePt t="17808" x="6913563" y="2517775"/>
          <p14:tracePt t="17817" x="6964363" y="2543175"/>
          <p14:tracePt t="17823" x="7031038" y="2568575"/>
          <p14:tracePt t="17832" x="7089775" y="2586038"/>
          <p14:tracePt t="17839" x="7158038" y="2586038"/>
          <p14:tracePt t="17847" x="7224713" y="2586038"/>
          <p14:tracePt t="17852" x="7283450" y="2586038"/>
          <p14:tracePt t="17861" x="7342188" y="2593975"/>
          <p14:tracePt t="17869" x="7392988" y="2593975"/>
          <p14:tracePt t="17877" x="7434263" y="2586038"/>
          <p14:tracePt t="17883" x="7475538" y="2586038"/>
          <p14:tracePt t="17892" x="7510463" y="2576513"/>
          <p14:tracePt t="17898" x="7543800" y="2568575"/>
          <p14:tracePt t="17907" x="7569200" y="2551113"/>
          <p14:tracePt t="17913" x="7593013" y="2551113"/>
          <p14:tracePt t="17921" x="7610475" y="2543175"/>
          <p14:tracePt t="17935" x="7610475" y="2535238"/>
          <p14:tracePt t="17942" x="7610475" y="2527300"/>
          <p14:tracePt t="17951" x="7610475" y="2517775"/>
          <p14:tracePt t="17959" x="7618413" y="2501900"/>
          <p14:tracePt t="17967" x="7618413" y="2492375"/>
          <p14:tracePt t="17973" x="7618413" y="2484438"/>
          <p14:tracePt t="17981" x="7602538" y="2476500"/>
          <p14:tracePt t="17989" x="7585075" y="2476500"/>
          <p14:tracePt t="17996" x="7577138" y="2476500"/>
          <p14:tracePt t="18003" x="7559675" y="2476500"/>
          <p14:tracePt t="18010" x="7551738" y="2476500"/>
          <p14:tracePt t="18027" x="7543800" y="2476500"/>
          <p14:tracePt t="18041" x="7534275" y="2476500"/>
          <p14:tracePt t="18062" x="7526338" y="2484438"/>
          <p14:tracePt t="18087" x="7534275" y="2484438"/>
          <p14:tracePt t="18092" x="7534275" y="2476500"/>
          <p14:tracePt t="18100" x="7543800" y="2476500"/>
          <p14:tracePt t="18108" x="7551738" y="2476500"/>
          <p14:tracePt t="18123" x="7559675" y="2468563"/>
          <p14:tracePt t="18131" x="7569200" y="2468563"/>
          <p14:tracePt t="18139" x="7569200" y="2451100"/>
          <p14:tracePt t="18147" x="7577138" y="2443163"/>
          <p14:tracePt t="18154" x="7577138" y="2425700"/>
          <p14:tracePt t="18161" x="7585075" y="2409825"/>
          <p14:tracePt t="18169" x="7585075" y="2384425"/>
          <p14:tracePt t="18176" x="7585075" y="2359025"/>
          <p14:tracePt t="18183" x="7585075" y="2341563"/>
          <p14:tracePt t="18190" x="7585075" y="2325688"/>
          <p14:tracePt t="18198" x="7585075" y="2316163"/>
          <p14:tracePt t="18206" x="7585075" y="2300288"/>
          <p14:tracePt t="18213" x="7585075" y="2282825"/>
          <p14:tracePt t="18221" x="7577138" y="2266950"/>
          <p14:tracePt t="18228" x="7569200" y="2249488"/>
          <p14:tracePt t="18237" x="7559675" y="2233613"/>
          <p14:tracePt t="18243" x="7551738" y="2208213"/>
          <p14:tracePt t="18251" x="7543800" y="2190750"/>
          <p14:tracePt t="18260" x="7534275" y="2173288"/>
          <p14:tracePt t="18267" x="7526338" y="2157413"/>
          <p14:tracePt t="18274" x="7518400" y="2139950"/>
          <p14:tracePt t="18281" x="7500938" y="2132013"/>
          <p14:tracePt t="18288" x="7485063" y="2132013"/>
          <p14:tracePt t="18297" x="7467600" y="2132013"/>
          <p14:tracePt t="18302" x="7451725" y="2124075"/>
          <p14:tracePt t="18311" x="7426325" y="2124075"/>
          <p14:tracePt t="18318" x="7408863" y="2114550"/>
          <p14:tracePt t="18328" x="7408863" y="2106613"/>
          <p14:tracePt t="18333" x="7400925" y="2098675"/>
          <p14:tracePt t="18341" x="7392988" y="2090738"/>
          <p14:tracePt t="18357" x="7383463" y="2090738"/>
          <p14:tracePt t="18363" x="7375525" y="2081213"/>
          <p14:tracePt t="18372" x="7358063" y="2081213"/>
          <p14:tracePt t="18379" x="7342188" y="2081213"/>
          <p14:tracePt t="18387" x="7324725" y="2098675"/>
          <p14:tracePt t="18393" x="7308850" y="2114550"/>
          <p14:tracePt t="18401" x="7291388" y="2139950"/>
          <p14:tracePt t="18409" x="7275513" y="2157413"/>
          <p14:tracePt t="18417" x="7275513" y="2182813"/>
          <p14:tracePt t="18422" x="7275513" y="2198688"/>
          <p14:tracePt t="18431" x="7265988" y="2224088"/>
          <p14:tracePt t="18439" x="7265988" y="2249488"/>
          <p14:tracePt t="18446" x="7258050" y="2274888"/>
          <p14:tracePt t="18453" x="7258050" y="2300288"/>
          <p14:tracePt t="18460" x="7258050" y="2325688"/>
          <p14:tracePt t="18468" x="7258050" y="2359025"/>
          <p14:tracePt t="18476" x="7265988" y="2384425"/>
          <p14:tracePt t="18483" x="7283450" y="2409825"/>
          <p14:tracePt t="18491" x="7316788" y="2433638"/>
          <p14:tracePt t="18499" x="7350125" y="2451100"/>
          <p14:tracePt t="18507" x="7383463" y="2468563"/>
          <p14:tracePt t="18513" x="7408863" y="2468563"/>
          <p14:tracePt t="18521" x="7442200" y="2468563"/>
          <p14:tracePt t="18529" x="7475538" y="2468563"/>
          <p14:tracePt t="18537" x="7510463" y="2468563"/>
          <p14:tracePt t="18543" x="7543800" y="2476500"/>
          <p14:tracePt t="18552" x="7577138" y="2476500"/>
          <p14:tracePt t="18558" x="7602538" y="2468563"/>
          <p14:tracePt t="18566" x="7627938" y="2459038"/>
          <p14:tracePt t="18573" x="7651750" y="2433638"/>
          <p14:tracePt t="18580" x="7669213" y="2409825"/>
          <p14:tracePt t="18589" x="7669213" y="2374900"/>
          <p14:tracePt t="18597" x="7669213" y="2351088"/>
          <p14:tracePt t="18602" x="7669213" y="2325688"/>
          <p14:tracePt t="18611" x="7677150" y="2300288"/>
          <p14:tracePt t="18619" x="7677150" y="2266950"/>
          <p14:tracePt t="18628" x="7661275" y="2233613"/>
          <p14:tracePt t="18634" x="7627938" y="2198688"/>
          <p14:tracePt t="18642" x="7602538" y="2157413"/>
          <p14:tracePt t="18650" x="7569200" y="2114550"/>
          <p14:tracePt t="18657" x="7543800" y="2081213"/>
          <p14:tracePt t="18662" x="7510463" y="2055813"/>
          <p14:tracePt t="18670" x="7485063" y="2039938"/>
          <p14:tracePt t="18678" x="7459663" y="2039938"/>
          <p14:tracePt t="18687" x="7442200" y="2039938"/>
          <p14:tracePt t="18693" x="7416800" y="2039938"/>
          <p14:tracePt t="18701" x="7392988" y="2039938"/>
          <p14:tracePt t="18709" x="7375525" y="2073275"/>
          <p14:tracePt t="18717" x="7350125" y="2098675"/>
          <p14:tracePt t="18723" x="7334250" y="2124075"/>
          <p14:tracePt t="18732" x="7316788" y="2157413"/>
          <p14:tracePt t="18739" x="7299325" y="2190750"/>
          <p14:tracePt t="18746" x="7299325" y="2224088"/>
          <p14:tracePt t="18753" x="7299325" y="2257425"/>
          <p14:tracePt t="18760" x="7299325" y="2292350"/>
          <p14:tracePt t="18769" x="7299325" y="2316163"/>
          <p14:tracePt t="18777" x="7291388" y="2351088"/>
          <p14:tracePt t="18783" x="7291388" y="2374900"/>
          <p14:tracePt t="18790" x="7308850" y="2400300"/>
          <p14:tracePt t="18799" x="7342188" y="2417763"/>
          <p14:tracePt t="18807" x="7383463" y="2417763"/>
          <p14:tracePt t="18813" x="7416800" y="2417763"/>
          <p14:tracePt t="18820" x="7442200" y="2417763"/>
          <p14:tracePt t="18829" x="7475538" y="2425700"/>
          <p14:tracePt t="18837" x="7510463" y="2425700"/>
          <p14:tracePt t="18842" x="7534275" y="2409825"/>
          <p14:tracePt t="18851" x="7569200" y="2384425"/>
          <p14:tracePt t="18858" x="7593013" y="2359025"/>
          <p14:tracePt t="18867" x="7618413" y="2325688"/>
          <p14:tracePt t="18873" x="7635875" y="2300288"/>
          <p14:tracePt t="18881" x="7635875" y="2266950"/>
          <p14:tracePt t="18889" x="7635875" y="2233613"/>
          <p14:tracePt t="18897" x="7643813" y="2190750"/>
          <p14:tracePt t="18903" x="7643813" y="2157413"/>
          <p14:tracePt t="18911" x="7610475" y="2114550"/>
          <p14:tracePt t="18920" x="7585075" y="2081213"/>
          <p14:tracePt t="18927" x="7551738" y="2047875"/>
          <p14:tracePt t="18932" x="7510463" y="2032000"/>
          <p14:tracePt t="18941" x="7475538" y="2039938"/>
          <p14:tracePt t="18948" x="7442200" y="2032000"/>
          <p14:tracePt t="18958" x="7400925" y="2039938"/>
          <p14:tracePt t="18963" x="7367588" y="2065338"/>
          <p14:tracePt t="18971" x="7334250" y="2090738"/>
          <p14:tracePt t="18980" x="7308850" y="2124075"/>
          <p14:tracePt t="18987" x="7291388" y="2157413"/>
          <p14:tracePt t="18993" x="7291388" y="2190750"/>
          <p14:tracePt t="19001" x="7291388" y="2224088"/>
          <p14:tracePt t="19008" x="7291388" y="2257425"/>
          <p14:tracePt t="19017" x="7283450" y="2282825"/>
          <p14:tracePt t="19023" x="7291388" y="2308225"/>
          <p14:tracePt t="19030" x="7316788" y="2325688"/>
          <p14:tracePt t="19038" x="7358063" y="2341563"/>
          <p14:tracePt t="19047" x="7392988" y="2341563"/>
          <p14:tracePt t="19053" x="7426325" y="2341563"/>
          <p14:tracePt t="19061" x="7459663" y="2351088"/>
          <p14:tracePt t="19069" x="7493000" y="2351088"/>
          <p14:tracePt t="19074" x="7526338" y="2351088"/>
          <p14:tracePt t="19082" x="7551738" y="2351088"/>
          <p14:tracePt t="19091" x="7577138" y="2351088"/>
          <p14:tracePt t="19099" x="7602538" y="2333625"/>
          <p14:tracePt t="19107" x="7618413" y="2308225"/>
          <p14:tracePt t="19113" x="7627938" y="2274888"/>
          <p14:tracePt t="19120" x="7627938" y="2257425"/>
          <p14:tracePt t="19128" x="7627938" y="2241550"/>
          <p14:tracePt t="19136" x="7627938" y="2224088"/>
          <p14:tracePt t="19143" x="7627938" y="2198688"/>
          <p14:tracePt t="19150" x="7618413" y="2182813"/>
          <p14:tracePt t="19159" x="7602538" y="2157413"/>
          <p14:tracePt t="19165" x="7569200" y="2139950"/>
          <p14:tracePt t="19174" x="7551738" y="2132013"/>
          <p14:tracePt t="19180" x="7526338" y="2132013"/>
          <p14:tracePt t="19189" x="7510463" y="2132013"/>
          <p14:tracePt t="19194" x="7493000" y="2132013"/>
          <p14:tracePt t="19203" x="7485063" y="2132013"/>
          <p14:tracePt t="19210" x="7467600" y="2132013"/>
          <p14:tracePt t="19233" x="7467600" y="2139950"/>
          <p14:tracePt t="19249" x="7459663" y="2149475"/>
          <p14:tracePt t="19258" x="7459663" y="2157413"/>
          <p14:tracePt t="19263" x="7459663" y="2165350"/>
          <p14:tracePt t="19279" x="7459663" y="2173288"/>
          <p14:tracePt t="19287" x="7467600" y="2173288"/>
          <p14:tracePt t="19292" x="7475538" y="2182813"/>
          <p14:tracePt t="19309" x="7485063" y="2190750"/>
          <p14:tracePt t="19315" x="7493000" y="2190750"/>
          <p14:tracePt t="19338" x="7500938" y="2198688"/>
          <p14:tracePt t="19375" x="7510463" y="2198688"/>
          <p14:tracePt t="19421" x="7518400" y="2198688"/>
          <p14:tracePt t="19431" x="7518400" y="2190750"/>
          <p14:tracePt t="19593" x="7526338" y="2190750"/>
          <p14:tracePt t="19654" x="7526338" y="2198688"/>
          <p14:tracePt t="19661" x="7518400" y="2198688"/>
          <p14:tracePt t="19684" x="7510463" y="2208213"/>
          <p14:tracePt t="19705" x="7500938" y="2208213"/>
          <p14:tracePt t="19713" x="7493000" y="2216150"/>
          <p14:tracePt t="19721" x="7485063" y="2216150"/>
          <p14:tracePt t="19729" x="7467600" y="2224088"/>
          <p14:tracePt t="19737" x="7442200" y="2224088"/>
          <p14:tracePt t="19743" x="7416800" y="2224088"/>
          <p14:tracePt t="19751" x="7400925" y="2233613"/>
          <p14:tracePt t="19760" x="7375525" y="2233613"/>
          <p14:tracePt t="19767" x="7358063" y="2233613"/>
          <p14:tracePt t="19773" x="7334250" y="2233613"/>
          <p14:tracePt t="19780" x="7308850" y="2233613"/>
          <p14:tracePt t="19789" x="7291388" y="2224088"/>
          <p14:tracePt t="19797" x="7265988" y="2208213"/>
          <p14:tracePt t="19802" x="7240588" y="2182813"/>
          <p14:tracePt t="19811" x="7216775" y="2157413"/>
          <p14:tracePt t="19819" x="7191375" y="2132013"/>
          <p14:tracePt t="19824" x="7165975" y="2106613"/>
          <p14:tracePt t="19834" x="7140575" y="2090738"/>
          <p14:tracePt t="19841" x="7123113" y="2073275"/>
          <p14:tracePt t="19850" x="7107238" y="2055813"/>
          <p14:tracePt t="19857" x="7089775" y="2039938"/>
          <p14:tracePt t="19864" x="7073900" y="2032000"/>
          <p14:tracePt t="19871" x="7056438" y="2032000"/>
          <p14:tracePt t="19879" x="7040563" y="2032000"/>
          <p14:tracePt t="19884" x="7031038" y="2022475"/>
          <p14:tracePt t="19893" x="7015163" y="2022475"/>
          <p14:tracePt t="19900" x="7015163" y="2014538"/>
          <p14:tracePt t="19908" x="7015163" y="2006600"/>
          <p14:tracePt t="19916" x="7005638" y="2006600"/>
          <p14:tracePt t="19923" x="7005638" y="1997075"/>
          <p14:tracePt t="19931" x="6997700" y="1997075"/>
          <p14:tracePt t="19939" x="6989763" y="1997075"/>
          <p14:tracePt t="19947" x="6981825" y="2006600"/>
          <p14:tracePt t="19952" x="6981825" y="2022475"/>
          <p14:tracePt t="19961" x="6972300" y="2047875"/>
          <p14:tracePt t="19969" x="6972300" y="2081213"/>
          <p14:tracePt t="19974" x="6972300" y="2106613"/>
          <p14:tracePt t="19983" x="6964363" y="2124075"/>
          <p14:tracePt t="19991" x="6964363" y="2139950"/>
          <p14:tracePt t="19999" x="6964363" y="2157413"/>
          <p14:tracePt t="20007" x="6964363" y="2173288"/>
          <p14:tracePt t="20013" x="6964363" y="2190750"/>
          <p14:tracePt t="20021" x="6964363" y="2208213"/>
          <p14:tracePt t="20029" x="6964363" y="2224088"/>
          <p14:tracePt t="20037" x="6964363" y="2241550"/>
          <p14:tracePt t="20043" x="6964363" y="2257425"/>
          <p14:tracePt t="20051" x="6964363" y="2274888"/>
          <p14:tracePt t="20058" x="6964363" y="2282825"/>
          <p14:tracePt t="20064" x="6964363" y="2300288"/>
          <p14:tracePt t="20072" x="6972300" y="2308225"/>
          <p14:tracePt t="20081" x="6981825" y="2308225"/>
          <p14:tracePt t="20089" x="6989763" y="2325688"/>
          <p14:tracePt t="20097" x="7005638" y="2325688"/>
          <p14:tracePt t="20103" x="7031038" y="2341563"/>
          <p14:tracePt t="20110" x="7056438" y="2341563"/>
          <p14:tracePt t="20119" x="7089775" y="2341563"/>
          <p14:tracePt t="20127" x="7107238" y="2341563"/>
          <p14:tracePt t="20133" x="7140575" y="2341563"/>
          <p14:tracePt t="20141" x="7165975" y="2341563"/>
          <p14:tracePt t="20148" x="7181850" y="2341563"/>
          <p14:tracePt t="20156" x="7207250" y="2341563"/>
          <p14:tracePt t="20163" x="7216775" y="2333625"/>
          <p14:tracePt t="20171" x="7232650" y="2325688"/>
          <p14:tracePt t="20179" x="7232650" y="2308225"/>
          <p14:tracePt t="20186" x="7232650" y="2282825"/>
          <p14:tracePt t="20193" x="7232650" y="2266950"/>
          <p14:tracePt t="20200" x="7232650" y="2233613"/>
          <p14:tracePt t="20209" x="7232650" y="2208213"/>
          <p14:tracePt t="20218" x="7232650" y="2190750"/>
          <p14:tracePt t="20223" x="7232650" y="2165350"/>
          <p14:tracePt t="20231" x="7207250" y="2139950"/>
          <p14:tracePt t="20239" x="7181850" y="2124075"/>
          <p14:tracePt t="20247" x="7148513" y="2106613"/>
          <p14:tracePt t="20252" x="7123113" y="2090738"/>
          <p14:tracePt t="20260" x="7099300" y="2073275"/>
          <p14:tracePt t="20270" x="7073900" y="2073275"/>
          <p14:tracePt t="20276" x="7048500" y="2073275"/>
          <p14:tracePt t="20282" x="7023100" y="2073275"/>
          <p14:tracePt t="20291" x="7005638" y="2073275"/>
          <p14:tracePt t="20298" x="6981825" y="2106613"/>
          <p14:tracePt t="20307" x="6956425" y="2132013"/>
          <p14:tracePt t="20313" x="6931025" y="2165350"/>
          <p14:tracePt t="20321" x="6913563" y="2198688"/>
          <p14:tracePt t="20329" x="6897688" y="2233613"/>
          <p14:tracePt t="20337" x="6897688" y="2274888"/>
          <p14:tracePt t="20343" x="6897688" y="2316163"/>
          <p14:tracePt t="20351" x="6897688" y="2366963"/>
          <p14:tracePt t="20358" x="6897688" y="2409825"/>
          <p14:tracePt t="20366" x="6897688" y="2451100"/>
          <p14:tracePt t="20373" x="6905625" y="2484438"/>
          <p14:tracePt t="20381" x="6931025" y="2509838"/>
          <p14:tracePt t="20389" x="6964363" y="2535238"/>
          <p14:tracePt t="20396" x="7015163" y="2551113"/>
          <p14:tracePt t="20403" x="7048500" y="2568575"/>
          <p14:tracePt t="20411" x="7081838" y="2568575"/>
          <p14:tracePt t="20419" x="7115175" y="2568575"/>
          <p14:tracePt t="20428" x="7140575" y="2568575"/>
          <p14:tracePt t="20433" x="7173913" y="2568575"/>
          <p14:tracePt t="20440" x="7199313" y="2576513"/>
          <p14:tracePt t="20449" x="7224713" y="2576513"/>
          <p14:tracePt t="20457" x="7250113" y="2576513"/>
          <p14:tracePt t="20463" x="7265988" y="2576513"/>
          <p14:tracePt t="20471" x="7291388" y="2560638"/>
          <p14:tracePt t="20479" x="7308850" y="2535238"/>
          <p14:tracePt t="20487" x="7324725" y="2501900"/>
          <p14:tracePt t="20492" x="7342188" y="2484438"/>
          <p14:tracePt t="20502" x="7358063" y="2459038"/>
          <p14:tracePt t="20509" x="7367588" y="2425700"/>
          <p14:tracePt t="20518" x="7367588" y="2384425"/>
          <p14:tracePt t="20523" x="7367588" y="2351088"/>
          <p14:tracePt t="20531" x="7367588" y="2308225"/>
          <p14:tracePt t="20538" x="7358063" y="2274888"/>
          <p14:tracePt t="20547" x="7334250" y="2233613"/>
          <p14:tracePt t="20553" x="7316788" y="2190750"/>
          <p14:tracePt t="20561" x="7291388" y="2149475"/>
          <p14:tracePt t="20569" x="7275513" y="2114550"/>
          <p14:tracePt t="20577" x="7258050" y="2073275"/>
          <p14:tracePt t="20583" x="7240588" y="2039938"/>
          <p14:tracePt t="20591" x="7224713" y="2014538"/>
          <p14:tracePt t="20600" x="7207250" y="1997075"/>
          <p14:tracePt t="20604" x="7181850" y="1997075"/>
          <p14:tracePt t="20613" x="7158038" y="1997075"/>
          <p14:tracePt t="20621" x="7132638" y="1997075"/>
          <p14:tracePt t="20628" x="7107238" y="2006600"/>
          <p14:tracePt t="20635" x="7081838" y="2022475"/>
          <p14:tracePt t="20643" x="7064375" y="2039938"/>
          <p14:tracePt t="20652" x="7048500" y="2065338"/>
          <p14:tracePt t="20659" x="7031038" y="2090738"/>
          <p14:tracePt t="20667" x="7015163" y="2124075"/>
          <p14:tracePt t="20673" x="6997700" y="2157413"/>
          <p14:tracePt t="20682" x="6989763" y="2190750"/>
          <p14:tracePt t="20690" x="6989763" y="2233613"/>
          <p14:tracePt t="20696" x="6981825" y="2274888"/>
          <p14:tracePt t="20704" x="6981825" y="2316163"/>
          <p14:tracePt t="20711" x="6981825" y="2359025"/>
          <p14:tracePt t="20718" x="6981825" y="2392363"/>
          <p14:tracePt t="20727" x="6989763" y="2425700"/>
          <p14:tracePt t="20732" x="7005638" y="2459038"/>
          <p14:tracePt t="20742" x="7040563" y="2476500"/>
          <p14:tracePt t="20750" x="7056438" y="2492375"/>
          <p14:tracePt t="20758" x="7089775" y="2492375"/>
          <p14:tracePt t="20762" x="7115175" y="2501900"/>
          <p14:tracePt t="20770" x="7148513" y="2501900"/>
          <p14:tracePt t="20779" x="7191375" y="2509838"/>
          <p14:tracePt t="20787" x="7224713" y="2501900"/>
          <p14:tracePt t="20794" x="7250113" y="2484438"/>
          <p14:tracePt t="20801" x="7275513" y="2468563"/>
          <p14:tracePt t="20809" x="7299325" y="2443163"/>
          <p14:tracePt t="20816" x="7324725" y="2417763"/>
          <p14:tracePt t="20822" x="7342188" y="2392363"/>
          <p14:tracePt t="20831" x="7342188" y="2359025"/>
          <p14:tracePt t="20839" x="7342188" y="2325688"/>
          <p14:tracePt t="20845" x="7342188" y="2292350"/>
          <p14:tracePt t="20853" x="7342188" y="2257425"/>
          <p14:tracePt t="20861" x="7342188" y="2224088"/>
          <p14:tracePt t="20869" x="7342188" y="2182813"/>
          <p14:tracePt t="20877" x="7324725" y="2149475"/>
          <p14:tracePt t="20883" x="7291388" y="2106613"/>
          <p14:tracePt t="20891" x="7258050" y="2081213"/>
          <p14:tracePt t="20899" x="7232650" y="2047875"/>
          <p14:tracePt t="20907" x="7216775" y="2032000"/>
          <p14:tracePt t="20913" x="7191375" y="2032000"/>
          <p14:tracePt t="20921" x="7158038" y="2032000"/>
          <p14:tracePt t="20929" x="7132638" y="2032000"/>
          <p14:tracePt t="20935" x="7107238" y="2032000"/>
          <p14:tracePt t="20943" x="7081838" y="2032000"/>
          <p14:tracePt t="20951" x="7064375" y="2047875"/>
          <p14:tracePt t="20959" x="7048500" y="2073275"/>
          <p14:tracePt t="20967" x="7048500" y="2090738"/>
          <p14:tracePt t="20973" x="7048500" y="2106613"/>
          <p14:tracePt t="20981" x="7048500" y="2114550"/>
          <p14:tracePt t="20989" x="7048500" y="2132013"/>
          <p14:tracePt t="20997" x="7056438" y="2139950"/>
          <p14:tracePt t="21002" x="7073900" y="2139950"/>
          <p14:tracePt t="21011" x="7089775" y="2139950"/>
          <p14:tracePt t="21018" x="7115175" y="2149475"/>
          <p14:tracePt t="21028" x="7132638" y="2165350"/>
          <p14:tracePt t="21033" x="7148513" y="2165350"/>
          <p14:tracePt t="21049" x="7165975" y="2173288"/>
          <p14:tracePt t="21055" x="7173913" y="2182813"/>
          <p14:tracePt t="21063" x="7173913" y="2190750"/>
          <p14:tracePt t="21078" x="7191375" y="2190750"/>
          <p14:tracePt t="21087" x="7191375" y="2198688"/>
          <p14:tracePt t="21109" x="7199313" y="2198688"/>
          <p14:tracePt t="21123" x="7207250" y="2198688"/>
          <p14:tracePt t="21131" x="7207250" y="2208213"/>
          <p14:tracePt t="21153" x="7216775" y="2216150"/>
          <p14:tracePt t="21176" x="7216775" y="2224088"/>
          <p14:tracePt t="21190" x="7207250" y="2233613"/>
          <p14:tracePt t="21208" x="7199313" y="2233613"/>
          <p14:tracePt t="21221" x="7191375" y="2233613"/>
          <p14:tracePt t="21234" x="7181850" y="2233613"/>
          <p14:tracePt t="21251" x="7173913" y="2224088"/>
          <p14:tracePt t="21259" x="7165975" y="2216150"/>
          <p14:tracePt t="21273" x="7158038" y="2208213"/>
          <p14:tracePt t="21281" x="7148513" y="2208213"/>
          <p14:tracePt t="21289" x="7140575" y="2208213"/>
          <p14:tracePt t="21297" x="7132638" y="2198688"/>
          <p14:tracePt t="21303" x="7123113" y="2198688"/>
          <p14:tracePt t="21319" x="7115175" y="2198688"/>
          <p14:tracePt t="21333" x="7107238" y="2198688"/>
          <p14:tracePt t="21598" x="7107238" y="2208213"/>
          <p14:tracePt t="21687" x="7107238" y="2216150"/>
          <p14:tracePt t="21731" x="7107238" y="2224088"/>
          <p14:tracePt t="21940" x="7099300" y="2224088"/>
          <p14:tracePt t="21971" x="7089775" y="2224088"/>
          <p14:tracePt t="22001" x="7081838" y="2224088"/>
          <p14:tracePt t="22091" x="7073900" y="2224088"/>
          <p14:tracePt t="22233" x="7064375" y="2224088"/>
          <p14:tracePt t="22301" x="7056438" y="2224088"/>
          <p14:tracePt t="22314" x="7056438" y="2233613"/>
          <p14:tracePt t="22451" x="7056438" y="2241550"/>
          <p14:tracePt t="22481" x="7048500" y="2241550"/>
          <p14:tracePt t="22618" x="7040563" y="2241550"/>
          <p14:tracePt t="22630" x="7031038" y="2241550"/>
          <p14:tracePt t="22639" x="7031038" y="2249488"/>
          <p14:tracePt t="22647" x="7023100" y="2257425"/>
          <p14:tracePt t="22654" x="7005638" y="2266950"/>
          <p14:tracePt t="22661" x="6989763" y="2274888"/>
          <p14:tracePt t="22669" x="6964363" y="2282825"/>
          <p14:tracePt t="22676" x="6946900" y="2292350"/>
          <p14:tracePt t="22683" x="6931025" y="2308225"/>
          <p14:tracePt t="22691" x="6913563" y="2325688"/>
          <p14:tracePt t="22699" x="6913563" y="2341563"/>
          <p14:tracePt t="22707" x="6888163" y="2359025"/>
          <p14:tracePt t="22713" x="6888163" y="2366963"/>
          <p14:tracePt t="22721" x="6880225" y="2366963"/>
          <p14:tracePt t="22734" x="6880225" y="2374900"/>
          <p14:tracePt t="22743" x="6872288" y="2374900"/>
          <p14:tracePt t="22751" x="6864350" y="2374900"/>
          <p14:tracePt t="22758" x="6864350" y="2384425"/>
          <p14:tracePt t="22794" x="6872288" y="2374900"/>
          <p14:tracePt t="22813" x="6880225" y="2374900"/>
          <p14:tracePt t="22827" x="6888163" y="2366963"/>
          <p14:tracePt t="22849" x="6897688" y="2366963"/>
          <p14:tracePt t="22871" x="6897688" y="2374900"/>
          <p14:tracePt t="22945" x="6905625" y="2374900"/>
          <p14:tracePt t="22977" x="6905625" y="2366963"/>
          <p14:tracePt t="22983" x="6913563" y="2366963"/>
          <p14:tracePt t="23029" x="6913563" y="2359025"/>
          <p14:tracePt t="23179" x="6913563" y="2366963"/>
          <p14:tracePt t="23209" x="6913563" y="2374900"/>
          <p14:tracePt t="23245" x="6913563" y="2384425"/>
          <p14:tracePt t="23291" x="6913563" y="2392363"/>
          <p14:tracePt t="23381" x="6923088" y="2392363"/>
          <p14:tracePt t="23411" x="6923088" y="2400300"/>
          <p14:tracePt t="23568" x="6923088" y="2392363"/>
          <p14:tracePt t="23795" x="6913563" y="2392363"/>
          <p14:tracePt t="23800" x="6913563" y="2400300"/>
          <p14:tracePt t="23808" x="6913563" y="2409825"/>
          <p14:tracePt t="23817" x="6905625" y="2409825"/>
          <p14:tracePt t="23822" x="6897688" y="2417763"/>
          <p14:tracePt t="23840" x="6897688" y="2425700"/>
          <p14:tracePt t="23846" x="6888163" y="2425700"/>
          <p14:tracePt t="23868" x="6880225" y="2425700"/>
          <p14:tracePt t="23981" x="6880225" y="2433638"/>
          <p14:tracePt t="24011" x="6872288" y="2433638"/>
          <p14:tracePt t="24108" x="6872288" y="2443163"/>
          <p14:tracePt t="24122" x="6864350" y="2443163"/>
          <p14:tracePt t="24183" x="6854825" y="2443163"/>
          <p14:tracePt t="24213" x="6846888" y="2443163"/>
          <p14:tracePt t="24236" x="6846888" y="2451100"/>
          <p14:tracePt t="24243" x="6838950" y="2451100"/>
          <p14:tracePt t="24385" x="6846888" y="2451100"/>
          <p14:tracePt t="24423" x="6854825" y="2451100"/>
          <p14:tracePt t="24460" x="6864350" y="2443163"/>
          <p14:tracePt t="24529" x="6872288" y="2443163"/>
          <p14:tracePt t="24603" x="6880225" y="2443163"/>
          <p14:tracePt t="24943" x="6880225" y="2451100"/>
          <p14:tracePt t="25189" x="6880225" y="2459038"/>
          <p14:tracePt t="25315" x="6888163" y="2459038"/>
          <p14:tracePt t="25345" x="6888163" y="2451100"/>
          <p14:tracePt t="25400" x="6897688" y="2451100"/>
          <p14:tracePt t="25519" x="6905625" y="2451100"/>
          <p14:tracePt t="26023" x="6905625" y="2443163"/>
          <p14:tracePt t="26081" x="6905625" y="2433638"/>
          <p14:tracePt t="26180" x="6905625" y="2425700"/>
          <p14:tracePt t="26299" x="6905625" y="2433638"/>
          <p14:tracePt t="26313" x="6913563" y="2433638"/>
          <p14:tracePt t="26382" x="6923088" y="2433638"/>
          <p14:tracePt t="26424" x="6931025" y="2433638"/>
          <p14:tracePt t="26462" x="6931025" y="2425700"/>
          <p14:tracePt t="26515" x="6938963" y="2425700"/>
          <p14:tracePt t="26561" x="6938963" y="2417763"/>
          <p14:tracePt t="26689" x="6938963" y="2409825"/>
          <p14:tracePt t="26726" x="6931025" y="2409825"/>
          <p14:tracePt t="26755" x="6931025" y="2417763"/>
          <p14:tracePt t="26764" x="6923088" y="2417763"/>
          <p14:tracePt t="26785" x="6923088" y="2425700"/>
          <p14:tracePt t="26792" x="6913563" y="2425700"/>
          <p14:tracePt t="26862" x="6923088" y="2417763"/>
          <p14:tracePt t="26935" x="6931025" y="2417763"/>
          <p14:tracePt t="26958" x="6938963" y="2417763"/>
          <p14:tracePt t="26973" x="6946900" y="2417763"/>
          <p14:tracePt t="26981" x="6956425" y="2417763"/>
          <p14:tracePt t="26989" x="6956425" y="2409825"/>
          <p14:tracePt t="26995" x="6964363" y="2409825"/>
          <p14:tracePt t="27014" x="6972300" y="2409825"/>
          <p14:tracePt t="27025" x="6981825" y="2400300"/>
          <p14:tracePt t="27055" x="6989763" y="2400300"/>
          <p14:tracePt t="27123" x="6997700" y="2400300"/>
          <p14:tracePt t="27333" x="6989763" y="2400300"/>
          <p14:tracePt t="27355" x="6989763" y="2409825"/>
          <p14:tracePt t="27589" x="6989763" y="2417763"/>
          <p14:tracePt t="27611" x="6981825" y="2417763"/>
          <p14:tracePt t="27710" x="6981825" y="2425700"/>
          <p14:tracePt t="27731" x="6972300" y="2425700"/>
          <p14:tracePt t="27835" x="6972300" y="2433638"/>
          <p14:tracePt t="27980" x="6981825" y="2433638"/>
          <p14:tracePt t="27985" x="6981825" y="2425700"/>
          <p14:tracePt t="28505" x="6972300" y="2425700"/>
          <p14:tracePt t="28525" x="6972300" y="2433638"/>
          <p14:tracePt t="28670" x="6972300" y="2443163"/>
          <p14:tracePt t="28721" x="6972300" y="2451100"/>
          <p14:tracePt t="28752" x="6964363" y="2451100"/>
          <p14:tracePt t="28773" x="6964363" y="2459038"/>
          <p14:tracePt t="28789" x="6956425" y="2459038"/>
          <p14:tracePt t="28819" x="6946900" y="2459038"/>
          <p14:tracePt t="28841" x="6938963" y="2459038"/>
          <p14:tracePt t="28940" x="6931025" y="2459038"/>
          <p14:tracePt t="28953" x="6923088" y="2459038"/>
          <p14:tracePt t="29384" x="8348663" y="3584575"/>
          <p14:tracePt t="29391" x="8382000" y="3592513"/>
          <p14:tracePt t="29399" x="8382000" y="3600450"/>
          <p14:tracePt t="29407" x="8415338" y="3609975"/>
          <p14:tracePt t="29413" x="8440738" y="3617913"/>
          <p14:tracePt t="29423" x="8440738" y="3643313"/>
          <p14:tracePt t="29429" x="8432800" y="3676650"/>
          <p14:tracePt t="29438" x="8466138" y="3694113"/>
          <p14:tracePt t="29444" x="8491538" y="3709988"/>
          <p14:tracePt t="29452" x="8524875" y="3709988"/>
          <p14:tracePt t="29459" x="8567738" y="3735388"/>
          <p14:tracePt t="29467" x="8601075" y="3735388"/>
          <p14:tracePt t="29473" x="8642350" y="3735388"/>
          <p14:tracePt t="29480" x="8675688" y="3760788"/>
          <p14:tracePt t="29489" x="8709025" y="3776663"/>
          <p14:tracePt t="29497" x="8726488" y="3811588"/>
          <p14:tracePt t="29503" x="8726488" y="3844925"/>
          <p14:tracePt t="29510" x="8726488" y="3870325"/>
          <p14:tracePt t="29521" x="8726488" y="3903663"/>
          <p14:tracePt t="29527" x="8726488" y="3937000"/>
          <p14:tracePt t="29533" x="8693150" y="3970338"/>
          <p14:tracePt t="29542" x="8659813" y="4003675"/>
          <p14:tracePt t="29550" x="8626475" y="4046538"/>
          <p14:tracePt t="29558" x="8591550" y="4071938"/>
          <p14:tracePt t="29564" x="8567738" y="4095750"/>
          <p14:tracePt t="29571" x="8542338" y="4113213"/>
          <p14:tracePt t="29579" x="8524875" y="4113213"/>
          <p14:tracePt t="29609" x="8524875" y="4095750"/>
          <p14:tracePt t="29617" x="8524875" y="4071938"/>
          <p14:tracePt t="29623" x="8509000" y="4054475"/>
          <p14:tracePt t="29631" x="8499475" y="4037013"/>
          <p14:tracePt t="29640" x="8483600" y="4037013"/>
          <p14:tracePt t="29647" x="8458200" y="4011613"/>
          <p14:tracePt t="29654" x="8407400" y="4011613"/>
          <p14:tracePt t="29661" x="8356600" y="3995738"/>
          <p14:tracePt t="29669" x="8323263" y="3987800"/>
          <p14:tracePt t="29678" x="8289925" y="3970338"/>
          <p14:tracePt t="29684" x="8264525" y="3962400"/>
          <p14:tracePt t="29692" x="8248650" y="3944938"/>
          <p14:tracePt t="29700" x="8248650" y="3919538"/>
          <p14:tracePt t="29708" x="8248650" y="3894138"/>
          <p14:tracePt t="29713" x="8248650" y="3870325"/>
          <p14:tracePt t="29722" x="8231188" y="3844925"/>
          <p14:tracePt t="29730" x="8231188" y="3819525"/>
          <p14:tracePt t="29737" x="8231188" y="3802063"/>
          <p14:tracePt t="29743" x="8231188" y="3786188"/>
          <p14:tracePt t="29751" x="8231188" y="3760788"/>
          <p14:tracePt t="29759" x="8231188" y="3743325"/>
          <p14:tracePt t="29767" x="8231188" y="3727450"/>
          <p14:tracePt t="29773" x="8231188" y="3709988"/>
          <p14:tracePt t="29781" x="8231188" y="3694113"/>
          <p14:tracePt t="29789" x="8231188" y="3676650"/>
          <p14:tracePt t="29798" x="8231188" y="3659188"/>
          <p14:tracePt t="29803" x="8223250" y="3643313"/>
          <p14:tracePt t="29812" x="8215313" y="3625850"/>
          <p14:tracePt t="29820" x="8215313" y="3609975"/>
          <p14:tracePt t="29827" x="8205788" y="3592513"/>
          <p14:tracePt t="29834" x="8197850" y="3584575"/>
          <p14:tracePt t="29841" x="8197850" y="3576638"/>
          <p14:tracePt t="29849" x="8189913" y="3576638"/>
          <p14:tracePt t="29857" x="8189913" y="3567113"/>
          <p14:tracePt t="29879" x="8189913" y="3559175"/>
          <p14:tracePt t="29887" x="8197850" y="3551238"/>
          <p14:tracePt t="29894" x="8205788" y="3551238"/>
          <p14:tracePt t="29902" x="8215313" y="3541713"/>
          <p14:tracePt t="29924" x="8223250" y="3541713"/>
          <p14:tracePt t="29940" x="8231188" y="3541713"/>
          <p14:tracePt t="29953" x="8223250" y="3541713"/>
          <p14:tracePt t="29961" x="8197850" y="3541713"/>
          <p14:tracePt t="29969" x="8164513" y="3551238"/>
          <p14:tracePt t="29977" x="8139113" y="3551238"/>
          <p14:tracePt t="29983" x="8121650" y="3559175"/>
          <p14:tracePt t="29991" x="8105775" y="3567113"/>
          <p14:tracePt t="29999" x="8088313" y="3584575"/>
          <p14:tracePt t="30008" x="8072438" y="3592513"/>
          <p14:tracePt t="30013" x="8054975" y="3600450"/>
          <p14:tracePt t="30022" x="8047038" y="3600450"/>
          <p14:tracePt t="30029" x="8029575" y="3617913"/>
          <p14:tracePt t="30036" x="8013700" y="3635375"/>
          <p14:tracePt t="30043" x="7996238" y="3659188"/>
          <p14:tracePt t="30051" x="7980363" y="3684588"/>
          <p14:tracePt t="30059" x="7962900" y="3709988"/>
          <p14:tracePt t="30068" x="7954963" y="3735388"/>
          <p14:tracePt t="30073" x="7954963" y="3768725"/>
          <p14:tracePt t="30081" x="7954963" y="3802063"/>
          <p14:tracePt t="30089" x="7945438" y="3835400"/>
          <p14:tracePt t="30098" x="7945438" y="3870325"/>
          <p14:tracePt t="30103" x="7937500" y="3903663"/>
          <p14:tracePt t="30111" x="7937500" y="3944938"/>
          <p14:tracePt t="30119" x="7954963" y="3978275"/>
          <p14:tracePt t="30128" x="7980363" y="4011613"/>
          <p14:tracePt t="30133" x="8013700" y="4037013"/>
          <p14:tracePt t="30142" x="8047038" y="4062413"/>
          <p14:tracePt t="30149" x="8080375" y="4062413"/>
          <p14:tracePt t="30157" x="8121650" y="4062413"/>
          <p14:tracePt t="30163" x="8156575" y="4062413"/>
          <p14:tracePt t="30171" x="8197850" y="4071938"/>
          <p14:tracePt t="30180" x="8231188" y="4071938"/>
          <p14:tracePt t="30188" x="8274050" y="4054475"/>
          <p14:tracePt t="30193" x="8307388" y="4021138"/>
          <p14:tracePt t="30202" x="8348663" y="3995738"/>
          <p14:tracePt t="30209" x="8382000" y="3970338"/>
          <p14:tracePt t="30218" x="8407400" y="3937000"/>
          <p14:tracePt t="30224" x="8432800" y="3911600"/>
          <p14:tracePt t="30232" x="8450263" y="3886200"/>
          <p14:tracePt t="30239" x="8450263" y="3870325"/>
          <p14:tracePt t="30248" x="8450263" y="3844925"/>
          <p14:tracePt t="30252" x="8450263" y="3811588"/>
          <p14:tracePt t="30261" x="8450263" y="3786188"/>
          <p14:tracePt t="30270" x="8458200" y="3752850"/>
          <p14:tracePt t="30277" x="8458200" y="3717925"/>
          <p14:tracePt t="30284" x="8458200" y="3694113"/>
          <p14:tracePt t="30292" x="8450263" y="3659188"/>
          <p14:tracePt t="30299" x="8432800" y="3625850"/>
          <p14:tracePt t="30307" x="8415338" y="3600450"/>
          <p14:tracePt t="30314" x="8382000" y="3576638"/>
          <p14:tracePt t="30321" x="8340725" y="3559175"/>
          <p14:tracePt t="30329" x="8315325" y="3551238"/>
          <p14:tracePt t="30337" x="8281988" y="3551238"/>
          <p14:tracePt t="30343" x="8248650" y="3551238"/>
          <p14:tracePt t="30350" x="8215313" y="3551238"/>
          <p14:tracePt t="30359" x="8180388" y="3541713"/>
          <p14:tracePt t="30367" x="8147050" y="3541713"/>
          <p14:tracePt t="30373" x="8113713" y="3559175"/>
          <p14:tracePt t="30381" x="8088313" y="3576638"/>
          <p14:tracePt t="30390" x="8062913" y="3584575"/>
          <p14:tracePt t="30398" x="8047038" y="3584575"/>
          <p14:tracePt t="30403" x="8039100" y="3600450"/>
          <p14:tracePt t="30411" x="8039100" y="3609975"/>
          <p14:tracePt t="30419" x="8029575" y="3625850"/>
          <p14:tracePt t="30427" x="8029575" y="3643313"/>
          <p14:tracePt t="30434" x="8021638" y="3651250"/>
          <p14:tracePt t="30442" x="8013700" y="3659188"/>
          <p14:tracePt t="30450" x="8004175" y="3676650"/>
          <p14:tracePt t="30458" x="8004175" y="3694113"/>
          <p14:tracePt t="30463" x="7996238" y="3717925"/>
          <p14:tracePt t="30472" x="7996238" y="3735388"/>
          <p14:tracePt t="30479" x="7988300" y="3760788"/>
          <p14:tracePt t="30488" x="7988300" y="3776663"/>
          <p14:tracePt t="30493" x="7988300" y="3802063"/>
          <p14:tracePt t="30501" x="7988300" y="3827463"/>
          <p14:tracePt t="30509" x="7980363" y="3852863"/>
          <p14:tracePt t="30517" x="7980363" y="3878263"/>
          <p14:tracePt t="30522" x="7980363" y="3894138"/>
          <p14:tracePt t="30532" x="7988300" y="3919538"/>
          <p14:tracePt t="30541" x="7996238" y="3937000"/>
          <p14:tracePt t="30547" x="8013700" y="3962400"/>
          <p14:tracePt t="30553" x="8047038" y="3970338"/>
          <p14:tracePt t="30562" x="8072438" y="3987800"/>
          <p14:tracePt t="30569" x="8097838" y="3995738"/>
          <p14:tracePt t="30577" x="8121650" y="3995738"/>
          <p14:tracePt t="30584" x="8156575" y="3995738"/>
          <p14:tracePt t="30591" x="8189913" y="3995738"/>
          <p14:tracePt t="30599" x="8223250" y="3987800"/>
          <p14:tracePt t="30607" x="8256588" y="3978275"/>
          <p14:tracePt t="30614" x="8297863" y="3952875"/>
          <p14:tracePt t="30621" x="8340725" y="3937000"/>
          <p14:tracePt t="30630" x="8374063" y="3911600"/>
          <p14:tracePt t="30638" x="8415338" y="3894138"/>
          <p14:tracePt t="30643" x="8440738" y="3870325"/>
          <p14:tracePt t="30651" x="8466138" y="3844925"/>
          <p14:tracePt t="30660" x="8483600" y="3819525"/>
          <p14:tracePt t="30667" x="8483600" y="3794125"/>
          <p14:tracePt t="30673" x="8483600" y="3768725"/>
          <p14:tracePt t="30681" x="8483600" y="3743325"/>
          <p14:tracePt t="30689" x="8483600" y="3709988"/>
          <p14:tracePt t="30696" x="8491538" y="3684588"/>
          <p14:tracePt t="30703" x="8491538" y="3651250"/>
          <p14:tracePt t="30710" x="8491538" y="3625850"/>
          <p14:tracePt t="30719" x="8466138" y="3600450"/>
          <p14:tracePt t="30728" x="8432800" y="3576638"/>
          <p14:tracePt t="30735" x="8382000" y="3559175"/>
          <p14:tracePt t="30742" x="8332788" y="3559175"/>
          <p14:tracePt t="30750" x="8281988" y="3559175"/>
          <p14:tracePt t="30757" x="8231188" y="3559175"/>
          <p14:tracePt t="30763" x="8189913" y="3559175"/>
          <p14:tracePt t="30771" x="8147050" y="3584575"/>
          <p14:tracePt t="30779" x="8113713" y="3600450"/>
          <p14:tracePt t="30787" x="8097838" y="3617913"/>
          <p14:tracePt t="30793" x="8080375" y="3625850"/>
          <p14:tracePt t="30801" x="8080375" y="3643313"/>
          <p14:tracePt t="30809" x="8080375" y="3659188"/>
          <p14:tracePt t="30818" x="8080375" y="3676650"/>
          <p14:tracePt t="30824" x="8080375" y="3684588"/>
          <p14:tracePt t="30832" x="8080375" y="3702050"/>
          <p14:tracePt t="30839" x="8088313" y="3717925"/>
          <p14:tracePt t="30848" x="8113713" y="3735388"/>
          <p14:tracePt t="30853" x="8147050" y="3743325"/>
          <p14:tracePt t="30862" x="8172450" y="3743325"/>
          <p14:tracePt t="30869" x="8205788" y="3743325"/>
          <p14:tracePt t="30877" x="8248650" y="3743325"/>
          <p14:tracePt t="30883" x="8289925" y="3743325"/>
          <p14:tracePt t="30891" x="8340725" y="3743325"/>
          <p14:tracePt t="30899" x="8382000" y="3743325"/>
          <p14:tracePt t="30907" x="8424863" y="3743325"/>
          <p14:tracePt t="30913" x="8458200" y="3743325"/>
          <p14:tracePt t="30921" x="8483600" y="3743325"/>
          <p14:tracePt t="30929" x="8509000" y="3735388"/>
          <p14:tracePt t="30943" x="8558213" y="3735388"/>
          <p14:tracePt t="30951" x="8601075" y="3735388"/>
          <p14:tracePt t="30959" x="8626475" y="3752850"/>
          <p14:tracePt t="31188" x="9548813" y="3768725"/>
          <p14:tracePt t="31193" x="9590088" y="3760788"/>
          <p14:tracePt t="31202" x="9599613" y="3752850"/>
          <p14:tracePt t="31209" x="9632950" y="3735388"/>
          <p14:tracePt t="31216" x="9666288" y="3735388"/>
          <p14:tracePt t="31223" x="9691688" y="3717925"/>
          <p14:tracePt t="31231" x="9717088" y="3717925"/>
          <p14:tracePt t="31239" x="9732963" y="3717925"/>
          <p14:tracePt t="31245" x="9732963" y="3709988"/>
          <p14:tracePt t="31261" x="9732963" y="3702050"/>
          <p14:tracePt t="31269" x="9732963" y="3694113"/>
          <p14:tracePt t="31275" x="9732963" y="3684588"/>
          <p14:tracePt t="31283" x="9742488" y="3676650"/>
          <p14:tracePt t="31291" x="9750425" y="3668713"/>
          <p14:tracePt t="31306" x="9750425" y="3659188"/>
          <p14:tracePt t="31314" x="9750425" y="3651250"/>
          <p14:tracePt t="31321" x="9750425" y="3635375"/>
          <p14:tracePt t="31329" x="9750425" y="3625850"/>
          <p14:tracePt t="31334" x="9750425" y="3617913"/>
          <p14:tracePt t="31343" x="9758363" y="3617913"/>
          <p14:tracePt t="31351" x="9758363" y="3600450"/>
          <p14:tracePt t="31359" x="9766300" y="3592513"/>
          <p14:tracePt t="31365" x="9766300" y="3584575"/>
          <p14:tracePt t="31374" x="9775825" y="3576638"/>
          <p14:tracePt t="31381" x="9783763" y="3567113"/>
          <p14:tracePt t="31389" x="9783763" y="3559175"/>
          <p14:tracePt t="31396" x="9783763" y="3551238"/>
          <p14:tracePt t="31411" x="9783763" y="3541713"/>
          <p14:tracePt t="31419" x="9775825" y="3525838"/>
          <p14:tracePt t="31425" x="9758363" y="3517900"/>
          <p14:tracePt t="31434" x="9732963" y="3500438"/>
          <p14:tracePt t="31441" x="9707563" y="3475038"/>
          <p14:tracePt t="31450" x="9683750" y="3449638"/>
          <p14:tracePt t="31455" x="9683750" y="3416300"/>
          <p14:tracePt t="31465" x="9683750" y="3398838"/>
          <p14:tracePt t="31471" x="9674225" y="3398838"/>
          <p14:tracePt t="31480" x="9674225" y="3390900"/>
          <p14:tracePt t="31486" x="9666288" y="3390900"/>
          <p14:tracePt t="31494" x="9658350" y="3382963"/>
          <p14:tracePt t="31502" x="9640888" y="3382963"/>
          <p14:tracePt t="31509" x="9632950" y="3365500"/>
          <p14:tracePt t="31516" x="9615488" y="3357563"/>
          <p14:tracePt t="31524" x="9590088" y="3357563"/>
          <p14:tracePt t="31531" x="9566275" y="3349625"/>
          <p14:tracePt t="31541" x="9531350" y="3349625"/>
          <p14:tracePt t="31544" x="9490075" y="3349625"/>
          <p14:tracePt t="31553" x="9464675" y="3349625"/>
          <p14:tracePt t="31562" x="9439275" y="3357563"/>
          <p14:tracePt t="31570" x="9413875" y="3375025"/>
          <p14:tracePt t="31576" x="9398000" y="3398838"/>
          <p14:tracePt t="31584" x="9372600" y="3424238"/>
          <p14:tracePt t="31592" x="9355138" y="3449638"/>
          <p14:tracePt t="31599" x="9339263" y="3475038"/>
          <p14:tracePt t="31606" x="9339263" y="3500438"/>
          <p14:tracePt t="31613" x="9339263" y="3525838"/>
          <p14:tracePt t="31622" x="9339263" y="3551238"/>
          <p14:tracePt t="31628" x="9331325" y="3576638"/>
          <p14:tracePt t="31635" x="9331325" y="3600450"/>
          <p14:tracePt t="31642" x="9331325" y="3625850"/>
          <p14:tracePt t="31652" x="9339263" y="3643313"/>
          <p14:tracePt t="31659" x="9372600" y="3668713"/>
          <p14:tracePt t="31666" x="9390063" y="3684588"/>
          <p14:tracePt t="31674" x="9413875" y="3694113"/>
          <p14:tracePt t="31682" x="9439275" y="3709988"/>
          <p14:tracePt t="31689" x="9464675" y="3717925"/>
          <p14:tracePt t="31696" x="9490075" y="3717925"/>
          <p14:tracePt t="31703" x="9515475" y="3717925"/>
          <p14:tracePt t="31711" x="9540875" y="3717925"/>
          <p14:tracePt t="31719" x="9574213" y="3717925"/>
          <p14:tracePt t="31725" x="9607550" y="3717925"/>
          <p14:tracePt t="31733" x="9640888" y="3717925"/>
          <p14:tracePt t="31742" x="9666288" y="3694113"/>
          <p14:tracePt t="31750" x="9699625" y="3659188"/>
          <p14:tracePt t="31756" x="9725025" y="3625850"/>
          <p14:tracePt t="31764" x="9750425" y="3592513"/>
          <p14:tracePt t="31772" x="9766300" y="3567113"/>
          <p14:tracePt t="31779" x="9783763" y="3551238"/>
          <p14:tracePt t="31785" x="9783763" y="3525838"/>
          <p14:tracePt t="31793" x="9783763" y="3500438"/>
          <p14:tracePt t="31801" x="9783763" y="3475038"/>
          <p14:tracePt t="31809" x="9783763" y="3449638"/>
          <p14:tracePt t="31815" x="9791700" y="3433763"/>
          <p14:tracePt t="31824" x="9791700" y="3408363"/>
          <p14:tracePt t="31831" x="9766300" y="3382963"/>
          <p14:tracePt t="31841" x="9742488" y="3365500"/>
          <p14:tracePt t="31846" x="9707563" y="3349625"/>
          <p14:tracePt t="31854" x="9683750" y="3332163"/>
          <p14:tracePt t="31861" x="9648825" y="3332163"/>
          <p14:tracePt t="31869" x="9615488" y="3332163"/>
          <p14:tracePt t="31875" x="9582150" y="3332163"/>
          <p14:tracePt t="31883" x="9540875" y="3332163"/>
          <p14:tracePt t="31891" x="9498013" y="3357563"/>
          <p14:tracePt t="31901" x="9456738" y="3375025"/>
          <p14:tracePt t="31905" x="9413875" y="3398838"/>
          <p14:tracePt t="31914" x="9380538" y="3416300"/>
          <p14:tracePt t="31921" x="9347200" y="3433763"/>
          <p14:tracePt t="31929" x="9331325" y="3441700"/>
          <p14:tracePt t="31935" x="9313863" y="3459163"/>
          <p14:tracePt t="31944" x="9305925" y="3467100"/>
          <p14:tracePt t="31952" x="9305925" y="3482975"/>
          <p14:tracePt t="31959" x="9305925" y="3492500"/>
          <p14:tracePt t="31966" x="9305925" y="3517900"/>
          <p14:tracePt t="31973" x="9305925" y="3533775"/>
          <p14:tracePt t="31980" x="9305925" y="3559175"/>
          <p14:tracePt t="31989" x="9305925" y="3584575"/>
          <p14:tracePt t="31995" x="9321800" y="3609975"/>
          <p14:tracePt t="32003" x="9347200" y="3635375"/>
          <p14:tracePt t="32012" x="9372600" y="3651250"/>
          <p14:tracePt t="32019" x="9390063" y="3668713"/>
          <p14:tracePt t="32025" x="9423400" y="3668713"/>
          <p14:tracePt t="32033" x="9448800" y="3668713"/>
          <p14:tracePt t="32042" x="9472613" y="3668713"/>
          <p14:tracePt t="32049" x="9498013" y="3668713"/>
          <p14:tracePt t="32056" x="9531350" y="3668713"/>
          <p14:tracePt t="32063" x="9556750" y="3668713"/>
          <p14:tracePt t="32071" x="9582150" y="3668713"/>
          <p14:tracePt t="32079" x="9607550" y="3659188"/>
          <p14:tracePt t="32086" x="9632950" y="3635375"/>
          <p14:tracePt t="32094" x="9648825" y="3625850"/>
          <p14:tracePt t="32102" x="9666288" y="3600450"/>
          <p14:tracePt t="32110" x="9683750" y="3567113"/>
          <p14:tracePt t="32116" x="9683750" y="3541713"/>
          <p14:tracePt t="32124" x="9683750" y="3508375"/>
          <p14:tracePt t="32132" x="9683750" y="3475038"/>
          <p14:tracePt t="32139" x="9683750" y="3433763"/>
          <p14:tracePt t="32146" x="9683750" y="3398838"/>
          <p14:tracePt t="32153" x="9683750" y="3365500"/>
          <p14:tracePt t="32161" x="9666288" y="3340100"/>
          <p14:tracePt t="32169" x="9632950" y="3349625"/>
          <p14:tracePt t="32175" x="9590088" y="3349625"/>
          <p14:tracePt t="32183" x="9556750" y="3340100"/>
          <p14:tracePt t="32191" x="9515475" y="3349625"/>
          <p14:tracePt t="32200" x="9464675" y="3382963"/>
          <p14:tracePt t="32205" x="9413875" y="3416300"/>
          <p14:tracePt t="32214" x="9364663" y="3459163"/>
          <p14:tracePt t="32222" x="9321800" y="3492500"/>
          <p14:tracePt t="32229" x="9288463" y="3533775"/>
          <p14:tracePt t="32235" x="9263063" y="3567113"/>
          <p14:tracePt t="32244" x="9255125" y="3592513"/>
          <p14:tracePt t="32251" x="9255125" y="3617913"/>
          <p14:tracePt t="32259" x="9247188" y="3643313"/>
          <p14:tracePt t="32265" x="9255125" y="3659188"/>
          <p14:tracePt t="32273" x="9280525" y="3676650"/>
          <p14:tracePt t="32281" x="9305925" y="3676650"/>
          <p14:tracePt t="32289" x="9347200" y="3676650"/>
          <p14:tracePt t="32294" x="9390063" y="3676650"/>
          <p14:tracePt t="32303" x="9431338" y="3676650"/>
          <p14:tracePt t="32312" x="9482138" y="3676650"/>
          <p14:tracePt t="32319" x="9523413" y="3659188"/>
          <p14:tracePt t="32326" x="9556750" y="3651250"/>
          <p14:tracePt t="32334" x="9582150" y="3651250"/>
          <p14:tracePt t="32341" x="9599613" y="3635375"/>
          <p14:tracePt t="32349" x="9615488" y="3625850"/>
          <p14:tracePt t="32372" x="9615488" y="3617913"/>
          <p14:tracePt t="32385" x="9615488" y="3609975"/>
          <p14:tracePt t="32409" x="9615488" y="3600450"/>
          <p14:tracePt t="32423" x="9607550" y="3600450"/>
          <p14:tracePt t="32431" x="9599613" y="3600450"/>
          <p14:tracePt t="32439" x="9590088" y="3600450"/>
          <p14:tracePt t="32453" x="9582150" y="3600450"/>
          <p14:tracePt t="32462" x="9574213" y="3600450"/>
          <p14:tracePt t="32582" x="9566275" y="3600450"/>
          <p14:tracePt t="32671" x="9566275" y="3609975"/>
          <p14:tracePt t="32680" x="9574213" y="3609975"/>
          <p14:tracePt t="32723" x="9574213" y="3617913"/>
          <p14:tracePt t="32829" x="9582150" y="3617913"/>
          <p14:tracePt t="32895" x="9590088" y="3617913"/>
          <p14:tracePt t="32925" x="9590088" y="3625850"/>
          <p14:tracePt t="33165" x="9590088" y="3617913"/>
          <p14:tracePt t="33181" x="9582150" y="3617913"/>
          <p14:tracePt t="33196" x="9574213" y="3617913"/>
          <p14:tracePt t="33211" x="9566275" y="3617913"/>
          <p14:tracePt t="33226" x="9556750" y="3617913"/>
          <p14:tracePt t="33250" x="9548813" y="3617913"/>
          <p14:tracePt t="33263" x="9548813" y="3625850"/>
          <p14:tracePt t="33272" x="9540875" y="3625850"/>
          <p14:tracePt t="33285" x="9540875" y="3635375"/>
          <p14:tracePt t="33293" x="9531350" y="3635375"/>
          <p14:tracePt t="33315" x="9531350" y="3643313"/>
          <p14:tracePt t="33324" x="9523413" y="3643313"/>
          <p14:tracePt t="33332" x="9523413" y="3651250"/>
          <p14:tracePt t="33353" x="9523413" y="3659188"/>
          <p14:tracePt t="33368" x="9515475" y="3668713"/>
          <p14:tracePt t="33383" x="9515475" y="3676650"/>
          <p14:tracePt t="33414" x="9515475" y="3684588"/>
          <p14:tracePt t="33618" x="9515475" y="3694113"/>
          <p14:tracePt t="33653" x="9515475" y="3702050"/>
          <p14:tracePt t="33661" x="9523413" y="3702050"/>
          <p14:tracePt t="33675" x="9523413" y="3709988"/>
          <p14:tracePt t="33684" x="9531350" y="3709988"/>
          <p14:tracePt t="33700" x="9531350" y="3717925"/>
          <p14:tracePt t="33706" x="9540875" y="3717925"/>
          <p14:tracePt t="33729" x="9548813" y="3717925"/>
          <p14:tracePt t="33735" x="9548813" y="3727450"/>
          <p14:tracePt t="33751" x="9556750" y="3727450"/>
          <p14:tracePt t="33820" x="9556750" y="3735388"/>
          <p14:tracePt t="33871" x="9566275" y="3735388"/>
          <p14:tracePt t="33909" x="9574213" y="3735388"/>
          <p14:tracePt t="33932" x="9582150" y="3735388"/>
          <p14:tracePt t="33939" x="9590088" y="3735388"/>
          <p14:tracePt t="33953" x="9599613" y="3735388"/>
          <p14:tracePt t="33976" x="9607550" y="3735388"/>
          <p14:tracePt t="34065" x="9599613" y="3735388"/>
          <p14:tracePt t="34089" x="9590088" y="3735388"/>
          <p14:tracePt t="34103" x="9582150" y="3735388"/>
          <p14:tracePt t="34125" x="9574213" y="3735388"/>
          <p14:tracePt t="34141" x="9566275" y="3735388"/>
          <p14:tracePt t="34171" x="9556750" y="3727450"/>
          <p14:tracePt t="34216" x="9556750" y="3717925"/>
          <p14:tracePt t="34223" x="9566275" y="3717925"/>
          <p14:tracePt t="34246" x="9574213" y="3717925"/>
          <p14:tracePt t="34252" x="9582150" y="3717925"/>
          <p14:tracePt t="34269" x="9590088" y="3717925"/>
          <p14:tracePt t="34283" x="9599613" y="3717925"/>
          <p14:tracePt t="34292" x="9607550" y="3717925"/>
          <p14:tracePt t="34305" x="9615488" y="3717925"/>
          <p14:tracePt t="34313" x="9625013" y="3717925"/>
          <p14:tracePt t="34329" x="9632950" y="3717925"/>
          <p14:tracePt t="34335" x="9640888" y="3717925"/>
          <p14:tracePt t="34351" x="9648825" y="3717925"/>
          <p14:tracePt t="34359" x="9648825" y="3727450"/>
          <p14:tracePt t="34373" x="9658350" y="3727450"/>
          <p14:tracePt t="34389" x="9658350" y="3735388"/>
          <p14:tracePt t="34403" x="9658350" y="3743325"/>
          <p14:tracePt t="34426" x="9658350" y="3752850"/>
          <p14:tracePt t="34501" x="9666288" y="3743325"/>
          <p14:tracePt t="34516" x="9666288" y="3735388"/>
          <p14:tracePt t="34540" x="9674225" y="3727450"/>
          <p14:tracePt t="34554" x="9674225" y="3717925"/>
          <p14:tracePt t="34562" x="9683750" y="3717925"/>
          <p14:tracePt t="34584" x="9691688" y="3717925"/>
          <p14:tracePt t="34675" x="9691688" y="3727450"/>
          <p14:tracePt t="34712" x="9691688" y="3735388"/>
          <p14:tracePt t="34734" x="9691688" y="3743325"/>
          <p14:tracePt t="34756" x="9691688" y="3752850"/>
          <p14:tracePt t="34779" x="9683750" y="3752850"/>
          <p14:tracePt t="34786" x="9683750" y="3760788"/>
          <p14:tracePt t="34884" x="9691688" y="3760788"/>
          <p14:tracePt t="34891" x="9691688" y="3752850"/>
          <p14:tracePt t="34899" x="9699625" y="3752850"/>
          <p14:tracePt t="34921" x="9707563" y="3743325"/>
          <p14:tracePt t="34982" x="9707563" y="3735388"/>
          <p14:tracePt t="35169" x="9699625" y="3735388"/>
          <p14:tracePt t="35191" x="9699625" y="3727450"/>
          <p14:tracePt t="35205" x="9691688" y="3727450"/>
          <p14:tracePt t="35221" x="9691688" y="3717925"/>
          <p14:tracePt t="35235" x="9683750" y="3717925"/>
          <p14:tracePt t="35259" x="9683750" y="3709988"/>
          <p14:tracePt t="35379" x="9683750" y="3717925"/>
          <p14:tracePt t="35868" x="9674225" y="3717925"/>
          <p14:tracePt t="35963" x="9674225" y="3709988"/>
          <p14:tracePt t="36024" x="9674225" y="3702050"/>
          <p14:tracePt t="36226" x="9683750" y="3702050"/>
          <p14:tracePt t="36233" x="9683750" y="3694113"/>
          <p14:tracePt t="36241" x="9683750" y="3684588"/>
          <p14:tracePt t="36250" x="9683750" y="3676650"/>
          <p14:tracePt t="36255" x="9683750" y="3659188"/>
          <p14:tracePt t="36263" x="9691688" y="3643313"/>
          <p14:tracePt t="36271" x="9691688" y="3617913"/>
          <p14:tracePt t="36279" x="9691688" y="3600450"/>
          <p14:tracePt t="36285" x="9691688" y="3576638"/>
          <p14:tracePt t="36293" x="9691688" y="3559175"/>
          <p14:tracePt t="36302" x="9699625" y="3541713"/>
          <p14:tracePt t="36311" x="9699625" y="3525838"/>
          <p14:tracePt t="36340" x="9699625" y="3517900"/>
          <p14:tracePt t="36346" x="9699625" y="3508375"/>
          <p14:tracePt t="36362" x="9699625" y="3500438"/>
          <p14:tracePt t="36406" x="9699625" y="3508375"/>
          <p14:tracePt t="36421" x="9699625" y="3517900"/>
          <p14:tracePt t="36436" x="9699625" y="3525838"/>
          <p14:tracePt t="36451" x="9699625" y="3533775"/>
          <p14:tracePt t="36465" x="9699625" y="3541713"/>
          <p14:tracePt t="36490" x="9699625" y="3551238"/>
          <p14:tracePt t="36504" x="9691688" y="3551238"/>
          <p14:tracePt t="36519" x="9691688" y="3559175"/>
          <p14:tracePt t="36572" x="9691688" y="3551238"/>
          <p14:tracePt t="36580" x="9691688" y="3541713"/>
          <p14:tracePt t="36593" x="9691688" y="3533775"/>
          <p14:tracePt t="36602" x="9691688" y="3525838"/>
          <p14:tracePt t="36610" x="9691688" y="3517900"/>
          <p14:tracePt t="36614" x="9691688" y="3508375"/>
          <p14:tracePt t="36624" x="9691688" y="3500438"/>
          <p14:tracePt t="36632" x="9691688" y="3492500"/>
          <p14:tracePt t="36639" x="9691688" y="3482975"/>
          <p14:tracePt t="36653" x="9691688" y="3475038"/>
          <p14:tracePt t="36660" x="9691688" y="3467100"/>
          <p14:tracePt t="36675" x="9691688" y="3459163"/>
          <p14:tracePt t="36698" x="9683750" y="3459163"/>
          <p14:tracePt t="36722" x="9683750" y="3467100"/>
          <p14:tracePt t="36735" x="9683750" y="3475038"/>
          <p14:tracePt t="36752" x="9683750" y="3482975"/>
          <p14:tracePt t="36760" x="9683750" y="3492500"/>
          <p14:tracePt t="36773" x="9683750" y="3500438"/>
          <p14:tracePt t="36795" x="9683750" y="3508375"/>
          <p14:tracePt t="36811" x="9683750" y="3517900"/>
          <p14:tracePt t="36833" x="9683750" y="3525838"/>
          <p14:tracePt t="36857" x="9683750" y="3533775"/>
          <p14:tracePt t="36984" x="9683750" y="3525838"/>
          <p14:tracePt t="37021" x="9683750" y="3517900"/>
          <p14:tracePt t="37172" x="9674225" y="3517900"/>
          <p14:tracePt t="37185" x="9666288" y="3517900"/>
          <p14:tracePt t="37194" x="9666288" y="3508375"/>
          <p14:tracePt t="37201" x="9648825" y="3508375"/>
          <p14:tracePt t="37209" x="9632950" y="3508375"/>
          <p14:tracePt t="37215" x="9607550" y="3500438"/>
          <p14:tracePt t="37223" x="9574213" y="3492500"/>
          <p14:tracePt t="37232" x="9548813" y="3492500"/>
          <p14:tracePt t="37240" x="9523413" y="3482975"/>
          <p14:tracePt t="37246" x="9498013" y="3475038"/>
          <p14:tracePt t="37255" x="9482138" y="3459163"/>
          <p14:tracePt t="37261" x="9464675" y="3433763"/>
          <p14:tracePt t="37270" x="9448800" y="3416300"/>
          <p14:tracePt t="37276" x="9431338" y="3390900"/>
          <p14:tracePt t="37284" x="9431338" y="3365500"/>
          <p14:tracePt t="37292" x="9431338" y="3349625"/>
          <p14:tracePt t="37299" x="9431338" y="3324225"/>
          <p14:tracePt t="37305" x="9431338" y="3290888"/>
          <p14:tracePt t="37313" x="9448800" y="3265488"/>
          <p14:tracePt t="37322" x="9472613" y="3232150"/>
          <p14:tracePt t="37330" x="9472613" y="3198813"/>
          <p14:tracePt t="37335" x="9507538" y="3173413"/>
          <p14:tracePt t="37343" x="9540875" y="3155950"/>
          <p14:tracePt t="37352" x="9582150" y="3155950"/>
          <p14:tracePt t="37360" x="9607550" y="3155950"/>
          <p14:tracePt t="37366" x="9632950" y="3155950"/>
          <p14:tracePt t="37381" x="9658350" y="3155950"/>
          <p14:tracePt t="37389" x="9674225" y="3148013"/>
          <p14:tracePt t="37412" x="9683750" y="3148013"/>
          <p14:tracePt t="37426" x="9683750" y="3155950"/>
          <p14:tracePt t="37433" x="9691688" y="3163888"/>
          <p14:tracePt t="37442" x="9699625" y="3173413"/>
          <p14:tracePt t="37450" x="9699625" y="3181350"/>
          <p14:tracePt t="37456" x="9707563" y="3189288"/>
          <p14:tracePt t="37464" x="9707563" y="3198813"/>
          <p14:tracePt t="37479" x="9707563" y="3206750"/>
          <p14:tracePt t="37493" x="9707563" y="3214688"/>
          <p14:tracePt t="37501" x="9699625" y="3214688"/>
          <p14:tracePt t="37510" x="9683750" y="3206750"/>
          <p14:tracePt t="37516" x="9658350" y="3189288"/>
          <p14:tracePt t="37524" x="9615488" y="3163888"/>
          <p14:tracePt t="37531" x="9566275" y="3130550"/>
          <p14:tracePt t="37540" x="9515475" y="3097213"/>
          <p14:tracePt t="37545" x="9464675" y="3071813"/>
          <p14:tracePt t="37554" x="9413875" y="3046413"/>
          <p14:tracePt t="37562" x="9364663" y="3022600"/>
          <p14:tracePt t="37569" x="9313863" y="2987675"/>
          <p14:tracePt t="37576" x="9263063" y="2963863"/>
          <p14:tracePt t="37583" x="9221788" y="2946400"/>
          <p14:tracePt t="37591" x="9170988" y="2946400"/>
          <p14:tracePt t="37600" x="9129713" y="2928938"/>
          <p14:tracePt t="37606" x="9086850" y="2928938"/>
          <p14:tracePt t="37614" x="9045575" y="2928938"/>
          <p14:tracePt t="37621" x="8994775" y="2938463"/>
          <p14:tracePt t="37630" x="8953500" y="2963863"/>
          <p14:tracePt t="37635" x="8910638" y="2997200"/>
          <p14:tracePt t="37644" x="8877300" y="3030538"/>
          <p14:tracePt t="37652" x="8843963" y="3063875"/>
          <p14:tracePt t="37659" x="8810625" y="3114675"/>
          <p14:tracePt t="37666" x="8785225" y="3163888"/>
          <p14:tracePt t="37673" x="8759825" y="3222625"/>
          <p14:tracePt t="37681" x="8759825" y="3290888"/>
          <p14:tracePt t="37689" x="8759825" y="3365500"/>
          <p14:tracePt t="37695" x="8759825" y="3441700"/>
          <p14:tracePt t="37703" x="8759825" y="3517900"/>
          <p14:tracePt t="37711" x="8759825" y="3600450"/>
          <p14:tracePt t="37719" x="8785225" y="3676650"/>
          <p14:tracePt t="37726" x="8836025" y="3735388"/>
          <p14:tracePt t="37734" x="8894763" y="3794125"/>
          <p14:tracePt t="37743" x="8953500" y="3835400"/>
          <p14:tracePt t="37750" x="9012238" y="3870325"/>
          <p14:tracePt t="37756" x="9078913" y="3870325"/>
          <p14:tracePt t="37763" x="9137650" y="3903663"/>
          <p14:tracePt t="37772" x="9204325" y="3903663"/>
          <p14:tracePt t="37779" x="9280525" y="3903663"/>
          <p14:tracePt t="37786" x="9355138" y="3919538"/>
          <p14:tracePt t="37793" x="9431338" y="3919538"/>
          <p14:tracePt t="37802" x="9498013" y="3903663"/>
          <p14:tracePt t="37809" x="9556750" y="3860800"/>
          <p14:tracePt t="37816" x="9615488" y="3819525"/>
          <p14:tracePt t="37824" x="9666288" y="3776663"/>
          <p14:tracePt t="37832" x="9717088" y="3717925"/>
          <p14:tracePt t="37840" x="9758363" y="3668713"/>
          <p14:tracePt t="37846" x="9801225" y="3600450"/>
          <p14:tracePt t="37854" x="9834563" y="3533775"/>
          <p14:tracePt t="37862" x="9859963" y="3467100"/>
          <p14:tracePt t="37870" x="9883775" y="3390900"/>
          <p14:tracePt t="37876" x="9883775" y="3324225"/>
          <p14:tracePt t="37883" x="9883775" y="3257550"/>
          <p14:tracePt t="37892" x="9883775" y="3198813"/>
          <p14:tracePt t="37900" x="9883775" y="3140075"/>
          <p14:tracePt t="37905" x="9883775" y="3081338"/>
          <p14:tracePt t="37914" x="9859963" y="3030538"/>
          <p14:tracePt t="37922" x="9817100" y="2979738"/>
          <p14:tracePt t="37930" x="9775825" y="2938463"/>
          <p14:tracePt t="37936" x="9725025" y="2905125"/>
          <p14:tracePt t="37944" x="9658350" y="2913063"/>
          <p14:tracePt t="37951" x="9582150" y="2895600"/>
          <p14:tracePt t="37959" x="9498013" y="2895600"/>
          <p14:tracePt t="37965" x="9413875" y="2913063"/>
          <p14:tracePt t="37974" x="9331325" y="2938463"/>
          <p14:tracePt t="37981" x="9255125" y="2971800"/>
          <p14:tracePt t="37990" x="9178925" y="2997200"/>
          <p14:tracePt t="37997" x="9112250" y="3038475"/>
          <p14:tracePt t="38003" x="9045575" y="3081338"/>
          <p14:tracePt t="38011" x="8969375" y="3130550"/>
          <p14:tracePt t="38021" x="8902700" y="3181350"/>
          <p14:tracePt t="38026" x="8843963" y="3248025"/>
          <p14:tracePt t="38034" x="8793163" y="3324225"/>
          <p14:tracePt t="38042" x="8751888" y="3398838"/>
          <p14:tracePt t="38050" x="8718550" y="3492500"/>
          <p14:tracePt t="38056" x="8701088" y="3576638"/>
          <p14:tracePt t="38064" x="8701088" y="3651250"/>
          <p14:tracePt t="38072" x="8709025" y="3727450"/>
          <p14:tracePt t="38079" x="8709025" y="3786188"/>
          <p14:tracePt t="38086" x="8726488" y="3835400"/>
          <p14:tracePt t="38094" x="8785225" y="3878263"/>
          <p14:tracePt t="38102" x="8836025" y="3911600"/>
          <p14:tracePt t="38110" x="8910638" y="3929063"/>
          <p14:tracePt t="38116" x="8986838" y="3944938"/>
          <p14:tracePt t="38124" x="9070975" y="3962400"/>
          <p14:tracePt t="38132" x="9163050" y="3962400"/>
          <p14:tracePt t="38139" x="9247188" y="3962400"/>
          <p14:tracePt t="38145" x="9339263" y="3952875"/>
          <p14:tracePt t="38153" x="9431338" y="3952875"/>
          <p14:tracePt t="38161" x="9515475" y="3937000"/>
          <p14:tracePt t="38169" x="9582150" y="3911600"/>
          <p14:tracePt t="38175" x="9640888" y="3870325"/>
          <p14:tracePt t="38184" x="9683750" y="3835400"/>
          <p14:tracePt t="38192" x="9717088" y="3794125"/>
          <p14:tracePt t="38200" x="9742488" y="3743325"/>
          <p14:tracePt t="38206" x="9750425" y="3694113"/>
          <p14:tracePt t="38214" x="9750425" y="3643313"/>
          <p14:tracePt t="38222" x="9750425" y="3576638"/>
          <p14:tracePt t="38229" x="9750425" y="3508375"/>
          <p14:tracePt t="38236" x="9758363" y="3433763"/>
          <p14:tracePt t="38243" x="9750425" y="3349625"/>
          <p14:tracePt t="38252" x="9732963" y="3265488"/>
          <p14:tracePt t="38260" x="9691688" y="3181350"/>
          <p14:tracePt t="38266" x="9648825" y="3114675"/>
          <p14:tracePt t="38274" x="9590088" y="3055938"/>
          <p14:tracePt t="38282" x="9531350" y="3022600"/>
          <p14:tracePt t="38289" x="9464675" y="2997200"/>
          <p14:tracePt t="38296" x="9405938" y="3005138"/>
          <p14:tracePt t="38304" x="9339263" y="3005138"/>
          <p14:tracePt t="38312" x="9280525" y="3013075"/>
          <p14:tracePt t="38320" x="9221788" y="3046413"/>
          <p14:tracePt t="38326" x="9163050" y="3089275"/>
          <p14:tracePt t="38333" x="9104313" y="3130550"/>
          <p14:tracePt t="38341" x="9053513" y="3181350"/>
          <p14:tracePt t="38350" x="9002713" y="3240088"/>
          <p14:tracePt t="38356" x="8961438" y="3306763"/>
          <p14:tracePt t="38364" x="8920163" y="3382963"/>
          <p14:tracePt t="38371" x="8894763" y="3459163"/>
          <p14:tracePt t="38380" x="8894763" y="3533775"/>
          <p14:tracePt t="38385" x="8894763" y="3609975"/>
          <p14:tracePt t="38394" x="8885238" y="3676650"/>
          <p14:tracePt t="38402" x="8885238" y="3735388"/>
          <p14:tracePt t="38410" x="8902700" y="3794125"/>
          <p14:tracePt t="38416" x="8953500" y="3835400"/>
          <p14:tracePt t="38424" x="9012238" y="3860800"/>
          <p14:tracePt t="38432" x="9061450" y="3886200"/>
          <p14:tracePt t="38440" x="9112250" y="3886200"/>
          <p14:tracePt t="38446" x="9163050" y="3894138"/>
          <p14:tracePt t="38454" x="9221788" y="3894138"/>
          <p14:tracePt t="38462" x="9263063" y="3894138"/>
          <p14:tracePt t="38470" x="9313863" y="3894138"/>
          <p14:tracePt t="38476" x="9355138" y="3870325"/>
          <p14:tracePt t="38485" x="9390063" y="3852863"/>
          <p14:tracePt t="38492" x="9423400" y="3827463"/>
          <p14:tracePt t="38500" x="9448800" y="3811588"/>
          <p14:tracePt t="38506" x="9464675" y="3786188"/>
          <p14:tracePt t="38513" x="9464675" y="3768725"/>
          <p14:tracePt t="38522" x="9464675" y="3752850"/>
          <p14:tracePt t="38529" x="9464675" y="3735388"/>
          <p14:tracePt t="38535" x="9464675" y="3717925"/>
          <p14:tracePt t="38543" x="9464675" y="3702050"/>
          <p14:tracePt t="38575" x="9456738" y="3702050"/>
          <p14:tracePt t="38581" x="9448800" y="3702050"/>
          <p14:tracePt t="38589" x="9439275" y="3702050"/>
          <p14:tracePt t="38596" x="9431338" y="3702050"/>
          <p14:tracePt t="38611" x="9423400" y="3702050"/>
          <p14:tracePt t="38619" x="9413875" y="3702050"/>
          <p14:tracePt t="38680" x="9423400" y="3702050"/>
          <p14:tracePt t="38700" x="9431338" y="3702050"/>
          <p14:tracePt t="38709" x="9431338" y="3709988"/>
          <p14:tracePt t="38731" x="9431338" y="3717925"/>
          <p14:tracePt t="38762" x="9431338" y="3727450"/>
          <p14:tracePt t="38776" x="9431338" y="3735388"/>
          <p14:tracePt t="38813" x="9431338" y="3743325"/>
          <p14:tracePt t="38860" x="9439275" y="3743325"/>
          <p14:tracePt t="38904" x="9439275" y="3735388"/>
          <p14:tracePt t="38919" x="9439275" y="3727450"/>
          <p14:tracePt t="38926" x="9448800" y="3727450"/>
          <p14:tracePt t="38933" x="9448800" y="3717925"/>
          <p14:tracePt t="38956" x="9448800" y="3709988"/>
          <p14:tracePt t="39004" x="9448800" y="3702050"/>
          <p14:tracePt t="39105" x="9439275" y="3709988"/>
          <p14:tracePt t="39122" x="9439275" y="3717925"/>
          <p14:tracePt t="39130" x="9431338" y="3717925"/>
          <p14:tracePt t="39136" x="9431338" y="3727450"/>
          <p14:tracePt t="39151" x="9423400" y="3735388"/>
          <p14:tracePt t="39166" x="9423400" y="3743325"/>
          <p14:tracePt t="39173" x="9413875" y="3743325"/>
          <p14:tracePt t="39181" x="9413875" y="3752850"/>
          <p14:tracePt t="39189" x="9413875" y="3760788"/>
          <p14:tracePt t="39195" x="9405938" y="3768725"/>
          <p14:tracePt t="39204" x="9405938" y="3776663"/>
          <p14:tracePt t="39212" x="9398000" y="3776663"/>
          <p14:tracePt t="39219" x="9398000" y="3786188"/>
          <p14:tracePt t="39233" x="9390063" y="3794125"/>
          <p14:tracePt t="39256" x="9380538" y="3794125"/>
          <p14:tracePt t="39285" x="9372600" y="3794125"/>
          <p14:tracePt t="39316" x="9372600" y="3786188"/>
          <p14:tracePt t="39345" x="9364663" y="3776663"/>
          <p14:tracePt t="39370" x="9364663" y="3768725"/>
          <p14:tracePt t="39399" x="9355138" y="3768725"/>
          <p14:tracePt t="39414" x="9347200" y="3768725"/>
          <p14:tracePt t="39421" x="9339263" y="3768725"/>
          <p14:tracePt t="39430" x="9339263" y="3776663"/>
          <p14:tracePt t="39436" x="9331325" y="3776663"/>
          <p14:tracePt t="39443" x="9313863" y="3776663"/>
          <p14:tracePt t="39451" x="9296400" y="3776663"/>
          <p14:tracePt t="39459" x="9280525" y="3776663"/>
          <p14:tracePt t="39465" x="9255125" y="3768725"/>
          <p14:tracePt t="39474" x="9221788" y="3752850"/>
          <p14:tracePt t="39482" x="9196388" y="3735388"/>
          <p14:tracePt t="39491" x="9170988" y="3717925"/>
          <p14:tracePt t="39496" x="9137650" y="3709988"/>
          <p14:tracePt t="39504" x="9104313" y="3694113"/>
          <p14:tracePt t="39512" x="9070975" y="3684588"/>
          <p14:tracePt t="39520" x="9028113" y="3676650"/>
          <p14:tracePt t="39526" x="8986838" y="3659188"/>
          <p14:tracePt t="39534" x="8943975" y="3635375"/>
          <p14:tracePt t="39542" x="8902700" y="3600450"/>
          <p14:tracePt t="39550" x="8861425" y="3576638"/>
          <p14:tracePt t="39556" x="8826500" y="3541713"/>
          <p14:tracePt t="39564" x="8777288" y="3500438"/>
          <p14:tracePt t="39572" x="8718550" y="3459163"/>
          <p14:tracePt t="39580" x="8642350" y="3416300"/>
          <p14:tracePt t="39586" x="8532813" y="3375025"/>
          <p14:tracePt t="39594" x="8415338" y="3340100"/>
          <p14:tracePt t="39603" x="8281988" y="3298825"/>
          <p14:tracePt t="39610" x="8147050" y="3257550"/>
          <p14:tracePt t="39616" x="8013700" y="3222625"/>
          <p14:tracePt t="39625" x="7878763" y="3173413"/>
          <p14:tracePt t="39632" x="7745413" y="3122613"/>
          <p14:tracePt t="39641" x="7602538" y="3063875"/>
          <p14:tracePt t="39645" x="7459663" y="2997200"/>
          <p14:tracePt t="39839" x="5278438" y="1570038"/>
          <p14:tracePt t="39845" x="5278438" y="1585913"/>
          <p14:tracePt t="39852" x="5268913" y="1595438"/>
          <p14:tracePt t="39860" x="5260975" y="1620838"/>
          <p14:tracePt t="39868" x="5260975" y="1644650"/>
          <p14:tracePt t="39875" x="5260975" y="1670050"/>
          <p14:tracePt t="39881" x="5260975" y="1695450"/>
          <p14:tracePt t="39889" x="5260975" y="1712913"/>
          <p14:tracePt t="39898" x="5260975" y="1728788"/>
          <p14:tracePt t="39906" x="5260975" y="1746250"/>
          <p14:tracePt t="39911" x="5278438" y="1746250"/>
          <p14:tracePt t="39920" x="5294313" y="1746250"/>
          <p14:tracePt t="39927" x="5303838" y="1771650"/>
          <p14:tracePt t="39936" x="5303838" y="1779588"/>
          <p14:tracePt t="39942" x="5311775" y="1779588"/>
          <p14:tracePt t="39950" x="5311775" y="1787525"/>
          <p14:tracePt t="39957" x="5319713" y="1787525"/>
          <p14:tracePt t="39965" x="5319713" y="1804988"/>
          <p14:tracePt t="39980" x="5319713" y="1812925"/>
          <p14:tracePt t="39987" x="5319713" y="1820863"/>
          <p14:tracePt t="40004" x="5319713" y="1830388"/>
          <p14:tracePt t="40026" x="5319713" y="1838325"/>
          <p14:tracePt t="40031" x="5327650" y="1838325"/>
          <p14:tracePt t="40040" x="5345113" y="1846263"/>
          <p14:tracePt t="40048" x="5370513" y="1855788"/>
          <p14:tracePt t="40056" x="5395913" y="1871663"/>
          <p14:tracePt t="40062" x="5429250" y="1897063"/>
          <p14:tracePt t="40070" x="5462588" y="1922463"/>
          <p14:tracePt t="40077" x="5487988" y="1947863"/>
          <p14:tracePt t="40086" x="5513388" y="1973263"/>
          <p14:tracePt t="40091" x="5546725" y="1989138"/>
          <p14:tracePt t="40100" x="5588000" y="2014538"/>
          <p14:tracePt t="40109" x="5621338" y="2032000"/>
          <p14:tracePt t="40116" x="5656263" y="2055813"/>
          <p14:tracePt t="40122" x="5697538" y="2081213"/>
          <p14:tracePt t="40131" x="5722938" y="2114550"/>
          <p14:tracePt t="40138" x="5748338" y="2139950"/>
          <p14:tracePt t="40145" x="5773738" y="2165350"/>
          <p14:tracePt t="40152" x="5789613" y="2190750"/>
          <p14:tracePt t="40159" x="5815013" y="2216150"/>
          <p14:tracePt t="40168" x="5832475" y="2241550"/>
          <p14:tracePt t="40176" x="5848350" y="2266950"/>
          <p14:tracePt t="40182" x="5873750" y="2282825"/>
          <p14:tracePt t="40191" x="5891213" y="2282825"/>
          <p14:tracePt t="40197" x="5907088" y="2282825"/>
          <p14:tracePt t="40205" x="5924550" y="2282825"/>
          <p14:tracePt t="40212" x="5940425" y="2282825"/>
          <p14:tracePt t="40220" x="5957888" y="2282825"/>
          <p14:tracePt t="40228" x="5983288" y="2282825"/>
          <p14:tracePt t="40236" x="5999163" y="2274888"/>
          <p14:tracePt t="40242" x="5999163" y="2241550"/>
          <p14:tracePt t="40249" x="5999163" y="2208213"/>
          <p14:tracePt t="40257" x="5999163" y="2182813"/>
          <p14:tracePt t="40265" x="6008688" y="2149475"/>
          <p14:tracePt t="40271" x="6008688" y="2124075"/>
          <p14:tracePt t="40280" x="6016625" y="2090738"/>
          <p14:tracePt t="40288" x="6016625" y="2073275"/>
          <p14:tracePt t="40296" x="6008688" y="2047875"/>
          <p14:tracePt t="40302" x="5991225" y="2032000"/>
          <p14:tracePt t="40310" x="5991225" y="2014538"/>
          <p14:tracePt t="40318" x="5973763" y="1997075"/>
          <p14:tracePt t="40326" x="5965825" y="1981200"/>
          <p14:tracePt t="40332" x="5965825" y="1963738"/>
          <p14:tracePt t="40339" x="5957888" y="1947863"/>
          <p14:tracePt t="40348" x="5957888" y="1930400"/>
          <p14:tracePt t="40356" x="5940425" y="1914525"/>
          <p14:tracePt t="40362" x="5924550" y="1905000"/>
          <p14:tracePt t="40370" x="5907088" y="1905000"/>
          <p14:tracePt t="40377" x="5881688" y="1905000"/>
          <p14:tracePt t="40385" x="5848350" y="1905000"/>
          <p14:tracePt t="40391" x="5815013" y="1897063"/>
          <p14:tracePt t="40399" x="5781675" y="1905000"/>
          <p14:tracePt t="40408" x="5756275" y="1930400"/>
          <p14:tracePt t="40416" x="5738813" y="1963738"/>
          <p14:tracePt t="40422" x="5722938" y="2006600"/>
          <p14:tracePt t="40431" x="5722938" y="2047875"/>
          <p14:tracePt t="40437" x="5722938" y="2098675"/>
          <p14:tracePt t="40445" x="5722938" y="2149475"/>
          <p14:tracePt t="40451" x="5722938" y="2208213"/>
          <p14:tracePt t="40460" x="5722938" y="2257425"/>
          <p14:tracePt t="40468" x="5748338" y="2308225"/>
          <p14:tracePt t="40476" x="5789613" y="2351088"/>
          <p14:tracePt t="40482" x="5822950" y="2384425"/>
          <p14:tracePt t="40490" x="5856288" y="2409825"/>
          <p14:tracePt t="40498" x="5899150" y="2433638"/>
          <p14:tracePt t="40506" x="5940425" y="2443163"/>
          <p14:tracePt t="40512" x="5983288" y="2443163"/>
          <p14:tracePt t="40520" x="6024563" y="2443163"/>
          <p14:tracePt t="40527" x="6067425" y="2433638"/>
          <p14:tracePt t="40536" x="6100763" y="2409825"/>
          <p14:tracePt t="40542" x="6124575" y="2374900"/>
          <p14:tracePt t="40550" x="6149975" y="2341563"/>
          <p14:tracePt t="40558" x="6167438" y="2308225"/>
          <p14:tracePt t="40567" x="6167438" y="2274888"/>
          <p14:tracePt t="40571" x="6167438" y="2233613"/>
          <p14:tracePt t="40579" x="6167438" y="2182813"/>
          <p14:tracePt t="40588" x="6167438" y="2139950"/>
          <p14:tracePt t="40596" x="6175375" y="2090738"/>
          <p14:tracePt t="40602" x="6175375" y="2039938"/>
          <p14:tracePt t="40610" x="6167438" y="1989138"/>
          <p14:tracePt t="40619" x="6142038" y="1947863"/>
          <p14:tracePt t="40625" x="6108700" y="1914525"/>
          <p14:tracePt t="40632" x="6067425" y="1889125"/>
          <p14:tracePt t="40639" x="6032500" y="1889125"/>
          <p14:tracePt t="40648" x="5999163" y="1889125"/>
          <p14:tracePt t="40655" x="5949950" y="1879600"/>
          <p14:tracePt t="40662" x="5907088" y="1879600"/>
          <p14:tracePt t="40670" x="5856288" y="1914525"/>
          <p14:tracePt t="40678" x="5815013" y="1938338"/>
          <p14:tracePt t="40686" x="5781675" y="1973263"/>
          <p14:tracePt t="40692" x="5756275" y="2006600"/>
          <p14:tracePt t="40700" x="5730875" y="2047875"/>
          <p14:tracePt t="40708" x="5715000" y="2090738"/>
          <p14:tracePt t="40716" x="5715000" y="2139950"/>
          <p14:tracePt t="40721" x="5705475" y="2198688"/>
          <p14:tracePt t="40730" x="5705475" y="2257425"/>
          <p14:tracePt t="40737" x="5705475" y="2308225"/>
          <p14:tracePt t="40745" x="5697538" y="2366963"/>
          <p14:tracePt t="40752" x="5697538" y="2409825"/>
          <p14:tracePt t="40760" x="5705475" y="2443163"/>
          <p14:tracePt t="40768" x="5722938" y="2459038"/>
          <p14:tracePt t="40776" x="5756275" y="2468563"/>
          <p14:tracePt t="40782" x="5789613" y="2468563"/>
          <p14:tracePt t="40790" x="5822950" y="2468563"/>
          <p14:tracePt t="40797" x="5856288" y="2476500"/>
          <p14:tracePt t="40805" x="5891213" y="2468563"/>
          <p14:tracePt t="40812" x="5932488" y="2433638"/>
          <p14:tracePt t="40820" x="5973763" y="2400300"/>
          <p14:tracePt t="40828" x="6008688" y="2366963"/>
          <p14:tracePt t="40836" x="6042025" y="2325688"/>
          <p14:tracePt t="40842" x="6067425" y="2292350"/>
          <p14:tracePt t="40850" x="6067425" y="2241550"/>
          <p14:tracePt t="40858" x="6067425" y="2198688"/>
          <p14:tracePt t="40866" x="6067425" y="2149475"/>
          <p14:tracePt t="40871" x="6075363" y="2098675"/>
          <p14:tracePt t="40880" x="6075363" y="2047875"/>
          <p14:tracePt t="40888" x="6075363" y="1997075"/>
          <p14:tracePt t="40895" x="6057900" y="1973263"/>
          <p14:tracePt t="40902" x="6024563" y="1947863"/>
          <p14:tracePt t="40910" x="5999163" y="1947863"/>
          <p14:tracePt t="40917" x="5973763" y="1947863"/>
          <p14:tracePt t="40926" x="5940425" y="1955800"/>
          <p14:tracePt t="40932" x="5907088" y="1973263"/>
          <p14:tracePt t="40940" x="5881688" y="1989138"/>
          <p14:tracePt t="40948" x="5856288" y="2014538"/>
          <p14:tracePt t="40956" x="5840413" y="2032000"/>
          <p14:tracePt t="40963" x="5840413" y="2055813"/>
          <p14:tracePt t="40970" x="5840413" y="2073275"/>
          <p14:tracePt t="40978" x="5840413" y="2098675"/>
          <p14:tracePt t="40985" x="5832475" y="2114550"/>
          <p14:tracePt t="40992" x="5832475" y="2132013"/>
          <p14:tracePt t="41000" x="5840413" y="2149475"/>
          <p14:tracePt t="41008" x="5840413" y="2157413"/>
          <p14:tracePt t="41016" x="5856288" y="2157413"/>
          <p14:tracePt t="41030" x="5865813" y="2157413"/>
          <p14:tracePt t="41038" x="5873750" y="2157413"/>
          <p14:tracePt t="41045" x="5873750" y="2165350"/>
          <p14:tracePt t="41052" x="5881688" y="2165350"/>
          <p14:tracePt t="41067" x="5891213" y="2165350"/>
          <p14:tracePt t="41082" x="5899150" y="2165350"/>
          <p14:tracePt t="41119" x="5899150" y="2157413"/>
          <p14:tracePt t="41142" x="5899150" y="2149475"/>
          <p14:tracePt t="41157" x="5899150" y="2139950"/>
          <p14:tracePt t="41165" x="5907088" y="2139950"/>
          <p14:tracePt t="41172" x="5907088" y="2132013"/>
          <p14:tracePt t="41187" x="5915025" y="2124075"/>
          <p14:tracePt t="41211" x="5924550" y="2124075"/>
          <p14:tracePt t="41247" x="5924550" y="2132013"/>
          <p14:tracePt t="41256" x="5924550" y="2139950"/>
          <p14:tracePt t="41269" x="5924550" y="2149475"/>
          <p14:tracePt t="41278" x="5924550" y="2157413"/>
          <p14:tracePt t="41291" x="5924550" y="2165350"/>
          <p14:tracePt t="41330" x="5932488" y="2165350"/>
          <p14:tracePt t="41346" x="5940425" y="2165350"/>
          <p14:tracePt t="41352" x="5940425" y="2173288"/>
          <p14:tracePt t="41368" x="5940425" y="2182813"/>
          <p14:tracePt t="41381" x="5940425" y="2198688"/>
          <p14:tracePt t="41390" x="5940425" y="2208213"/>
          <p14:tracePt t="41398" x="5932488" y="2224088"/>
          <p14:tracePt t="41406" x="5924550" y="2233613"/>
          <p14:tracePt t="41413" x="5915025" y="2249488"/>
          <p14:tracePt t="41421" x="5907088" y="2266950"/>
          <p14:tracePt t="41429" x="5899150" y="2282825"/>
          <p14:tracePt t="41436" x="5891213" y="2282825"/>
          <p14:tracePt t="41442" x="5881688" y="2282825"/>
          <p14:tracePt t="41450" x="5873750" y="2282825"/>
          <p14:tracePt t="41457" x="5873750" y="2292350"/>
          <p14:tracePt t="41465" x="5865813" y="2292350"/>
          <p14:tracePt t="41472" x="5865813" y="2300288"/>
          <p14:tracePt t="41532" x="5865813" y="2292350"/>
          <p14:tracePt t="41561" x="5856288" y="2292350"/>
          <p14:tracePt t="41570" x="5856288" y="2300288"/>
          <p14:tracePt t="41578" x="5848350" y="2300288"/>
          <p14:tracePt t="41586" x="5848350" y="2308225"/>
          <p14:tracePt t="41591" x="5840413" y="2308225"/>
          <p14:tracePt t="41600" x="5840413" y="2316163"/>
          <p14:tracePt t="41615" x="5832475" y="2325688"/>
          <p14:tracePt t="41629" x="5832475" y="2333625"/>
          <p14:tracePt t="41646" x="5832475" y="2341563"/>
          <p14:tracePt t="41706" x="5832475" y="2333625"/>
          <p14:tracePt t="41720" x="5832475" y="2325688"/>
          <p14:tracePt t="41742" x="5822950" y="2325688"/>
          <p14:tracePt t="41757" x="5815013" y="2325688"/>
          <p14:tracePt t="41780" x="5807075" y="2333625"/>
          <p14:tracePt t="41887" x="5797550" y="2333625"/>
          <p14:tracePt t="41900" x="5797550" y="2341563"/>
          <p14:tracePt t="41915" x="5789613" y="2341563"/>
          <p14:tracePt t="41930" x="5781675" y="2341563"/>
          <p14:tracePt t="41937" x="5781675" y="2351088"/>
          <p14:tracePt t="41945" x="5773738" y="2351088"/>
          <p14:tracePt t="41951" x="5764213" y="2366963"/>
          <p14:tracePt t="41960" x="5748338" y="2384425"/>
          <p14:tracePt t="41967" x="5730875" y="2409825"/>
          <p14:tracePt t="41976" x="5705475" y="2425700"/>
          <p14:tracePt t="41982" x="5680075" y="2451100"/>
          <p14:tracePt t="41990" x="5664200" y="2476500"/>
          <p14:tracePt t="41997" x="5646738" y="2501900"/>
          <p14:tracePt t="42006" x="5621338" y="2543175"/>
          <p14:tracePt t="42013" x="5605463" y="2593975"/>
          <p14:tracePt t="42020" x="5580063" y="2652713"/>
          <p14:tracePt t="42027" x="5554663" y="2727325"/>
          <p14:tracePt t="42036" x="5529263" y="2828925"/>
          <p14:tracePt t="42042" x="5487988" y="2938463"/>
          <p14:tracePt t="42050" x="5454650" y="3081338"/>
          <p14:tracePt t="42192" x="4364038" y="5565775"/>
          <p14:tracePt t="42194" x="4371975" y="5556250"/>
          <p14:tracePt t="42202" x="4405313" y="5522913"/>
          <p14:tracePt t="42207" x="4413250" y="5514975"/>
          <p14:tracePt t="42216" x="4456113" y="5464175"/>
          <p14:tracePt t="42224" x="4489450" y="5414963"/>
          <p14:tracePt t="42232" x="4530725" y="5364163"/>
          <p14:tracePt t="42237" x="4564063" y="5313363"/>
          <p14:tracePt t="42246" x="4598988" y="5272088"/>
          <p14:tracePt t="42254" x="4640263" y="5229225"/>
          <p14:tracePt t="42350" x="5378450" y="4583113"/>
          <p14:tracePt t="42358" x="5421313" y="4549775"/>
          <p14:tracePt t="42365" x="5429250" y="4532313"/>
          <p14:tracePt t="42374" x="5470525" y="4491038"/>
          <p14:tracePt t="42380" x="5503863" y="4448175"/>
          <p14:tracePt t="42388" x="5529263" y="4414838"/>
          <p14:tracePt t="42396" x="5554663" y="4389438"/>
          <p14:tracePt t="42404" x="5572125" y="4365625"/>
          <p14:tracePt t="42409" x="5572125" y="4348163"/>
          <p14:tracePt t="42417" x="5580063" y="4322763"/>
          <p14:tracePt t="42426" x="5580063" y="4297363"/>
          <p14:tracePt t="42434" x="5605463" y="4271963"/>
          <p14:tracePt t="42440" x="5630863" y="4238625"/>
          <p14:tracePt t="42447" x="5646738" y="4213225"/>
          <p14:tracePt t="42457" x="5680075" y="4179888"/>
          <p14:tracePt t="42464" x="5697538" y="4154488"/>
          <p14:tracePt t="42470" x="5697538" y="4130675"/>
          <p14:tracePt t="42478" x="5697538" y="4113213"/>
          <p14:tracePt t="42485" x="5697538" y="4095750"/>
          <p14:tracePt t="42493" x="5705475" y="4087813"/>
          <p14:tracePt t="42500" x="5722938" y="4087813"/>
          <p14:tracePt t="42507" x="5730875" y="4071938"/>
          <p14:tracePt t="42516" x="5748338" y="4071938"/>
          <p14:tracePt t="42524" x="5773738" y="4062413"/>
          <p14:tracePt t="42530" x="5789613" y="4062413"/>
          <p14:tracePt t="42539" x="5789613" y="4054475"/>
          <p14:tracePt t="42546" x="5797550" y="4046538"/>
          <p14:tracePt t="42560" x="5822950" y="4037013"/>
          <p14:tracePt t="42569" x="5822950" y="4029075"/>
          <p14:tracePt t="42575" x="5832475" y="4021138"/>
          <p14:tracePt t="42583" x="5848350" y="4021138"/>
          <p14:tracePt t="42589" x="5865813" y="4011613"/>
          <p14:tracePt t="42597" x="5881688" y="4011613"/>
          <p14:tracePt t="42606" x="5891213" y="4003675"/>
          <p14:tracePt t="42620" x="5899150" y="3995738"/>
          <p14:tracePt t="42629" x="5907088" y="3995738"/>
          <p14:tracePt t="42635" x="5915025" y="3987800"/>
          <p14:tracePt t="42650" x="5924550" y="3978275"/>
          <p14:tracePt t="42658" x="5924550" y="3970338"/>
          <p14:tracePt t="42674" x="5907088" y="3962400"/>
          <p14:tracePt t="42679" x="5881688" y="3952875"/>
          <p14:tracePt t="42688" x="5848350" y="3937000"/>
          <p14:tracePt t="42697" x="5815013" y="3929063"/>
          <p14:tracePt t="42704" x="5781675" y="3903663"/>
          <p14:tracePt t="42710" x="5730875" y="3878263"/>
          <p14:tracePt t="42718" x="5680075" y="3852863"/>
          <p14:tracePt t="42726" x="5613400" y="3835400"/>
          <p14:tracePt t="42734" x="5546725" y="3827463"/>
          <p14:tracePt t="42740" x="5480050" y="3819525"/>
          <p14:tracePt t="42748" x="5395913" y="3819525"/>
          <p14:tracePt t="42756" x="5311775" y="3819525"/>
          <p14:tracePt t="42763" x="5235575" y="3819525"/>
          <p14:tracePt t="42769" x="5160963" y="3819525"/>
          <p14:tracePt t="42777" x="5092700" y="3835400"/>
          <p14:tracePt t="42786" x="5033963" y="3860800"/>
          <p14:tracePt t="42794" x="4984750" y="3894138"/>
          <p14:tracePt t="42800" x="4933950" y="3919538"/>
          <p14:tracePt t="42807" x="4892675" y="3962400"/>
          <p14:tracePt t="42817" x="4857750" y="3995738"/>
          <p14:tracePt t="42823" x="4824413" y="4037013"/>
          <p14:tracePt t="42830" x="4808538" y="4079875"/>
          <p14:tracePt t="42838" x="4783138" y="4121150"/>
          <p14:tracePt t="42845" x="4775200" y="4164013"/>
          <p14:tracePt t="42854" x="4775200" y="4213225"/>
          <p14:tracePt t="42860" x="4775200" y="4271963"/>
          <p14:tracePt t="42867" x="4775200" y="4322763"/>
          <p14:tracePt t="42875" x="4799013" y="4381500"/>
          <p14:tracePt t="42884" x="4824413" y="4432300"/>
          <p14:tracePt t="42890" x="4857750" y="4473575"/>
          <p14:tracePt t="42898" x="4900613" y="4516438"/>
          <p14:tracePt t="42907" x="4951413" y="4541838"/>
          <p14:tracePt t="42914" x="5018088" y="4557713"/>
          <p14:tracePt t="42921" x="5092700" y="4565650"/>
          <p14:tracePt t="42928" x="5176838" y="4565650"/>
          <p14:tracePt t="42935" x="5268913" y="4565650"/>
          <p14:tracePt t="42944" x="5362575" y="4565650"/>
          <p14:tracePt t="42949" x="5445125" y="4565650"/>
          <p14:tracePt t="42958" x="5529263" y="4565650"/>
          <p14:tracePt t="42966" x="5613400" y="4557713"/>
          <p14:tracePt t="42974" x="5705475" y="4541838"/>
          <p14:tracePt t="42980" x="5789613" y="4524375"/>
          <p14:tracePt t="42988" x="5873750" y="4516438"/>
          <p14:tracePt t="42995" x="5949950" y="4498975"/>
          <p14:tracePt t="43004" x="6016625" y="4491038"/>
          <p14:tracePt t="43011" x="6075363" y="4473575"/>
          <p14:tracePt t="43018" x="6124575" y="4457700"/>
          <p14:tracePt t="43027" x="6167438" y="4440238"/>
          <p14:tracePt t="43034" x="6208713" y="4414838"/>
          <p14:tracePt t="43041" x="6242050" y="4381500"/>
          <p14:tracePt t="43048" x="6276975" y="4356100"/>
          <p14:tracePt t="43056" x="6300788" y="4322763"/>
          <p14:tracePt t="43064" x="6326188" y="4289425"/>
          <p14:tracePt t="43069" x="6343650" y="4248150"/>
          <p14:tracePt t="43079" x="6359525" y="4213225"/>
          <p14:tracePt t="43086" x="6359525" y="4164013"/>
          <p14:tracePt t="43094" x="6359525" y="4113213"/>
          <p14:tracePt t="43100" x="6359525" y="4062413"/>
          <p14:tracePt t="43108" x="6359525" y="4003675"/>
          <p14:tracePt t="43116" x="6335713" y="3952875"/>
          <p14:tracePt t="43122" x="6300788" y="3903663"/>
          <p14:tracePt t="43130" x="6259513" y="3860800"/>
          <p14:tracePt t="43139" x="6208713" y="3819525"/>
          <p14:tracePt t="43146" x="6149975" y="3794125"/>
          <p14:tracePt t="43154" x="6091238" y="3768725"/>
          <p14:tracePt t="43160" x="6024563" y="3752850"/>
          <p14:tracePt t="43168" x="5957888" y="3752850"/>
          <p14:tracePt t="43176" x="5881688" y="3735388"/>
          <p14:tracePt t="43185" x="5815013" y="3735388"/>
          <p14:tracePt t="43190" x="5738813" y="3727450"/>
          <p14:tracePt t="43198" x="5656263" y="3727450"/>
          <p14:tracePt t="43206" x="5580063" y="3727450"/>
          <p14:tracePt t="43213" x="5487988" y="3727450"/>
          <p14:tracePt t="43220" x="5395913" y="3727450"/>
          <p14:tracePt t="43227" x="5311775" y="3735388"/>
          <p14:tracePt t="43236" x="5227638" y="3768725"/>
          <p14:tracePt t="43243" x="5151438" y="3794125"/>
          <p14:tracePt t="43250" x="5092700" y="3835400"/>
          <p14:tracePt t="43258" x="5033963" y="3878263"/>
          <p14:tracePt t="43266" x="4992688" y="3929063"/>
          <p14:tracePt t="43274" x="4951413" y="3978275"/>
          <p14:tracePt t="43280" x="4916488" y="4037013"/>
          <p14:tracePt t="43288" x="4892675" y="4087813"/>
          <p14:tracePt t="43296" x="4875213" y="4138613"/>
          <p14:tracePt t="43304" x="4875213" y="4189413"/>
          <p14:tracePt t="43310" x="4875213" y="4248150"/>
          <p14:tracePt t="43318" x="4875213" y="4297363"/>
          <p14:tracePt t="43326" x="4875213" y="4356100"/>
          <p14:tracePt t="43332" x="4867275" y="4406900"/>
          <p14:tracePt t="43340" x="4875213" y="4448175"/>
          <p14:tracePt t="43347" x="4892675" y="4483100"/>
          <p14:tracePt t="43356" x="4933950" y="4524375"/>
          <p14:tracePt t="43364" x="4992688" y="4549775"/>
          <p14:tracePt t="43370" x="5033963" y="4583113"/>
          <p14:tracePt t="43378" x="5076825" y="4600575"/>
          <p14:tracePt t="43387" x="5127625" y="4600575"/>
          <p14:tracePt t="43393" x="5176838" y="4600575"/>
          <p14:tracePt t="43400" x="5227638" y="4600575"/>
          <p14:tracePt t="43408" x="5268913" y="4608513"/>
          <p14:tracePt t="43416" x="5311775" y="4608513"/>
          <p14:tracePt t="43422" x="5353050" y="4608513"/>
          <p14:tracePt t="43429" x="5378450" y="4600575"/>
          <p14:tracePt t="43438" x="5378450" y="4583113"/>
          <p14:tracePt t="43445" x="5403850" y="4557713"/>
          <p14:tracePt t="43455" x="5411788" y="4557713"/>
          <p14:tracePt t="43468" x="5421313" y="4557713"/>
          <p14:tracePt t="43476" x="5421313" y="4549775"/>
          <p14:tracePt t="43484" x="5437188" y="4541838"/>
          <p14:tracePt t="43489" x="5437188" y="4532313"/>
          <p14:tracePt t="43498" x="5445125" y="4524375"/>
          <p14:tracePt t="43506" x="5454650" y="4524375"/>
          <p14:tracePt t="43514" x="5462588" y="4516438"/>
          <p14:tracePt t="43519" x="5462588" y="4506913"/>
          <p14:tracePt t="43527" x="5470525" y="4506913"/>
          <p14:tracePt t="43535" x="5480050" y="4498975"/>
          <p14:tracePt t="43544" x="5487988" y="4491038"/>
          <p14:tracePt t="43549" x="5495925" y="4491038"/>
          <p14:tracePt t="43558" x="5513388" y="4483100"/>
          <p14:tracePt t="43566" x="5521325" y="4473575"/>
          <p14:tracePt t="43572" x="5529263" y="4473575"/>
          <p14:tracePt t="43580" x="5546725" y="4465638"/>
          <p14:tracePt t="43589" x="5562600" y="4465638"/>
          <p14:tracePt t="43595" x="5580063" y="4457700"/>
          <p14:tracePt t="43604" x="5597525" y="4457700"/>
          <p14:tracePt t="43610" x="5613400" y="4457700"/>
          <p14:tracePt t="43617" x="5621338" y="4457700"/>
          <p14:tracePt t="43625" x="5638800" y="4448175"/>
          <p14:tracePt t="43631" x="5656263" y="4448175"/>
          <p14:tracePt t="43640" x="5672138" y="4440238"/>
          <p14:tracePt t="43647" x="5680075" y="4440238"/>
          <p14:tracePt t="43656" x="5697538" y="4432300"/>
          <p14:tracePt t="43662" x="5715000" y="4424363"/>
          <p14:tracePt t="43671" x="5722938" y="4424363"/>
          <p14:tracePt t="43678" x="5730875" y="4406900"/>
          <p14:tracePt t="43686" x="5748338" y="4398963"/>
          <p14:tracePt t="43693" x="5756275" y="4381500"/>
          <p14:tracePt t="43700" x="5756275" y="4373563"/>
          <p14:tracePt t="43707" x="5773738" y="4348163"/>
          <p14:tracePt t="43716" x="5781675" y="4340225"/>
          <p14:tracePt t="43724" x="5781675" y="4322763"/>
          <p14:tracePt t="43729" x="5807075" y="4314825"/>
          <p14:tracePt t="43738" x="5815013" y="4297363"/>
          <p14:tracePt t="43746" x="5832475" y="4281488"/>
          <p14:tracePt t="43754" x="5840413" y="4256088"/>
          <p14:tracePt t="43760" x="5840413" y="4238625"/>
          <p14:tracePt t="43768" x="5848350" y="4222750"/>
          <p14:tracePt t="43776" x="5848350" y="4197350"/>
          <p14:tracePt t="43783" x="5856288" y="4179888"/>
          <p14:tracePt t="43791" x="5865813" y="4154488"/>
          <p14:tracePt t="43798" x="5881688" y="4138613"/>
          <p14:tracePt t="43805" x="5891213" y="4121150"/>
          <p14:tracePt t="43814" x="5891213" y="4105275"/>
          <p14:tracePt t="43820" x="5899150" y="4087813"/>
          <p14:tracePt t="43828" x="5907088" y="4079875"/>
          <p14:tracePt t="43836" x="5915025" y="4062413"/>
          <p14:tracePt t="43845" x="5924550" y="4054475"/>
          <p14:tracePt t="43850" x="5932488" y="4037013"/>
          <p14:tracePt t="43858" x="5940425" y="4021138"/>
          <p14:tracePt t="43866" x="5949950" y="4011613"/>
          <p14:tracePt t="43873" x="5949950" y="3995738"/>
          <p14:tracePt t="43880" x="5957888" y="3995738"/>
          <p14:tracePt t="43887" x="5965825" y="3987800"/>
          <p14:tracePt t="43895" x="5973763" y="3978275"/>
          <p14:tracePt t="43910" x="5983288" y="3978275"/>
          <p14:tracePt t="43918" x="5991225" y="3978275"/>
          <p14:tracePt t="43926" x="5991225" y="3970338"/>
          <p14:tracePt t="43934" x="5999163" y="3970338"/>
          <p14:tracePt t="43955" x="6008688" y="3970338"/>
          <p14:tracePt t="43986" x="6008688" y="3978275"/>
          <p14:tracePt t="44007" x="6008688" y="3987800"/>
          <p14:tracePt t="44024" x="6008688" y="3995738"/>
          <p14:tracePt t="44037" x="6008688" y="4003675"/>
          <p14:tracePt t="44053" x="6008688" y="4011613"/>
          <p14:tracePt t="44067" x="6008688" y="4021138"/>
          <p14:tracePt t="44090" x="6008688" y="4029075"/>
          <p14:tracePt t="44106" x="6008688" y="4037013"/>
          <p14:tracePt t="44120" x="6008688" y="4046538"/>
          <p14:tracePt t="44136" x="6008688" y="4054475"/>
          <p14:tracePt t="44150" x="5999163" y="4054475"/>
          <p14:tracePt t="44158" x="5999163" y="4062413"/>
          <p14:tracePt t="44204" x="5999163" y="4054475"/>
          <p14:tracePt t="44248" x="5999163" y="4046538"/>
          <p14:tracePt t="44255" x="5991225" y="4046538"/>
          <p14:tracePt t="44269" x="5983288" y="4046538"/>
          <p14:tracePt t="44278" x="5973763" y="4046538"/>
          <p14:tracePt t="44294" x="5965825" y="4037013"/>
          <p14:tracePt t="44300" x="5957888" y="4037013"/>
          <p14:tracePt t="44308" x="5957888" y="4029075"/>
          <p14:tracePt t="44324" x="5949950" y="4021138"/>
          <p14:tracePt t="44352" x="5940425" y="4021138"/>
          <p14:tracePt t="44390" x="5932488" y="4029075"/>
          <p14:tracePt t="44412" x="5932488" y="4037013"/>
          <p14:tracePt t="44436" x="5932488" y="4046538"/>
          <p14:tracePt t="44449" x="5932488" y="4054475"/>
          <p14:tracePt t="44474" x="5932488" y="4062413"/>
          <p14:tracePt t="44592" x="5924550" y="4062413"/>
          <p14:tracePt t="44667" x="5924550" y="4071938"/>
          <p14:tracePt t="44698" x="5924550" y="4079875"/>
          <p14:tracePt t="44780" x="5924550" y="4087813"/>
          <p14:tracePt t="44810" x="5924550" y="4095750"/>
          <p14:tracePt t="44856" x="5924550" y="4105275"/>
          <p14:tracePt t="44908" x="5915025" y="4113213"/>
          <p14:tracePt t="44938" x="5915025" y="4121150"/>
          <p14:tracePt t="44967" x="5907088" y="4121150"/>
          <p14:tracePt t="45097" x="5899150" y="4121150"/>
          <p14:tracePt t="45109" x="5899150" y="4130675"/>
          <p14:tracePt t="45170" x="5891213" y="4130675"/>
          <p14:tracePt t="45186" x="5891213" y="4138613"/>
          <p14:tracePt t="45223" x="5891213" y="4146550"/>
          <p14:tracePt t="45230" x="5881688" y="4146550"/>
          <p14:tracePt t="45254" x="5881688" y="4154488"/>
          <p14:tracePt t="45290" x="5881688" y="4164013"/>
          <p14:tracePt t="45305" x="5873750" y="4164013"/>
          <p14:tracePt t="45380" x="5865813" y="4164013"/>
          <p14:tracePt t="45426" x="5865813" y="4154488"/>
          <p14:tracePt t="45478" x="5873750" y="4154488"/>
          <p14:tracePt t="45507" x="5881688" y="4154488"/>
          <p14:tracePt t="45552" x="5881688" y="4164013"/>
          <p14:tracePt t="45582" x="5881688" y="4171950"/>
          <p14:tracePt t="45590" x="5873750" y="4171950"/>
          <p14:tracePt t="45777" x="5881688" y="4179888"/>
          <p14:tracePt t="45831" x="5881688" y="4189413"/>
          <p14:tracePt t="46092" x="5881688" y="4179888"/>
          <p14:tracePt t="46161" x="5873750" y="4179888"/>
          <p14:tracePt t="46347" x="5873750" y="4171950"/>
          <p14:tracePt t="46363" x="5881688" y="4171950"/>
          <p14:tracePt t="46386" x="5881688" y="4164013"/>
          <p14:tracePt t="46400" x="5891213" y="4164013"/>
          <p14:tracePt t="46424" x="5891213" y="4154488"/>
          <p14:tracePt t="46429" x="5899150" y="4154488"/>
          <p14:tracePt t="46460" x="5899150" y="4146550"/>
          <p14:tracePt t="46476" x="5907088" y="4146550"/>
          <p14:tracePt t="46497" x="5907088" y="4138613"/>
          <p14:tracePt t="46511" x="5915025" y="4138613"/>
          <p14:tracePt t="46528" x="5924550" y="4138613"/>
          <p14:tracePt t="46542" x="5932488" y="4138613"/>
          <p14:tracePt t="46557" x="5940425" y="4138613"/>
          <p14:tracePt t="46574" x="5949950" y="4138613"/>
          <p14:tracePt t="46596" x="5957888" y="4138613"/>
          <p14:tracePt t="46626" x="5965825" y="4138613"/>
          <p14:tracePt t="46693" x="5973763" y="4138613"/>
          <p14:tracePt t="46812" x="5965825" y="4138613"/>
          <p14:tracePt t="46844" x="5957888" y="4138613"/>
          <p14:tracePt t="46865" x="5949950" y="4138613"/>
          <p14:tracePt t="46879" x="5940425" y="4138613"/>
          <p14:tracePt t="46895" x="5932488" y="4138613"/>
          <p14:tracePt t="46904" x="5924550" y="4138613"/>
          <p14:tracePt t="46910" x="5915025" y="4138613"/>
          <p14:tracePt t="46925" x="5907088" y="4138613"/>
          <p14:tracePt t="46934" x="5899150" y="4138613"/>
          <p14:tracePt t="46939" x="5881688" y="4138613"/>
          <p14:tracePt t="46948" x="5865813" y="4138613"/>
          <p14:tracePt t="46956" x="5848350" y="4138613"/>
          <p14:tracePt t="46962" x="5822950" y="4138613"/>
          <p14:tracePt t="46970" x="5789613" y="4138613"/>
          <p14:tracePt t="46977" x="5756275" y="4138613"/>
          <p14:tracePt t="46985" x="5730875" y="4138613"/>
          <p14:tracePt t="46994" x="5697538" y="4138613"/>
          <p14:tracePt t="47000" x="5672138" y="4138613"/>
          <p14:tracePt t="47008" x="5630863" y="4138613"/>
          <p14:tracePt t="47016" x="5588000" y="4146550"/>
          <p14:tracePt t="47024" x="5538788" y="4146550"/>
          <p14:tracePt t="47030" x="5487988" y="4146550"/>
          <p14:tracePt t="47037" x="5411788" y="4154488"/>
          <p14:tracePt t="47047" x="5337175" y="4164013"/>
          <p14:tracePt t="47054" x="5253038" y="4179888"/>
          <p14:tracePt t="47061" x="5168900" y="4197350"/>
          <p14:tracePt t="47068" x="5084763" y="4222750"/>
          <p14:tracePt t="47076" x="5010150" y="4248150"/>
          <p14:tracePt t="47084" x="4933950" y="4271963"/>
          <p14:tracePt t="47331" x="2778125" y="4960938"/>
          <p14:tracePt t="47335" x="2768600" y="4953000"/>
          <p14:tracePt t="47344" x="2768600" y="4943475"/>
          <p14:tracePt t="47352" x="2760663" y="4943475"/>
          <p14:tracePt t="47357" x="2752725" y="4935538"/>
          <p14:tracePt t="47366" x="2743200" y="4935538"/>
          <p14:tracePt t="47382" x="2719388" y="4927600"/>
          <p14:tracePt t="47388" x="2693988" y="4927600"/>
          <p14:tracePt t="47396" x="2660650" y="4935538"/>
          <p14:tracePt t="47404" x="2609850" y="4943475"/>
          <p14:tracePt t="47410" x="2576513" y="4953000"/>
          <p14:tracePt t="47418" x="2533650" y="4978400"/>
          <p14:tracePt t="47427" x="2484438" y="4968875"/>
          <p14:tracePt t="47434" x="2433638" y="4986338"/>
          <p14:tracePt t="47442" x="2374900" y="4994275"/>
          <p14:tracePt t="47448" x="2316163" y="4994275"/>
          <p14:tracePt t="47456" x="2257425" y="4994275"/>
          <p14:tracePt t="47464" x="2206625" y="4994275"/>
          <p14:tracePt t="47470" x="2147888" y="4994275"/>
          <p14:tracePt t="47478" x="2097088" y="4994275"/>
          <p14:tracePt t="47485" x="2047875" y="4986338"/>
          <p14:tracePt t="47494" x="1997075" y="4986338"/>
          <p14:tracePt t="47500" x="1955800" y="4978400"/>
          <p14:tracePt t="47509" x="1912938" y="4978400"/>
          <p14:tracePt t="47516" x="1887538" y="4968875"/>
          <p14:tracePt t="47525" x="1862138" y="4968875"/>
          <p14:tracePt t="47532" x="1838325" y="4960938"/>
          <p14:tracePt t="47539" x="1838325" y="4953000"/>
          <p14:tracePt t="47554" x="1838325" y="4943475"/>
          <p14:tracePt t="47560" x="1828800" y="4935538"/>
          <p14:tracePt t="47576" x="1820863" y="4927600"/>
          <p14:tracePt t="47584" x="1820863" y="4919663"/>
          <p14:tracePt t="47592" x="1820863" y="4902200"/>
          <p14:tracePt t="47598" x="1820863" y="4884738"/>
          <p14:tracePt t="47605" x="1820863" y="4860925"/>
          <p14:tracePt t="47614" x="1838325" y="4835525"/>
          <p14:tracePt t="47623" x="1846263" y="4818063"/>
          <p14:tracePt t="47636" x="1862138" y="4818063"/>
          <p14:tracePt t="47644" x="1887538" y="4818063"/>
          <p14:tracePt t="47652" x="1905000" y="4810125"/>
          <p14:tracePt t="47658" x="1930400" y="4810125"/>
          <p14:tracePt t="47665" x="1955800" y="4810125"/>
          <p14:tracePt t="47673" x="1971675" y="4802188"/>
          <p14:tracePt t="47680" x="1989138" y="4802188"/>
          <p14:tracePt t="47688" x="2005013" y="4802188"/>
          <p14:tracePt t="47696" x="2014538" y="4802188"/>
          <p14:tracePt t="47710" x="2030413" y="4792663"/>
          <p14:tracePt t="47718" x="2030413" y="4784725"/>
          <p14:tracePt t="47727" x="2038350" y="4767263"/>
          <p14:tracePt t="47735" x="2038350" y="4733925"/>
          <p14:tracePt t="47742" x="2047875" y="4700588"/>
          <p14:tracePt t="47748" x="2055813" y="4667250"/>
          <p14:tracePt t="47756" x="2063750" y="4633913"/>
          <p14:tracePt t="47764" x="2063750" y="4600575"/>
          <p14:tracePt t="47769" x="2063750" y="4565650"/>
          <p14:tracePt t="47778" x="2047875" y="4524375"/>
          <p14:tracePt t="47787" x="2022475" y="4491038"/>
          <p14:tracePt t="47793" x="1989138" y="4457700"/>
          <p14:tracePt t="47801" x="1955800" y="4432300"/>
          <p14:tracePt t="47809" x="1930400" y="4414838"/>
          <p14:tracePt t="47816" x="1905000" y="4414838"/>
          <p14:tracePt t="47824" x="1871663" y="4414838"/>
          <p14:tracePt t="47829" x="1838325" y="4432300"/>
          <p14:tracePt t="47838" x="1803400" y="4465638"/>
          <p14:tracePt t="47846" x="1770063" y="4506913"/>
          <p14:tracePt t="47854" x="1744663" y="4557713"/>
          <p14:tracePt t="47862" x="1720850" y="4616450"/>
          <p14:tracePt t="47868" x="1720850" y="4667250"/>
          <p14:tracePt t="47876" x="1720850" y="4725988"/>
          <p14:tracePt t="47884" x="1720850" y="4776788"/>
          <p14:tracePt t="47892" x="1703388" y="4835525"/>
          <p14:tracePt t="47899" x="1703388" y="4884738"/>
          <p14:tracePt t="47906" x="1728788" y="4943475"/>
          <p14:tracePt t="47915" x="1779588" y="4994275"/>
          <p14:tracePt t="47922" x="1820863" y="5037138"/>
          <p14:tracePt t="47929" x="1862138" y="5070475"/>
          <p14:tracePt t="47935" x="1905000" y="5095875"/>
          <p14:tracePt t="47944" x="1955800" y="5095875"/>
          <p14:tracePt t="47952" x="1997075" y="5095875"/>
          <p14:tracePt t="47958" x="2038350" y="5095875"/>
          <p14:tracePt t="47966" x="2097088" y="5103813"/>
          <p14:tracePt t="47974" x="2147888" y="5103813"/>
          <p14:tracePt t="47981" x="2198688" y="5078413"/>
          <p14:tracePt t="47988" x="2249488" y="5037138"/>
          <p14:tracePt t="47997" x="2290763" y="4994275"/>
          <p14:tracePt t="48005" x="2332038" y="4960938"/>
          <p14:tracePt t="48010" x="2366963" y="4910138"/>
          <p14:tracePt t="48018" x="2382838" y="4868863"/>
          <p14:tracePt t="48026" x="2382838" y="4818063"/>
          <p14:tracePt t="48033" x="2382838" y="4767263"/>
          <p14:tracePt t="48040" x="2382838" y="4718050"/>
          <p14:tracePt t="48047" x="2382838" y="4659313"/>
          <p14:tracePt t="48056" x="2374900" y="4608513"/>
          <p14:tracePt t="48064" x="2341563" y="4557713"/>
          <p14:tracePt t="48070" x="2290763" y="4516438"/>
          <p14:tracePt t="48078" x="2257425" y="4483100"/>
          <p14:tracePt t="48087" x="2214563" y="4457700"/>
          <p14:tracePt t="48094" x="2165350" y="4440238"/>
          <p14:tracePt t="48100" x="2122488" y="4440238"/>
          <p14:tracePt t="48108" x="2081213" y="4440238"/>
          <p14:tracePt t="48116" x="2038350" y="4448175"/>
          <p14:tracePt t="48124" x="1989138" y="4465638"/>
          <p14:tracePt t="48132" x="1955800" y="4491038"/>
          <p14:tracePt t="48138" x="1912938" y="4524375"/>
          <p14:tracePt t="48146" x="1879600" y="4557713"/>
          <p14:tracePt t="48154" x="1846263" y="4591050"/>
          <p14:tracePt t="48160" x="1820863" y="4624388"/>
          <p14:tracePt t="48168" x="1795463" y="4659313"/>
          <p14:tracePt t="48176" x="1779588" y="4692650"/>
          <p14:tracePt t="48185" x="1762125" y="4725988"/>
          <p14:tracePt t="48189" x="1762125" y="4759325"/>
          <p14:tracePt t="48198" x="1762125" y="4792663"/>
          <p14:tracePt t="48206" x="1762125" y="4826000"/>
          <p14:tracePt t="48214" x="1779588" y="4860925"/>
          <p14:tracePt t="48222" x="1795463" y="4894263"/>
          <p14:tracePt t="48228" x="1820863" y="4927600"/>
          <p14:tracePt t="48236" x="1838325" y="4953000"/>
          <p14:tracePt t="48245" x="1862138" y="4978400"/>
          <p14:tracePt t="48252" x="1887538" y="4994275"/>
          <p14:tracePt t="48258" x="1912938" y="4994275"/>
          <p14:tracePt t="48267" x="1938338" y="4994275"/>
          <p14:tracePt t="48274" x="1963738" y="4994275"/>
          <p14:tracePt t="48281" x="1989138" y="4994275"/>
          <p14:tracePt t="48288" x="2014538" y="4994275"/>
          <p14:tracePt t="48296" x="2038350" y="4968875"/>
          <p14:tracePt t="48304" x="2055813" y="4953000"/>
          <p14:tracePt t="48311" x="2073275" y="4935538"/>
          <p14:tracePt t="48318" x="2089150" y="4910138"/>
          <p14:tracePt t="48327" x="2089150" y="4894263"/>
          <p14:tracePt t="48334" x="2097088" y="4876800"/>
          <p14:tracePt t="48339" x="2097088" y="4851400"/>
          <p14:tracePt t="48348" x="2097088" y="4826000"/>
          <p14:tracePt t="48356" x="2106613" y="4810125"/>
          <p14:tracePt t="48364" x="2106613" y="4784725"/>
          <p14:tracePt t="48369" x="2106613" y="4759325"/>
          <p14:tracePt t="48379" x="2106613" y="4725988"/>
          <p14:tracePt t="48386" x="2089150" y="4700588"/>
          <p14:tracePt t="48394" x="2073275" y="4675188"/>
          <p14:tracePt t="48400" x="2055813" y="4659313"/>
          <p14:tracePt t="48408" x="2038350" y="4649788"/>
          <p14:tracePt t="48416" x="2030413" y="4641850"/>
          <p14:tracePt t="48424" x="2022475" y="4641850"/>
          <p14:tracePt t="48432" x="2005013" y="4633913"/>
          <p14:tracePt t="48446" x="1997075" y="4624388"/>
          <p14:tracePt t="48460" x="1989138" y="4624388"/>
          <p14:tracePt t="48468" x="1979613" y="4616450"/>
          <p14:tracePt t="48476" x="1971675" y="4616450"/>
          <p14:tracePt t="48490" x="1963738" y="4616450"/>
          <p14:tracePt t="48497" x="1955800" y="4616450"/>
          <p14:tracePt t="48514" x="1946275" y="4616450"/>
          <p14:tracePt t="48522" x="1938338" y="4616450"/>
          <p14:tracePt t="48528" x="1938338" y="4624388"/>
          <p14:tracePt t="48535" x="1930400" y="4624388"/>
          <p14:tracePt t="48544" x="1930400" y="4633913"/>
          <p14:tracePt t="48550" x="1930400" y="4641850"/>
          <p14:tracePt t="48558" x="1930400" y="4649788"/>
          <p14:tracePt t="48574" x="1920875" y="4659313"/>
          <p14:tracePt t="48588" x="1920875" y="4667250"/>
          <p14:tracePt t="48609" x="1920875" y="4675188"/>
          <p14:tracePt t="48626" x="1930400" y="4675188"/>
          <p14:tracePt t="48648" x="1938338" y="4675188"/>
          <p14:tracePt t="48672" x="1946275" y="4675188"/>
          <p14:tracePt t="48700" x="1946275" y="4667250"/>
          <p14:tracePt t="48730" x="1955800" y="4659313"/>
          <p14:tracePt t="48760" x="1963738" y="4659313"/>
          <p14:tracePt t="48784" x="1971675" y="4649788"/>
          <p14:tracePt t="48815" x="1979613" y="4649788"/>
          <p14:tracePt t="48925" x="1989138" y="4649788"/>
          <p14:tracePt t="48972" x="1989138" y="4659313"/>
          <p14:tracePt t="49008" x="1989138" y="4667250"/>
          <p14:tracePt t="49053" x="1997075" y="4667250"/>
          <p14:tracePt t="49196" x="1997075" y="4675188"/>
          <p14:tracePt t="49339" x="1997075" y="4667250"/>
          <p14:tracePt t="49421" x="2005013" y="4667250"/>
          <p14:tracePt t="49458" x="2005013" y="4675188"/>
          <p14:tracePt t="49496" x="2014538" y="4675188"/>
          <p14:tracePt t="49533" x="2022475" y="4684713"/>
          <p14:tracePt t="49601" x="2030413" y="4684713"/>
          <p14:tracePt t="49630" x="2038350" y="4684713"/>
          <p14:tracePt t="49660" x="2047875" y="4684713"/>
          <p14:tracePt t="49692" x="2055813" y="4684713"/>
          <p14:tracePt t="49728" x="2063750" y="4684713"/>
          <p14:tracePt t="49767" x="2063750" y="4692650"/>
          <p14:tracePt t="49780" x="2073275" y="4692650"/>
          <p14:tracePt t="49810" x="2081213" y="4692650"/>
          <p14:tracePt t="49827" x="2081213" y="4700588"/>
          <p14:tracePt t="49835" x="2089150" y="4700588"/>
          <p14:tracePt t="49855" x="2097088" y="4708525"/>
          <p14:tracePt t="49870" x="2106613" y="4708525"/>
          <p14:tracePt t="49878" x="2106613" y="4718050"/>
          <p14:tracePt t="49887" x="2114550" y="4718050"/>
          <p14:tracePt t="49894" x="2122488" y="4718050"/>
          <p14:tracePt t="49901" x="2132013" y="4718050"/>
          <p14:tracePt t="49908" x="2139950" y="4725988"/>
          <p14:tracePt t="49916" x="2147888" y="4725988"/>
          <p14:tracePt t="49924" x="2165350" y="4725988"/>
          <p14:tracePt t="49930" x="2181225" y="4725988"/>
          <p14:tracePt t="49938" x="2190750" y="4725988"/>
          <p14:tracePt t="49945" x="2206625" y="4733925"/>
          <p14:tracePt t="49955" x="2224088" y="4733925"/>
          <p14:tracePt t="49960" x="2239963" y="4733925"/>
          <p14:tracePt t="49968" x="2249488" y="4743450"/>
          <p14:tracePt t="49984" x="2273300" y="4743450"/>
          <p14:tracePt t="49991" x="2290763" y="4751388"/>
          <p14:tracePt t="49998" x="2308225" y="4751388"/>
          <p14:tracePt t="50005" x="2324100" y="4759325"/>
          <p14:tracePt t="50014" x="2349500" y="4759325"/>
          <p14:tracePt t="50301" x="6267450" y="5027613"/>
          <p14:tracePt t="50304" x="6318250" y="5027613"/>
          <p14:tracePt t="50311" x="6394450" y="5037138"/>
          <p14:tracePt t="50318" x="6418263" y="5037138"/>
          <p14:tracePt t="50326" x="6519863" y="5037138"/>
          <p14:tracePt t="50333" x="6611938" y="5037138"/>
          <p14:tracePt t="50342" x="6688138" y="5037138"/>
          <p14:tracePt t="50349" x="6754813" y="5045075"/>
          <p14:tracePt t="50355" x="6813550" y="5045075"/>
          <p14:tracePt t="50364" x="6854825" y="5045075"/>
          <p14:tracePt t="50372" x="6897688" y="5045075"/>
          <p14:tracePt t="50378" x="6931025" y="5053013"/>
          <p14:tracePt t="50387" x="6964363" y="5060950"/>
          <p14:tracePt t="50394" x="6989763" y="5060950"/>
          <p14:tracePt t="50402" x="7005638" y="5070475"/>
          <p14:tracePt t="50408" x="7005638" y="5086350"/>
          <p14:tracePt t="50416" x="7005638" y="5103813"/>
          <p14:tracePt t="50424" x="7005638" y="5119688"/>
          <p14:tracePt t="50432" x="7015163" y="5145088"/>
          <p14:tracePt t="50439" x="7015163" y="5170488"/>
          <p14:tracePt t="50447" x="7015163" y="5187950"/>
          <p14:tracePt t="50454" x="7023100" y="5187950"/>
          <p14:tracePt t="50468" x="7023100" y="5195888"/>
          <p14:tracePt t="50492" x="7023100" y="5203825"/>
          <p14:tracePt t="50498" x="7023100" y="5213350"/>
          <p14:tracePt t="50506" x="7023100" y="5221288"/>
          <p14:tracePt t="50523" x="7023100" y="5229225"/>
          <p14:tracePt t="50528" x="7005638" y="5237163"/>
          <p14:tracePt t="50536" x="6981825" y="5246688"/>
          <p14:tracePt t="50544" x="6946900" y="5262563"/>
          <p14:tracePt t="50552" x="6913563" y="5280025"/>
          <p14:tracePt t="50558" x="6872288" y="5313363"/>
          <p14:tracePt t="50567" x="6829425" y="5330825"/>
          <p14:tracePt t="50574" x="6788150" y="5338763"/>
          <p14:tracePt t="50582" x="6737350" y="5338763"/>
          <p14:tracePt t="50587" x="6696075" y="5338763"/>
          <p14:tracePt t="50596" x="6645275" y="5346700"/>
          <p14:tracePt t="50603" x="6604000" y="5346700"/>
          <p14:tracePt t="50612" x="6553200" y="5346700"/>
          <p14:tracePt t="50618" x="6502400" y="5356225"/>
          <p14:tracePt t="50626" x="6453188" y="5356225"/>
          <p14:tracePt t="50635" x="6410325" y="5356225"/>
          <p14:tracePt t="50642" x="6369050" y="5356225"/>
          <p14:tracePt t="50647" x="6326188" y="5356225"/>
          <p14:tracePt t="50657" x="6284913" y="5356225"/>
          <p14:tracePt t="50664" x="6242050" y="5356225"/>
          <p14:tracePt t="50672" x="6208713" y="5364163"/>
          <p14:tracePt t="50678" x="6183313" y="5364163"/>
          <p14:tracePt t="50686" x="6159500" y="5364163"/>
          <p14:tracePt t="50694" x="6134100" y="5364163"/>
          <p14:tracePt t="50702" x="6116638" y="5364163"/>
          <p14:tracePt t="50716" x="6108700" y="5364163"/>
          <p14:tracePt t="50724" x="6108700" y="5356225"/>
          <p14:tracePt t="50732" x="6108700" y="5346700"/>
          <p14:tracePt t="50738" x="6108700" y="5330825"/>
          <p14:tracePt t="50746" x="6108700" y="5313363"/>
          <p14:tracePt t="50775" x="6108700" y="5305425"/>
          <p14:tracePt t="50792" x="6108700" y="5313363"/>
          <p14:tracePt t="50798" x="6108700" y="5338763"/>
          <p14:tracePt t="50806" x="6091238" y="5356225"/>
          <p14:tracePt t="50814" x="6067425" y="5372100"/>
          <p14:tracePt t="50822" x="6049963" y="5397500"/>
          <p14:tracePt t="50828" x="6032500" y="5430838"/>
          <p14:tracePt t="50837" x="6016625" y="5464175"/>
          <p14:tracePt t="50844" x="5999163" y="5497513"/>
          <p14:tracePt t="50852" x="5983288" y="5540375"/>
          <p14:tracePt t="50859" x="5965825" y="5591175"/>
          <p14:tracePt t="50866" x="5949950" y="5640388"/>
          <p14:tracePt t="50875" x="5949950" y="5691188"/>
          <p14:tracePt t="50882" x="5940425" y="5749925"/>
          <p14:tracePt t="50888" x="5940425" y="5791200"/>
          <p14:tracePt t="50896" x="5940425" y="5842000"/>
          <p14:tracePt t="50904" x="5940425" y="5875338"/>
          <p14:tracePt t="50912" x="5949950" y="5908675"/>
          <p14:tracePt t="50919" x="5973763" y="5934075"/>
          <p14:tracePt t="50926" x="6008688" y="5951538"/>
          <p14:tracePt t="50935" x="6032500" y="5969000"/>
          <p14:tracePt t="50943" x="6067425" y="5976938"/>
          <p14:tracePt t="50949" x="6100763" y="5976938"/>
          <p14:tracePt t="50956" x="6134100" y="5976938"/>
          <p14:tracePt t="50963" x="6175375" y="5976938"/>
          <p14:tracePt t="50972" x="6208713" y="5976938"/>
          <p14:tracePt t="50978" x="6251575" y="5969000"/>
          <p14:tracePt t="50986" x="6292850" y="5951538"/>
          <p14:tracePt t="50994" x="6326188" y="5908675"/>
          <p14:tracePt t="51003" x="6369050" y="5884863"/>
          <p14:tracePt t="51008" x="6402388" y="5849938"/>
          <p14:tracePt t="51016" x="6427788" y="5808663"/>
          <p14:tracePt t="51024" x="6453188" y="5775325"/>
          <p14:tracePt t="51032" x="6477000" y="5741988"/>
          <p14:tracePt t="51038" x="6477000" y="5708650"/>
          <p14:tracePt t="51046" x="6477000" y="5665788"/>
          <p14:tracePt t="51054" x="6477000" y="5624513"/>
          <p14:tracePt t="51062" x="6477000" y="5573713"/>
          <p14:tracePt t="51068" x="6477000" y="5522913"/>
          <p14:tracePt t="51076" x="6469063" y="5481638"/>
          <p14:tracePt t="51084" x="6443663" y="5430838"/>
          <p14:tracePt t="51093" x="6402388" y="5389563"/>
          <p14:tracePt t="51099" x="6376988" y="5346700"/>
          <p14:tracePt t="51107" x="6343650" y="5321300"/>
          <p14:tracePt t="51114" x="6310313" y="5295900"/>
          <p14:tracePt t="51123" x="6276975" y="5280025"/>
          <p14:tracePt t="51128" x="6234113" y="5280025"/>
          <p14:tracePt t="51136" x="6200775" y="5280025"/>
          <p14:tracePt t="51144" x="6167438" y="5287963"/>
          <p14:tracePt t="51152" x="6134100" y="5313363"/>
          <p14:tracePt t="51157" x="6100763" y="5338763"/>
          <p14:tracePt t="51165" x="6057900" y="5364163"/>
          <p14:tracePt t="51174" x="6024563" y="5397500"/>
          <p14:tracePt t="51182" x="5999163" y="5422900"/>
          <p14:tracePt t="51188" x="5973763" y="5448300"/>
          <p14:tracePt t="51196" x="5957888" y="5464175"/>
          <p14:tracePt t="51205" x="5949950" y="5473700"/>
          <p14:tracePt t="51218" x="5949950" y="5481638"/>
          <p14:tracePt t="51248" x="5965825" y="5481638"/>
          <p14:tracePt t="51255" x="5983288" y="5481638"/>
          <p14:tracePt t="51264" x="5991225" y="5481638"/>
          <p14:tracePt t="51272" x="6008688" y="5481638"/>
          <p14:tracePt t="51286" x="6016625" y="5481638"/>
          <p14:tracePt t="51302" x="6032500" y="5481638"/>
          <p14:tracePt t="51309" x="6042025" y="5473700"/>
          <p14:tracePt t="51317" x="6057900" y="5473700"/>
          <p14:tracePt t="51324" x="6083300" y="5464175"/>
          <p14:tracePt t="51333" x="6116638" y="5456238"/>
          <p14:tracePt t="51341" x="6149975" y="5456238"/>
          <p14:tracePt t="51345" x="6183313" y="5456238"/>
          <p14:tracePt t="51357" x="6226175" y="5456238"/>
          <p14:tracePt t="51362" x="6276975" y="5456238"/>
          <p14:tracePt t="51368" x="6326188" y="5456238"/>
          <p14:tracePt t="51549" x="7392988" y="5934075"/>
          <p14:tracePt t="51553" x="7408863" y="5926138"/>
          <p14:tracePt t="51558" x="7416800" y="5918200"/>
          <p14:tracePt t="51583" x="7408863" y="5926138"/>
          <p14:tracePt t="51587" x="7392988" y="5943600"/>
          <p14:tracePt t="51597" x="7350125" y="5984875"/>
          <p14:tracePt t="51604" x="7316788" y="6027738"/>
          <p14:tracePt t="51612" x="7299325" y="6051550"/>
          <p14:tracePt t="51618" x="7299325" y="6086475"/>
          <p14:tracePt t="51626" x="7299325" y="6110288"/>
          <p14:tracePt t="51634" x="7299325" y="6127750"/>
          <p14:tracePt t="51642" x="7299325" y="6145213"/>
          <p14:tracePt t="51648" x="7291388" y="6161088"/>
          <p14:tracePt t="51657" x="7291388" y="6178550"/>
          <p14:tracePt t="51663" x="7291388" y="6186488"/>
          <p14:tracePt t="51677" x="7291388" y="6203950"/>
          <p14:tracePt t="51686" x="7299325" y="6203950"/>
          <p14:tracePt t="51694" x="7308850" y="6211888"/>
          <p14:tracePt t="51702" x="7316788" y="6211888"/>
          <p14:tracePt t="51708" x="7316788" y="6219825"/>
          <p14:tracePt t="51724" x="7316788" y="6227763"/>
          <p14:tracePt t="51754" x="7299325" y="6227763"/>
          <p14:tracePt t="51761" x="7283450" y="6219825"/>
          <p14:tracePt t="51768" x="7265988" y="6219825"/>
          <p14:tracePt t="51775" x="7250113" y="6219825"/>
          <p14:tracePt t="51783" x="7240588" y="6219825"/>
          <p14:tracePt t="51792" x="7224713" y="6219825"/>
          <p14:tracePt t="51806" x="7216775" y="6227763"/>
          <p14:tracePt t="51815" x="7216775" y="6237288"/>
          <p14:tracePt t="51822" x="7216775" y="6245225"/>
          <p14:tracePt t="51828" x="7207250" y="6245225"/>
          <p14:tracePt t="51836" x="7207250" y="6253163"/>
          <p14:tracePt t="51858" x="7216775" y="6262688"/>
          <p14:tracePt t="51866" x="7232650" y="6262688"/>
          <p14:tracePt t="51873" x="7250113" y="6262688"/>
          <p14:tracePt t="51882" x="7258050" y="6262688"/>
          <p14:tracePt t="51888" x="7265988" y="6262688"/>
          <p14:tracePt t="51895" x="7283450" y="6262688"/>
          <p14:tracePt t="51904" x="7299325" y="6262688"/>
          <p14:tracePt t="51912" x="7308850" y="6262688"/>
          <p14:tracePt t="51917" x="7324725" y="6270625"/>
          <p14:tracePt t="51927" x="7342188" y="6270625"/>
          <p14:tracePt t="51935" x="7350125" y="6270625"/>
          <p14:tracePt t="51942" x="7358063" y="6270625"/>
          <p14:tracePt t="51949" x="7367588" y="6270625"/>
          <p14:tracePt t="51955" x="7375525" y="6270625"/>
          <p14:tracePt t="51964" x="7375525" y="6278563"/>
          <p14:tracePt t="51973" x="7383463" y="6278563"/>
          <p14:tracePt t="51986" x="7392988" y="6278563"/>
          <p14:tracePt t="51994" x="7400925" y="6278563"/>
          <p14:tracePt t="52002" x="7408863" y="6278563"/>
          <p14:tracePt t="52008" x="7416800" y="6278563"/>
          <p14:tracePt t="52024" x="7426325" y="6270625"/>
          <p14:tracePt t="52033" x="7434263" y="6270625"/>
          <p14:tracePt t="52038" x="7434263" y="6262688"/>
          <p14:tracePt t="52046" x="7442200" y="6262688"/>
          <p14:tracePt t="52054" x="7451725" y="6262688"/>
          <p14:tracePt t="52062" x="7451725" y="6253163"/>
          <p14:tracePt t="52068" x="7459663" y="6253163"/>
          <p14:tracePt t="52083" x="7467600" y="6253163"/>
          <p14:tracePt t="52093" x="7467600" y="6245225"/>
          <p14:tracePt t="52106" x="7475538" y="6245225"/>
          <p14:tracePt t="52122" x="7475538" y="6237288"/>
          <p14:tracePt t="52136" x="7475538" y="6227763"/>
          <p14:tracePt t="52152" x="7475538" y="6219825"/>
          <p14:tracePt t="52158" x="7475538" y="6211888"/>
          <p14:tracePt t="52166" x="7475538" y="6203950"/>
          <p14:tracePt t="52174" x="7475538" y="6194425"/>
          <p14:tracePt t="52182" x="7467600" y="6194425"/>
          <p14:tracePt t="52188" x="7459663" y="6186488"/>
          <p14:tracePt t="52197" x="7434263" y="6186488"/>
          <p14:tracePt t="52204" x="7416800" y="6178550"/>
          <p14:tracePt t="52213" x="7392988" y="6178550"/>
          <p14:tracePt t="52218" x="7375525" y="6178550"/>
          <p14:tracePt t="52226" x="7342188" y="6178550"/>
          <p14:tracePt t="52234" x="7316788" y="6178550"/>
          <p14:tracePt t="52242" x="7291388" y="6186488"/>
          <p14:tracePt t="52248" x="7258050" y="6203950"/>
          <p14:tracePt t="52256" x="7232650" y="6219825"/>
          <p14:tracePt t="52264" x="7207250" y="6237288"/>
          <p14:tracePt t="52272" x="7181850" y="6253163"/>
          <p14:tracePt t="52279" x="7165975" y="6278563"/>
          <p14:tracePt t="52286" x="7140575" y="6303963"/>
          <p14:tracePt t="52295" x="7115175" y="6329363"/>
          <p14:tracePt t="52303" x="7099300" y="6362700"/>
          <p14:tracePt t="52308" x="7089775" y="6396038"/>
          <p14:tracePt t="52317" x="7089775" y="6429375"/>
          <p14:tracePt t="52324" x="7089775" y="6462713"/>
          <p14:tracePt t="52332" x="7089775" y="6497638"/>
          <p14:tracePt t="52338" x="7089775" y="6521450"/>
          <p14:tracePt t="52346" x="7089775" y="6546850"/>
          <p14:tracePt t="52357" x="7115175" y="6564313"/>
          <p14:tracePt t="52364" x="7148513" y="6581775"/>
          <p14:tracePt t="52368" x="7173913" y="6597650"/>
          <p14:tracePt t="52378" x="7199313" y="6615113"/>
          <p14:tracePt t="52385" x="7224713" y="6623050"/>
          <p14:tracePt t="52393" x="7250113" y="6630988"/>
          <p14:tracePt t="52398" x="7283450" y="6630988"/>
          <p14:tracePt t="52406" x="7316788" y="6640513"/>
          <p14:tracePt t="52415" x="7342188" y="6648450"/>
          <p14:tracePt t="52422" x="7367588" y="6656388"/>
          <p14:tracePt t="52428" x="7392988" y="6656388"/>
          <p14:tracePt t="52436" x="7416800" y="6656388"/>
          <p14:tracePt t="52443" x="7442200" y="6656388"/>
          <p14:tracePt t="52452" x="7459663" y="6656388"/>
          <p14:tracePt t="52458" x="7485063" y="6656388"/>
          <p14:tracePt t="52466" x="7500938" y="6640513"/>
          <p14:tracePt t="52475" x="7518400" y="6615113"/>
          <p14:tracePt t="52483" x="7543800" y="6581775"/>
          <p14:tracePt t="52489" x="7559675" y="6556375"/>
          <p14:tracePt t="52496" x="7577138" y="6530975"/>
          <p14:tracePt t="52505" x="7593013" y="6505575"/>
          <p14:tracePt t="52512" x="7610475" y="6488113"/>
          <p14:tracePt t="52518" x="7627938" y="6472238"/>
          <p14:tracePt t="52526" x="7627938" y="6454775"/>
          <p14:tracePt t="52534" x="7635875" y="6438900"/>
          <p14:tracePt t="52542" x="7635875" y="6421438"/>
          <p14:tracePt t="52548" x="7635875" y="6403975"/>
          <p14:tracePt t="52556" x="7643813" y="6388100"/>
          <p14:tracePt t="52565" x="7643813" y="6370638"/>
          <p14:tracePt t="52572" x="7643813" y="6354763"/>
          <p14:tracePt t="52579" x="7643813" y="6329363"/>
          <p14:tracePt t="52586" x="7635875" y="6311900"/>
          <p14:tracePt t="52595" x="7610475" y="6286500"/>
          <p14:tracePt t="52603" x="7585075" y="6262688"/>
          <p14:tracePt t="52608" x="7559675" y="6237288"/>
          <p14:tracePt t="52616" x="7543800" y="6219825"/>
          <p14:tracePt t="52625" x="7526338" y="6194425"/>
          <p14:tracePt t="52632" x="7500938" y="6186488"/>
          <p14:tracePt t="52639" x="7485063" y="6178550"/>
          <p14:tracePt t="52646" x="7467600" y="6178550"/>
          <p14:tracePt t="52653" x="7442200" y="6178550"/>
          <p14:tracePt t="52662" x="7416800" y="6178550"/>
          <p14:tracePt t="52668" x="7392988" y="6178550"/>
          <p14:tracePt t="52676" x="7358063" y="6178550"/>
          <p14:tracePt t="52684" x="7334250" y="6178550"/>
          <p14:tracePt t="52691" x="7308850" y="6178550"/>
          <p14:tracePt t="52699" x="7291388" y="6186488"/>
          <p14:tracePt t="52706" x="7265988" y="6194425"/>
          <p14:tracePt t="52715" x="7250113" y="6219825"/>
          <p14:tracePt t="52722" x="7240588" y="6237288"/>
          <p14:tracePt t="52728" x="7224713" y="6253163"/>
          <p14:tracePt t="52736" x="7216775" y="6270625"/>
          <p14:tracePt t="52745" x="7207250" y="6286500"/>
          <p14:tracePt t="52752" x="7207250" y="6311900"/>
          <p14:tracePt t="52758" x="7199313" y="6329363"/>
          <p14:tracePt t="52767" x="7191375" y="6354763"/>
          <p14:tracePt t="52775" x="7191375" y="6370638"/>
          <p14:tracePt t="52782" x="7181850" y="6388100"/>
          <p14:tracePt t="52789" x="7181850" y="6413500"/>
          <p14:tracePt t="52796" x="7181850" y="6438900"/>
          <p14:tracePt t="52804" x="7191375" y="6454775"/>
          <p14:tracePt t="52812" x="7207250" y="6480175"/>
          <p14:tracePt t="52818" x="7224713" y="6497638"/>
          <p14:tracePt t="52827" x="7232650" y="6513513"/>
          <p14:tracePt t="52835" x="7250113" y="6530975"/>
          <p14:tracePt t="52843" x="7265988" y="6538913"/>
          <p14:tracePt t="52848" x="7283450" y="6556375"/>
          <p14:tracePt t="52856" x="7299325" y="6564313"/>
          <p14:tracePt t="52864" x="7324725" y="6564313"/>
          <p14:tracePt t="52872" x="7350125" y="6572250"/>
          <p14:tracePt t="52878" x="7367588" y="6572250"/>
          <p14:tracePt t="52886" x="7392988" y="6572250"/>
          <p14:tracePt t="52894" x="7416800" y="6572250"/>
          <p14:tracePt t="52902" x="7442200" y="6572250"/>
          <p14:tracePt t="52908" x="7459663" y="6564313"/>
          <p14:tracePt t="52917" x="7485063" y="6546850"/>
          <p14:tracePt t="52924" x="7510463" y="6530975"/>
          <p14:tracePt t="52933" x="7526338" y="6513513"/>
          <p14:tracePt t="52940" x="7551738" y="6497638"/>
          <p14:tracePt t="52946" x="7569200" y="6480175"/>
          <p14:tracePt t="52955" x="7585075" y="6462713"/>
          <p14:tracePt t="52962" x="7602538" y="6446838"/>
          <p14:tracePt t="52969" x="7618413" y="6421438"/>
          <p14:tracePt t="52977" x="7627938" y="6403975"/>
          <p14:tracePt t="52984" x="7627938" y="6388100"/>
          <p14:tracePt t="52991" x="7635875" y="6370638"/>
          <p14:tracePt t="52999" x="7635875" y="6354763"/>
          <p14:tracePt t="53006" x="7635875" y="6337300"/>
          <p14:tracePt t="53014" x="7643813" y="6321425"/>
          <p14:tracePt t="53023" x="7643813" y="6303963"/>
          <p14:tracePt t="53028" x="7643813" y="6286500"/>
          <p14:tracePt t="53037" x="7643813" y="6270625"/>
          <p14:tracePt t="53045" x="7635875" y="6253163"/>
          <p14:tracePt t="53053" x="7618413" y="6237288"/>
          <p14:tracePt t="53059" x="7602538" y="6219825"/>
          <p14:tracePt t="53067" x="7585075" y="6203950"/>
          <p14:tracePt t="53075" x="7569200" y="6186488"/>
          <p14:tracePt t="53082" x="7551738" y="6169025"/>
          <p14:tracePt t="53088" x="7534275" y="6153150"/>
          <p14:tracePt t="53096" x="7510463" y="6135688"/>
          <p14:tracePt t="53105" x="7485063" y="6127750"/>
          <p14:tracePt t="53112" x="7467600" y="6119813"/>
          <p14:tracePt t="53118" x="7442200" y="6119813"/>
          <p14:tracePt t="53126" x="7426325" y="6119813"/>
          <p14:tracePt t="53135" x="7408863" y="6119813"/>
          <p14:tracePt t="53142" x="7383463" y="6119813"/>
          <p14:tracePt t="53148" x="7367588" y="6127750"/>
          <p14:tracePt t="53157" x="7342188" y="6145213"/>
          <p14:tracePt t="53164" x="7316788" y="6161088"/>
          <p14:tracePt t="53172" x="7299325" y="6178550"/>
          <p14:tracePt t="53179" x="7275513" y="6194425"/>
          <p14:tracePt t="53186" x="7258050" y="6203950"/>
          <p14:tracePt t="53195" x="7250113" y="6219825"/>
          <p14:tracePt t="53203" x="7232650" y="6237288"/>
          <p14:tracePt t="53208" x="7224713" y="6253163"/>
          <p14:tracePt t="53217" x="7216775" y="6278563"/>
          <p14:tracePt t="53225" x="7207250" y="6303963"/>
          <p14:tracePt t="53232" x="7191375" y="6329363"/>
          <p14:tracePt t="53239" x="7191375" y="6354763"/>
          <p14:tracePt t="53246" x="7191375" y="6388100"/>
          <p14:tracePt t="53254" x="7191375" y="6413500"/>
          <p14:tracePt t="53262" x="7191375" y="6438900"/>
          <p14:tracePt t="53268" x="7199313" y="6454775"/>
          <p14:tracePt t="53276" x="7216775" y="6472238"/>
          <p14:tracePt t="53284" x="7232650" y="6488113"/>
          <p14:tracePt t="53292" x="7250113" y="6505575"/>
          <p14:tracePt t="53297" x="7275513" y="6513513"/>
          <p14:tracePt t="53307" x="7291388" y="6521450"/>
          <p14:tracePt t="53314" x="7316788" y="6530975"/>
          <p14:tracePt t="53323" x="7342188" y="6530975"/>
          <p14:tracePt t="53328" x="7367588" y="6538913"/>
          <p14:tracePt t="53337" x="7392988" y="6538913"/>
          <p14:tracePt t="53344" x="7416800" y="6538913"/>
          <p14:tracePt t="53352" x="7442200" y="6538913"/>
          <p14:tracePt t="53359" x="7467600" y="6538913"/>
          <p14:tracePt t="53366" x="7493000" y="6530975"/>
          <p14:tracePt t="53374" x="7518400" y="6521450"/>
          <p14:tracePt t="53383" x="7543800" y="6505575"/>
          <p14:tracePt t="53387" x="7559675" y="6488113"/>
          <p14:tracePt t="53396" x="7585075" y="6480175"/>
          <p14:tracePt t="53404" x="7602538" y="6462713"/>
          <p14:tracePt t="53413" x="7618413" y="6446838"/>
          <p14:tracePt t="53418" x="7627938" y="6429375"/>
          <p14:tracePt t="53427" x="7635875" y="6413500"/>
          <p14:tracePt t="53435" x="7643813" y="6396038"/>
          <p14:tracePt t="53442" x="7651750" y="6380163"/>
          <p14:tracePt t="53450" x="7651750" y="6354763"/>
          <p14:tracePt t="53456" x="7651750" y="6337300"/>
          <p14:tracePt t="53463" x="7651750" y="6311900"/>
          <p14:tracePt t="53472" x="7651750" y="6296025"/>
          <p14:tracePt t="53478" x="7651750" y="6270625"/>
          <p14:tracePt t="53486" x="7651750" y="6253163"/>
          <p14:tracePt t="53495" x="7635875" y="6227763"/>
          <p14:tracePt t="53503" x="7618413" y="6211888"/>
          <p14:tracePt t="53509" x="7602538" y="6186488"/>
          <p14:tracePt t="53516" x="7577138" y="6169025"/>
          <p14:tracePt t="53525" x="7551738" y="6161088"/>
          <p14:tracePt t="53532" x="7526338" y="6153150"/>
          <p14:tracePt t="53539" x="7493000" y="6153150"/>
          <p14:tracePt t="53545" x="7467600" y="6153150"/>
          <p14:tracePt t="53553" x="7434263" y="6145213"/>
          <p14:tracePt t="53563" x="7400925" y="6145213"/>
          <p14:tracePt t="53568" x="7375525" y="6145213"/>
          <p14:tracePt t="53577" x="7342188" y="6145213"/>
          <p14:tracePt t="53584" x="7316788" y="6161088"/>
          <p14:tracePt t="53592" x="7291388" y="6178550"/>
          <p14:tracePt t="53598" x="7265988" y="6203950"/>
          <p14:tracePt t="53607" x="7250113" y="6219825"/>
          <p14:tracePt t="53615" x="7232650" y="6245225"/>
          <p14:tracePt t="53623" x="7224713" y="6270625"/>
          <p14:tracePt t="53628" x="7224713" y="6286500"/>
          <p14:tracePt t="53636" x="7216775" y="6311900"/>
          <p14:tracePt t="53644" x="7216775" y="6337300"/>
          <p14:tracePt t="53652" x="7216775" y="6362700"/>
          <p14:tracePt t="53658" x="7216775" y="6388100"/>
          <p14:tracePt t="53666" x="7216775" y="6421438"/>
          <p14:tracePt t="53674" x="7224713" y="6446838"/>
          <p14:tracePt t="53682" x="7250113" y="6462713"/>
          <p14:tracePt t="53688" x="7265988" y="6480175"/>
          <p14:tracePt t="53695" x="7283450" y="6497638"/>
          <p14:tracePt t="53704" x="7299325" y="6505575"/>
          <p14:tracePt t="53712" x="7324725" y="6521450"/>
          <p14:tracePt t="53719" x="7350125" y="6521450"/>
          <p14:tracePt t="53726" x="7367588" y="6521450"/>
          <p14:tracePt t="53734" x="7392988" y="6521450"/>
          <p14:tracePt t="53742" x="7416800" y="6530975"/>
          <p14:tracePt t="53748" x="7451725" y="6530975"/>
          <p14:tracePt t="53756" x="7475538" y="6530975"/>
          <p14:tracePt t="53765" x="7500938" y="6530975"/>
          <p14:tracePt t="53772" x="7526338" y="6530975"/>
          <p14:tracePt t="53778" x="7551738" y="6513513"/>
          <p14:tracePt t="53787" x="7577138" y="6505575"/>
          <p14:tracePt t="53795" x="7593013" y="6488113"/>
          <p14:tracePt t="53803" x="7618413" y="6472238"/>
          <p14:tracePt t="53809" x="7635875" y="6454775"/>
          <p14:tracePt t="53817" x="7643813" y="6438900"/>
          <p14:tracePt t="53824" x="7661275" y="6421438"/>
          <p14:tracePt t="53833" x="7661275" y="6403975"/>
          <p14:tracePt t="53838" x="7669213" y="6388100"/>
          <p14:tracePt t="53846" x="7669213" y="6380163"/>
          <p14:tracePt t="53854" x="7669213" y="6354763"/>
          <p14:tracePt t="53862" x="7677150" y="6337300"/>
          <p14:tracePt t="53869" x="7677150" y="6321425"/>
          <p14:tracePt t="53876" x="7677150" y="6303963"/>
          <p14:tracePt t="53884" x="7677150" y="6286500"/>
          <p14:tracePt t="53892" x="7669213" y="6270625"/>
          <p14:tracePt t="53899" x="7651750" y="6245225"/>
          <p14:tracePt t="53907" x="7627938" y="6219825"/>
          <p14:tracePt t="53915" x="7602538" y="6194425"/>
          <p14:tracePt t="53922" x="7577138" y="6169025"/>
          <p14:tracePt t="53928" x="7551738" y="6153150"/>
          <p14:tracePt t="53936" x="7526338" y="6145213"/>
          <p14:tracePt t="53945" x="7500938" y="6145213"/>
          <p14:tracePt t="53952" x="7475538" y="6145213"/>
          <p14:tracePt t="53958" x="7451725" y="6135688"/>
          <p14:tracePt t="53966" x="7426325" y="6135688"/>
          <p14:tracePt t="53975" x="7392988" y="6145213"/>
          <p14:tracePt t="53982" x="7375525" y="6161088"/>
          <p14:tracePt t="53989" x="7350125" y="6178550"/>
          <p14:tracePt t="53997" x="7334250" y="6194425"/>
          <p14:tracePt t="54005" x="7316788" y="6211888"/>
          <p14:tracePt t="54012" x="7299325" y="6227763"/>
          <p14:tracePt t="54019" x="7291388" y="6245225"/>
          <p14:tracePt t="54026" x="7291388" y="6270625"/>
          <p14:tracePt t="54034" x="7291388" y="6296025"/>
          <p14:tracePt t="54042" x="7291388" y="6329363"/>
          <p14:tracePt t="54048" x="7291388" y="6362700"/>
          <p14:tracePt t="54055" x="7291388" y="6396038"/>
          <p14:tracePt t="54063" x="7308850" y="6429375"/>
          <p14:tracePt t="54073" x="7334250" y="6454775"/>
          <p14:tracePt t="54078" x="7350125" y="6480175"/>
          <p14:tracePt t="54087" x="7375525" y="6497638"/>
          <p14:tracePt t="54094" x="7400925" y="6505575"/>
          <p14:tracePt t="54103" x="7426325" y="6505575"/>
          <p14:tracePt t="54108" x="7451725" y="6505575"/>
          <p14:tracePt t="54116" x="7485063" y="6505575"/>
          <p14:tracePt t="54124" x="7510463" y="6505575"/>
          <p14:tracePt t="54133" x="7534275" y="6497638"/>
          <p14:tracePt t="54139" x="7551738" y="6480175"/>
          <p14:tracePt t="54147" x="7577138" y="6472238"/>
          <p14:tracePt t="54155" x="7593013" y="6462713"/>
          <p14:tracePt t="54163" x="7602538" y="6446838"/>
          <p14:tracePt t="54169" x="7618413" y="6438900"/>
          <p14:tracePt t="54176" x="7618413" y="6421438"/>
          <p14:tracePt t="54184" x="7618413" y="6413500"/>
          <p14:tracePt t="54192" x="7618413" y="6403975"/>
          <p14:tracePt t="54198" x="7618413" y="6396038"/>
          <p14:tracePt t="54206" x="7627938" y="6388100"/>
          <p14:tracePt t="54214" x="7627938" y="6380163"/>
          <p14:tracePt t="54228" x="7627938" y="6370638"/>
          <p14:tracePt t="54236" x="7618413" y="6362700"/>
          <p14:tracePt t="54252" x="7610475" y="6362700"/>
          <p14:tracePt t="54258" x="7602538" y="6362700"/>
          <p14:tracePt t="54266" x="7593013" y="6354763"/>
          <p14:tracePt t="54283" x="7585075" y="6354763"/>
          <p14:tracePt t="54288" x="7577138" y="6354763"/>
          <p14:tracePt t="54304" x="7569200" y="6362700"/>
          <p14:tracePt t="54327" x="7559675" y="6370638"/>
          <p14:tracePt t="54365" x="7559675" y="6380163"/>
          <p14:tracePt t="54404" x="7559675" y="6388100"/>
          <p14:tracePt t="54425" x="7559675" y="6396038"/>
          <p14:tracePt t="54673" x="7569200" y="6396038"/>
          <p14:tracePt t="54716" x="7577138" y="6396038"/>
          <p14:tracePt t="54755" x="7585075" y="6396038"/>
          <p14:tracePt t="54858" x="7585075" y="6388100"/>
          <p14:tracePt t="54949" x="7585075" y="6380163"/>
          <p14:tracePt t="55460" x="7585075" y="6370638"/>
          <p14:tracePt t="55669" x="7593013" y="6370638"/>
          <p14:tracePt t="55737" x="7602538" y="6370638"/>
          <p14:tracePt t="55788" x="7610475" y="6370638"/>
          <p14:tracePt t="55976" x="7602538" y="6370638"/>
          <p14:tracePt t="55992" x="7602538" y="6362700"/>
          <p14:tracePt t="56262" x="7602538" y="6370638"/>
          <p14:tracePt t="56352" x="7602538" y="6380163"/>
          <p14:tracePt t="56382" x="7593013" y="6380163"/>
          <p14:tracePt t="56448" x="7585075" y="6380163"/>
          <p14:tracePt t="56504" x="7585075" y="6388100"/>
          <p14:tracePt t="56568" x="7585075" y="6396038"/>
          <p14:tracePt t="56683" x="7585075" y="6388100"/>
          <p14:tracePt t="56756" x="7585075" y="6396038"/>
          <p14:tracePt t="56816" x="7577138" y="6396038"/>
          <p14:tracePt t="56854" x="7577138" y="6403975"/>
          <p14:tracePt t="56876" x="7569200" y="6403975"/>
          <p14:tracePt t="56885" x="7569200" y="6413500"/>
          <p14:tracePt t="56906" x="7559675" y="6413500"/>
          <p14:tracePt t="56923" x="7559675" y="6421438"/>
          <p14:tracePt t="56953" x="7559675" y="6429375"/>
          <p14:tracePt t="56983" x="7559675" y="6438900"/>
          <p14:tracePt t="56996" x="7577138" y="6438900"/>
          <p14:tracePt t="57004" x="7585075" y="6438900"/>
          <p14:tracePt t="57012" x="7602538" y="6438900"/>
          <p14:tracePt t="57019" x="7610475" y="6438900"/>
          <p14:tracePt t="57025" x="7627938" y="6438900"/>
          <p14:tracePt t="57034" x="7651750" y="6438900"/>
          <p14:tracePt t="57042" x="7677150" y="6429375"/>
          <p14:tracePt t="57048" x="7702550" y="6429375"/>
          <p14:tracePt t="57056" x="7727950" y="6421438"/>
          <p14:tracePt t="57064" x="7761288" y="6403975"/>
          <p14:tracePt t="57073" x="7786688" y="6388100"/>
          <p14:tracePt t="57079" x="7812088" y="6370638"/>
          <p14:tracePt t="57087" x="7837488" y="6345238"/>
          <p14:tracePt t="57095" x="7862888" y="6321425"/>
          <p14:tracePt t="57102" x="7886700" y="6303963"/>
          <p14:tracePt t="57108" x="7904163" y="6278563"/>
          <p14:tracePt t="57116" x="7929563" y="6262688"/>
          <p14:tracePt t="57125" x="7945438" y="6237288"/>
          <p14:tracePt t="57133" x="7962900" y="6211888"/>
          <p14:tracePt t="57138" x="7988300" y="6178550"/>
          <p14:tracePt t="57147" x="8004175" y="6153150"/>
          <p14:tracePt t="57155" x="8004175" y="6119813"/>
          <p14:tracePt t="57163" x="8021638" y="6094413"/>
          <p14:tracePt t="57169" x="8047038" y="6061075"/>
          <p14:tracePt t="57177" x="8072438" y="6027738"/>
          <p14:tracePt t="57184" x="8097838" y="5984875"/>
          <p14:tracePt t="57192" x="8139113" y="5943600"/>
          <p14:tracePt t="57198" x="8180388" y="5892800"/>
          <p14:tracePt t="57206" x="8239125" y="5834063"/>
          <p14:tracePt t="57215" x="8297863" y="5767388"/>
          <p14:tracePt t="57224" x="8374063" y="5691188"/>
          <p14:tracePt t="57228" x="8440738" y="5607050"/>
          <p14:tracePt t="57236" x="8516938" y="5522913"/>
          <p14:tracePt t="57245" x="8591550" y="5438775"/>
          <p14:tracePt t="57253" x="8667750" y="5364163"/>
          <p14:tracePt t="57259" x="8751888" y="5287963"/>
          <p14:tracePt t="57266" x="8836025" y="5213350"/>
          <p14:tracePt t="57275" x="8920163" y="5137150"/>
          <p14:tracePt t="57282" x="9002713" y="5053013"/>
          <p14:tracePt t="57289" x="9078913" y="4968875"/>
          <p14:tracePt t="57296" x="9155113" y="4894263"/>
          <p14:tracePt t="57304" x="9229725" y="4810125"/>
          <p14:tracePt t="57312" x="9296400" y="4733925"/>
          <p14:tracePt t="57319" x="9372600" y="4659313"/>
          <p14:tracePt t="57326" x="9439275" y="4575175"/>
          <p14:tracePt t="57335" x="9507538" y="4498975"/>
          <p14:tracePt t="57343" x="9566275" y="4424363"/>
          <p14:tracePt t="57349" x="9615488" y="4340225"/>
          <p14:tracePt t="57357" x="9658350" y="4264025"/>
          <p14:tracePt t="57365" x="9699625" y="4179888"/>
          <p14:tracePt t="57372" x="9732963" y="4095750"/>
          <p14:tracePt t="57378" x="9750425" y="4011613"/>
          <p14:tracePt t="57387" x="9750425" y="3937000"/>
          <p14:tracePt t="57394" x="9750425" y="3870325"/>
          <p14:tracePt t="57402" x="9758363" y="3802063"/>
          <p14:tracePt t="57408" x="9758363" y="3752850"/>
          <p14:tracePt t="57416" x="9742488" y="3709988"/>
          <p14:tracePt t="57424" x="9725025" y="3676650"/>
          <p14:tracePt t="57433" x="9717088" y="3651250"/>
          <p14:tracePt t="57438" x="9699625" y="3635375"/>
          <p14:tracePt t="57447" x="9683750" y="3635375"/>
          <p14:tracePt t="57454" x="9674225" y="3635375"/>
          <p14:tracePt t="57468" x="9658350" y="3625850"/>
          <p14:tracePt t="57476" x="9648825" y="3617913"/>
          <p14:tracePt t="57485" x="9632950" y="3617913"/>
          <p14:tracePt t="57493" x="9615488" y="3609975"/>
          <p14:tracePt t="57501" x="9615488" y="3600450"/>
          <p14:tracePt t="57506" x="9607550" y="3584575"/>
          <p14:tracePt t="57514" x="9607550" y="3567113"/>
          <p14:tracePt t="57523" x="9607550" y="3551238"/>
          <p14:tracePt t="57528" x="9599613" y="3551238"/>
          <p14:tracePt t="57536" x="9590088" y="3541713"/>
          <p14:tracePt t="57545" x="9582150" y="3541713"/>
          <p14:tracePt t="57552" x="9574213" y="3541713"/>
          <p14:tracePt t="57566" x="9566275" y="3533775"/>
          <p14:tracePt t="57589" x="9556750" y="3533775"/>
          <p14:tracePt t="57612" x="9548813" y="3533775"/>
          <p14:tracePt t="57673" x="9548813" y="3541713"/>
          <p14:tracePt t="57687" x="9548813" y="3551238"/>
          <p14:tracePt t="57702" x="9548813" y="3559175"/>
          <p14:tracePt t="57732" x="9548813" y="3567113"/>
          <p14:tracePt t="57763" x="9556750" y="3567113"/>
          <p14:tracePt t="57776" x="9556750" y="3559175"/>
          <p14:tracePt t="57822" x="9556750" y="3551238"/>
          <p14:tracePt t="57844" x="9556750" y="3541713"/>
          <p14:tracePt t="57858" x="9556750" y="3533775"/>
          <p14:tracePt t="57888" x="9556750" y="3525838"/>
          <p14:tracePt t="57935" x="9556750" y="3533775"/>
          <p14:tracePt t="57971" x="9556750" y="3541713"/>
          <p14:tracePt t="58002" x="9556750" y="3551238"/>
          <p14:tracePt t="58024" x="9566275" y="3551238"/>
          <p14:tracePt t="58046" x="9574213" y="3551238"/>
          <p14:tracePt t="58068" x="9582150" y="3551238"/>
          <p14:tracePt t="58144" x="9582150" y="3559175"/>
          <p14:tracePt t="58346" x="9574213" y="3559175"/>
          <p14:tracePt t="58505" x="9582150" y="3559175"/>
          <p14:tracePt t="58519" x="9590088" y="3559175"/>
          <p14:tracePt t="58526" x="9607550" y="3559175"/>
          <p14:tracePt t="58534" x="9615488" y="3567113"/>
          <p14:tracePt t="58543" x="9632950" y="3584575"/>
          <p14:tracePt t="58548" x="9640888" y="3609975"/>
          <p14:tracePt t="58557" x="9640888" y="3651250"/>
          <p14:tracePt t="58565" x="9640888" y="3684588"/>
          <p14:tracePt t="58573" x="9640888" y="3727450"/>
          <p14:tracePt t="58578" x="9648825" y="3776663"/>
          <p14:tracePt t="58588" x="9640888" y="3835400"/>
          <p14:tracePt t="58594" x="9625013" y="3903663"/>
          <p14:tracePt t="58603" x="9590088" y="3987800"/>
          <p14:tracePt t="58608" x="9566275" y="4079875"/>
          <p14:tracePt t="58617" x="9523413" y="4179888"/>
          <p14:tracePt t="58624" x="9482138" y="4289425"/>
          <p14:tracePt t="58634" x="9423400" y="4406900"/>
          <p14:tracePt t="58639" x="9355138" y="4516438"/>
          <p14:tracePt t="58647" x="9296400" y="4624388"/>
          <p14:tracePt t="58656" x="9221788" y="4725988"/>
          <p14:tracePt t="58664" x="9155113" y="4826000"/>
          <p14:tracePt t="58669" x="9086850" y="4919663"/>
          <p14:tracePt t="58677" x="9012238" y="5011738"/>
          <p14:tracePt t="58686" x="8943975" y="5095875"/>
          <p14:tracePt t="58692" x="8877300" y="5178425"/>
          <p14:tracePt t="58699" x="8810625" y="5254625"/>
          <p14:tracePt t="58707" x="8751888" y="5321300"/>
          <p14:tracePt t="58715" x="8701088" y="5380038"/>
          <p14:tracePt t="58723" x="8650288" y="5430838"/>
          <p14:tracePt t="58728" x="8609013" y="5481638"/>
          <p14:tracePt t="58738" x="8575675" y="5514975"/>
          <p14:tracePt t="58744" x="8550275" y="5548313"/>
          <p14:tracePt t="58753" x="8524875" y="5581650"/>
          <p14:tracePt t="58759" x="8509000" y="5614988"/>
          <p14:tracePt t="58767" x="8483600" y="5649913"/>
          <p14:tracePt t="58775" x="8466138" y="5683250"/>
          <p14:tracePt t="58782" x="8458200" y="5708650"/>
          <p14:tracePt t="58789" x="8440738" y="5732463"/>
          <p14:tracePt t="58797" x="8424863" y="5757863"/>
          <p14:tracePt t="58805" x="8407400" y="5775325"/>
          <p14:tracePt t="58813" x="8407400" y="5783263"/>
          <p14:tracePt t="58819" x="8399463" y="5783263"/>
          <p14:tracePt t="58828" x="8382000" y="5783263"/>
          <p14:tracePt t="58843" x="8374063" y="5783263"/>
          <p14:tracePt t="58848" x="8374063" y="5791200"/>
          <p14:tracePt t="58857" x="8366125" y="5791200"/>
          <p14:tracePt t="58873" x="8356600" y="5791200"/>
          <p14:tracePt t="58938" x="8366125" y="5791200"/>
          <p14:tracePt t="58954" x="8374063" y="5783263"/>
          <p14:tracePt t="58963" x="8382000" y="5767388"/>
          <p14:tracePt t="58969" x="8399463" y="5741988"/>
          <p14:tracePt t="58976" x="8424863" y="5699125"/>
          <p14:tracePt t="58985" x="8458200" y="5665788"/>
          <p14:tracePt t="58992" x="8509000" y="5614988"/>
          <p14:tracePt t="58998" x="8550275" y="5556250"/>
          <p14:tracePt t="59007" x="8601075" y="5497513"/>
          <p14:tracePt t="59014" x="8659813" y="5430838"/>
          <p14:tracePt t="59023" x="8718550" y="5364163"/>
          <p14:tracePt t="59029" x="8785225" y="5295900"/>
          <p14:tracePt t="59037" x="8851900" y="5221288"/>
          <p14:tracePt t="59045" x="8910638" y="5145088"/>
          <p14:tracePt t="59052" x="8969375" y="5060950"/>
          <p14:tracePt t="59059" x="9028113" y="4978400"/>
          <p14:tracePt t="59067" x="9078913" y="4884738"/>
          <p14:tracePt t="59074" x="9120188" y="4784725"/>
          <p14:tracePt t="59082" x="9170988" y="4684713"/>
          <p14:tracePt t="59088" x="9213850" y="4575175"/>
          <p14:tracePt t="59096" x="9255125" y="4473575"/>
          <p14:tracePt t="59104" x="9288463" y="4373563"/>
          <p14:tracePt t="59113" x="9321800" y="4271963"/>
          <p14:tracePt t="59120" x="9355138" y="4179888"/>
          <p14:tracePt t="59127" x="9380538" y="4079875"/>
          <p14:tracePt t="59134" x="9398000" y="3987800"/>
          <p14:tracePt t="59142" x="9413875" y="3894138"/>
          <p14:tracePt t="59149" x="9431338" y="3802063"/>
          <p14:tracePt t="59157" x="9431338" y="3727450"/>
          <p14:tracePt t="59164" x="9448800" y="3659188"/>
          <p14:tracePt t="59173" x="9448800" y="3600450"/>
          <p14:tracePt t="59179" x="9448800" y="3551238"/>
          <p14:tracePt t="59186" x="9456738" y="3508375"/>
          <p14:tracePt t="59195" x="9456738" y="3467100"/>
          <p14:tracePt t="59203" x="9464675" y="3433763"/>
          <p14:tracePt t="59208" x="9464675" y="3416300"/>
          <p14:tracePt t="59217" x="9472613" y="3398838"/>
          <p14:tracePt t="59255" x="9464675" y="3390900"/>
          <p14:tracePt t="59263" x="9456738" y="3390900"/>
          <p14:tracePt t="59277" x="9448800" y="3390900"/>
          <p14:tracePt t="59285" x="9439275" y="3390900"/>
          <p14:tracePt t="59293" x="9439275" y="3398838"/>
          <p14:tracePt t="59298" x="9431338" y="3398838"/>
          <p14:tracePt t="59345" x="9431338" y="3390900"/>
          <p14:tracePt t="59367" x="9439275" y="3390900"/>
          <p14:tracePt t="59388" x="9448800" y="3390900"/>
          <p14:tracePt t="59426" x="9448800" y="3398838"/>
          <p14:tracePt t="59456" x="9448800" y="3408363"/>
          <p14:tracePt t="59465" x="9456738" y="3408363"/>
          <p14:tracePt t="59472" x="9464675" y="3416300"/>
          <p14:tracePt t="59479" x="9472613" y="3441700"/>
          <p14:tracePt t="59487" x="9490075" y="3467100"/>
          <p14:tracePt t="59495" x="9515475" y="3508375"/>
          <p14:tracePt t="59503" x="9531350" y="3541713"/>
          <p14:tracePt t="59509" x="9548813" y="3576638"/>
          <p14:tracePt t="59517" x="9566275" y="3625850"/>
          <p14:tracePt t="59525" x="9582150" y="3684588"/>
          <p14:tracePt t="59532" x="9582150" y="3752850"/>
          <p14:tracePt t="59538" x="9582150" y="3827463"/>
          <p14:tracePt t="59546" x="9582150" y="3919538"/>
          <p14:tracePt t="59555" x="9574213" y="4021138"/>
          <p14:tracePt t="59562" x="9548813" y="4130675"/>
          <p14:tracePt t="59568" x="9515475" y="4238625"/>
          <p14:tracePt t="59577" x="9472613" y="4340225"/>
          <p14:tracePt t="59585" x="9423400" y="4448175"/>
          <p14:tracePt t="59593" x="9372600" y="4557713"/>
          <p14:tracePt t="59599" x="9313863" y="4667250"/>
          <p14:tracePt t="59607" x="9255125" y="4767263"/>
          <p14:tracePt t="59614" x="9188450" y="4868863"/>
          <p14:tracePt t="59622" x="9112250" y="4968875"/>
          <p14:tracePt t="59628" x="9037638" y="5070475"/>
          <p14:tracePt t="59637" x="8961438" y="5154613"/>
          <p14:tracePt t="59644" x="8894763" y="5237163"/>
          <p14:tracePt t="59653" x="8818563" y="5313363"/>
          <p14:tracePt t="59659" x="8759825" y="5389563"/>
          <p14:tracePt t="59667" x="8701088" y="5456238"/>
          <p14:tracePt t="59675" x="8650288" y="5514975"/>
          <p14:tracePt t="59683" x="8609013" y="5573713"/>
          <p14:tracePt t="59689" x="8575675" y="5624513"/>
          <p14:tracePt t="59697" x="8542338" y="5673725"/>
          <p14:tracePt t="59705" x="8509000" y="5716588"/>
          <p14:tracePt t="59713" x="8483600" y="5749925"/>
          <p14:tracePt t="59718" x="8458200" y="5783263"/>
          <p14:tracePt t="59726" x="8440738" y="5808663"/>
          <p14:tracePt t="59735" x="8424863" y="5826125"/>
          <p14:tracePt t="59743" x="8407400" y="5842000"/>
          <p14:tracePt t="59748" x="8391525" y="5859463"/>
          <p14:tracePt t="59758" x="8374063" y="5867400"/>
          <p14:tracePt t="59765" x="8374063" y="5884863"/>
          <p14:tracePt t="59772" x="8356600" y="5892800"/>
          <p14:tracePt t="59779" x="8348663" y="5908675"/>
          <p14:tracePt t="59795" x="8332788" y="5926138"/>
          <p14:tracePt t="59808" x="8323263" y="5926138"/>
          <p14:tracePt t="59817" x="8315325" y="5926138"/>
          <p14:tracePt t="59847" x="8307388" y="5934075"/>
          <p14:tracePt t="59886" x="8307388" y="5926138"/>
          <p14:tracePt t="59906" x="8315325" y="5926138"/>
          <p14:tracePt t="59923" x="8323263" y="5926138"/>
          <p14:tracePt t="59929" x="8332788" y="5918200"/>
          <p14:tracePt t="59936" x="8348663" y="5908675"/>
          <p14:tracePt t="59945" x="8366125" y="5892800"/>
          <p14:tracePt t="59953" x="8382000" y="5867400"/>
          <p14:tracePt t="59958" x="8407400" y="5826125"/>
          <p14:tracePt t="59967" x="8450263" y="5775325"/>
          <p14:tracePt t="59975" x="8483600" y="5732463"/>
          <p14:tracePt t="59983" x="8524875" y="5691188"/>
          <p14:tracePt t="59989" x="8567738" y="5640388"/>
          <p14:tracePt t="59997" x="8616950" y="5591175"/>
          <p14:tracePt t="60005" x="8667750" y="5540375"/>
          <p14:tracePt t="60013" x="8718550" y="5489575"/>
          <p14:tracePt t="60018" x="8767763" y="5430838"/>
          <p14:tracePt t="60027" x="8818563" y="5372100"/>
          <p14:tracePt t="60035" x="8869363" y="5313363"/>
          <p14:tracePt t="60042" x="8910638" y="5254625"/>
          <p14:tracePt t="60049" x="8961438" y="5170488"/>
          <p14:tracePt t="60057" x="9002713" y="5086350"/>
          <p14:tracePt t="60064" x="9037638" y="4994275"/>
          <p14:tracePt t="60073" x="9078913" y="4894263"/>
          <p14:tracePt t="60078" x="9112250" y="4802188"/>
          <p14:tracePt t="60087" x="9145588" y="4718050"/>
          <p14:tracePt t="60094" x="9178925" y="4633913"/>
          <p14:tracePt t="60103" x="9204325" y="4557713"/>
          <p14:tracePt t="60108" x="9229725" y="4491038"/>
          <p14:tracePt t="60117" x="9247188" y="4424363"/>
          <p14:tracePt t="60126" x="9247188" y="4356100"/>
          <p14:tracePt t="60133" x="9272588" y="4289425"/>
          <p14:tracePt t="60139" x="9296400" y="4230688"/>
          <p14:tracePt t="60147" x="9296400" y="4154488"/>
          <p14:tracePt t="60154" x="9321800" y="4087813"/>
          <p14:tracePt t="60163" x="9321800" y="4011613"/>
          <p14:tracePt t="60168" x="9339263" y="3944938"/>
          <p14:tracePt t="60177" x="9339263" y="3878263"/>
          <p14:tracePt t="60184" x="9339263" y="3827463"/>
          <p14:tracePt t="60192" x="9339263" y="3786188"/>
          <p14:tracePt t="60199" x="9339263" y="3752850"/>
          <p14:tracePt t="60206" x="9339263" y="3717925"/>
          <p14:tracePt t="60215" x="9339263" y="3694113"/>
          <p14:tracePt t="60223" x="9339263" y="3676650"/>
          <p14:tracePt t="60228" x="9331325" y="3651250"/>
          <p14:tracePt t="60237" x="9331325" y="3635375"/>
          <p14:tracePt t="60245" x="9321800" y="3617913"/>
          <p14:tracePt t="60253" x="9321800" y="3609975"/>
          <p14:tracePt t="60258" x="9321800" y="3592513"/>
          <p14:tracePt t="60267" x="9313863" y="3576638"/>
          <p14:tracePt t="60275" x="9313863" y="3559175"/>
          <p14:tracePt t="60282" x="9313863" y="3551238"/>
          <p14:tracePt t="60312" x="9305925" y="3551238"/>
          <p14:tracePt t="60326" x="9305925" y="3541713"/>
          <p14:tracePt t="60335" x="9296400" y="3541713"/>
          <p14:tracePt t="60357" x="9288463" y="3541713"/>
          <p14:tracePt t="60432" x="9296400" y="3541713"/>
          <p14:tracePt t="60438" x="9296400" y="3551238"/>
          <p14:tracePt t="60446" x="9305925" y="3551238"/>
          <p14:tracePt t="60454" x="9321800" y="3559175"/>
          <p14:tracePt t="60462" x="9339263" y="3567113"/>
          <p14:tracePt t="60469" x="9372600" y="3592513"/>
          <p14:tracePt t="60476" x="9398000" y="3635375"/>
          <p14:tracePt t="60485" x="9423400" y="3694113"/>
          <p14:tracePt t="60493" x="9439275" y="3743325"/>
          <p14:tracePt t="60498" x="9456738" y="3811588"/>
          <p14:tracePt t="60507" x="9472613" y="3878263"/>
          <p14:tracePt t="60516" x="9472613" y="3952875"/>
          <p14:tracePt t="60523" x="9472613" y="4029075"/>
          <p14:tracePt t="60528" x="9472613" y="4113213"/>
          <p14:tracePt t="60537" x="9472613" y="4205288"/>
          <p14:tracePt t="60544" x="9472613" y="4297363"/>
          <p14:tracePt t="60552" x="9472613" y="4389438"/>
          <p14:tracePt t="60558" x="9464675" y="4483100"/>
          <p14:tracePt t="60567" x="9431338" y="4575175"/>
          <p14:tracePt t="60574" x="9390063" y="4667250"/>
          <p14:tracePt t="60583" x="9321800" y="4751388"/>
          <p14:tracePt t="60588" x="9280525" y="4835525"/>
          <p14:tracePt t="60597" x="9221788" y="4910138"/>
          <p14:tracePt t="60604" x="9170988" y="4986338"/>
          <p14:tracePt t="60613" x="9120188" y="5053013"/>
          <p14:tracePt t="60620" x="9070975" y="5129213"/>
          <p14:tracePt t="60627" x="9020175" y="5195888"/>
          <p14:tracePt t="60635" x="8969375" y="5262563"/>
          <p14:tracePt t="60643" x="8920163" y="5330825"/>
          <p14:tracePt t="60649" x="8861425" y="5397500"/>
          <p14:tracePt t="60657" x="8802688" y="5456238"/>
          <p14:tracePt t="60665" x="8743950" y="5514975"/>
          <p14:tracePt t="60672" x="8701088" y="5565775"/>
          <p14:tracePt t="60678" x="8659813" y="5614988"/>
          <p14:tracePt t="60686" x="8626475" y="5649913"/>
          <p14:tracePt t="60695" x="8591550" y="5673725"/>
          <p14:tracePt t="60703" x="8567738" y="5691188"/>
          <p14:tracePt t="60709" x="8542338" y="5691188"/>
          <p14:tracePt t="60716" x="8524875" y="5716588"/>
          <p14:tracePt t="60726" x="8499475" y="5732463"/>
          <p14:tracePt t="60733" x="8483600" y="5749925"/>
          <p14:tracePt t="60739" x="8458200" y="5757863"/>
          <p14:tracePt t="60747" x="8440738" y="5775325"/>
          <p14:tracePt t="60755" x="8424863" y="5791200"/>
          <p14:tracePt t="60762" x="8407400" y="5808663"/>
          <p14:tracePt t="60768" x="8399463" y="5808663"/>
          <p14:tracePt t="60785" x="8374063" y="5808663"/>
          <p14:tracePt t="60792" x="8374063" y="5816600"/>
          <p14:tracePt t="60807" x="8374063" y="5826125"/>
          <p14:tracePt t="60822" x="8366125" y="5826125"/>
          <p14:tracePt t="60836" x="8356600" y="5826125"/>
          <p14:tracePt t="60875" x="8366125" y="5816600"/>
          <p14:tracePt t="60889" x="8374063" y="5816600"/>
          <p14:tracePt t="60896" x="8391525" y="5808663"/>
          <p14:tracePt t="60905" x="8407400" y="5800725"/>
          <p14:tracePt t="60913" x="8424863" y="5775325"/>
          <p14:tracePt t="60918" x="8458200" y="5749925"/>
          <p14:tracePt t="60927" x="8483600" y="5716588"/>
          <p14:tracePt t="60935" x="8516938" y="5691188"/>
          <p14:tracePt t="60942" x="8542338" y="5665788"/>
          <p14:tracePt t="60948" x="8567738" y="5632450"/>
          <p14:tracePt t="60956" x="8601075" y="5591175"/>
          <p14:tracePt t="60964" x="8634413" y="5548313"/>
          <p14:tracePt t="60973" x="8667750" y="5507038"/>
          <p14:tracePt t="60978" x="8709025" y="5456238"/>
          <p14:tracePt t="60987" x="8751888" y="5405438"/>
          <p14:tracePt t="60995" x="8793163" y="5364163"/>
          <p14:tracePt t="61004" x="8843963" y="5313363"/>
          <p14:tracePt t="61009" x="8885238" y="5262563"/>
          <p14:tracePt t="61017" x="8936038" y="5213350"/>
          <p14:tracePt t="61024" x="8978900" y="5154613"/>
          <p14:tracePt t="61033" x="9020175" y="5095875"/>
          <p14:tracePt t="61038" x="9053513" y="5027613"/>
          <p14:tracePt t="61047" x="9086850" y="4960938"/>
          <p14:tracePt t="61055" x="9120188" y="4884738"/>
          <p14:tracePt t="61063" x="9155113" y="4810125"/>
          <p14:tracePt t="61068" x="9188450" y="4725988"/>
          <p14:tracePt t="61077" x="9213850" y="4641850"/>
          <p14:tracePt t="61084" x="9237663" y="4557713"/>
          <p14:tracePt t="61093" x="9263063" y="4483100"/>
          <p14:tracePt t="61099" x="9288463" y="4406900"/>
          <p14:tracePt t="61106" x="9313863" y="4348163"/>
          <p14:tracePt t="61115" x="9339263" y="4297363"/>
          <p14:tracePt t="61122" x="9355138" y="4248150"/>
          <p14:tracePt t="61128" x="9355138" y="4205288"/>
          <p14:tracePt t="61136" x="9380538" y="4164013"/>
          <p14:tracePt t="61145" x="9398000" y="4121150"/>
          <p14:tracePt t="61152" x="9398000" y="4079875"/>
          <p14:tracePt t="61158" x="9398000" y="4029075"/>
          <p14:tracePt t="61166" x="9405938" y="3970338"/>
          <p14:tracePt t="61175" x="9405938" y="3919538"/>
          <p14:tracePt t="61182" x="9405938" y="3870325"/>
          <p14:tracePt t="61189" x="9413875" y="3819525"/>
          <p14:tracePt t="61197" x="9413875" y="3768725"/>
          <p14:tracePt t="61204" x="9413875" y="3717925"/>
          <p14:tracePt t="61212" x="9413875" y="3676650"/>
          <p14:tracePt t="61218" x="9413875" y="3643313"/>
          <p14:tracePt t="61226" x="9423400" y="3609975"/>
          <p14:tracePt t="61234" x="9423400" y="3576638"/>
          <p14:tracePt t="61242" x="9423400" y="3541713"/>
          <p14:tracePt t="61248" x="9423400" y="3525838"/>
          <p14:tracePt t="61256" x="9431338" y="3500438"/>
          <p14:tracePt t="61264" x="9431338" y="3482975"/>
          <p14:tracePt t="61273" x="9439275" y="3467100"/>
          <p14:tracePt t="61278" x="9439275" y="3449638"/>
          <p14:tracePt t="61294" x="9448800" y="3449638"/>
          <p14:tracePt t="61346" x="9448800" y="3459163"/>
          <p14:tracePt t="61354" x="9448800" y="3467100"/>
          <p14:tracePt t="61362" x="9448800" y="3475038"/>
          <p14:tracePt t="61369" x="9448800" y="3482975"/>
          <p14:tracePt t="61384" x="9448800" y="3492500"/>
          <p14:tracePt t="61392" x="9448800" y="3500438"/>
          <p14:tracePt t="61399" x="9439275" y="3500438"/>
          <p14:tracePt t="61414" x="9439275" y="3508375"/>
          <p14:tracePt t="61436" x="9448800" y="3508375"/>
          <p14:tracePt t="61452" x="9456738" y="3508375"/>
          <p14:tracePt t="61466" x="9464675" y="3508375"/>
          <p14:tracePt t="61475" x="9472613" y="3500438"/>
          <p14:tracePt t="61489" x="9472613" y="3492500"/>
          <p14:tracePt t="61496" x="9472613" y="3482975"/>
          <p14:tracePt t="61503" x="9472613" y="3467100"/>
          <p14:tracePt t="61513" x="9472613" y="3449638"/>
          <p14:tracePt t="61520" x="9472613" y="3433763"/>
          <p14:tracePt t="61526" x="9464675" y="3408363"/>
          <p14:tracePt t="61535" x="9456738" y="3398838"/>
          <p14:tracePt t="61543" x="9439275" y="3382963"/>
          <p14:tracePt t="61550" x="9413875" y="3375025"/>
          <p14:tracePt t="61557" x="9380538" y="3375025"/>
          <p14:tracePt t="61564" x="9339263" y="3357563"/>
          <p14:tracePt t="61573" x="9305925" y="3357563"/>
          <p14:tracePt t="61579" x="9263063" y="3357563"/>
          <p14:tracePt t="61587" x="9221788" y="3357563"/>
          <p14:tracePt t="61594" x="9178925" y="3357563"/>
          <p14:tracePt t="61602" x="9129713" y="3349625"/>
          <p14:tracePt t="61608" x="9096375" y="3349625"/>
          <p14:tracePt t="61617" x="9061450" y="3349625"/>
          <p14:tracePt t="61624" x="9028113" y="3349625"/>
          <p14:tracePt t="61632" x="9002713" y="3349625"/>
          <p14:tracePt t="61638" x="8986838" y="3357563"/>
          <p14:tracePt t="61648" x="8961438" y="3365500"/>
          <p14:tracePt t="61655" x="8936038" y="3390900"/>
          <p14:tracePt t="61663" x="8920163" y="3433763"/>
          <p14:tracePt t="61670" x="8902700" y="3492500"/>
          <p14:tracePt t="61677" x="8902700" y="3551238"/>
          <p14:tracePt t="61684" x="8902700" y="3609975"/>
          <p14:tracePt t="61693" x="8902700" y="3676650"/>
          <p14:tracePt t="61698" x="8894763" y="3735388"/>
          <p14:tracePt t="61707" x="8902700" y="3802063"/>
          <p14:tracePt t="61715" x="8928100" y="3860800"/>
          <p14:tracePt t="61723" x="8961438" y="3911600"/>
          <p14:tracePt t="61729" x="8994775" y="3952875"/>
          <p14:tracePt t="61737" x="9037638" y="3995738"/>
          <p14:tracePt t="61744" x="9078913" y="4029075"/>
          <p14:tracePt t="61753" x="9120188" y="4054475"/>
          <p14:tracePt t="61759" x="9170988" y="4071938"/>
          <p14:tracePt t="61766" x="9229725" y="4087813"/>
          <p14:tracePt t="61775" x="9288463" y="4087813"/>
          <p14:tracePt t="61782" x="9347200" y="4087813"/>
          <p14:tracePt t="61788" x="9405938" y="4087813"/>
          <p14:tracePt t="61795" x="9464675" y="4079875"/>
          <p14:tracePt t="61805" x="9523413" y="4037013"/>
          <p14:tracePt t="61812" x="9574213" y="4011613"/>
          <p14:tracePt t="61818" x="9615488" y="3978275"/>
          <p14:tracePt t="61827" x="9658350" y="3944938"/>
          <p14:tracePt t="61835" x="9683750" y="3911600"/>
          <p14:tracePt t="61843" x="9699625" y="3878263"/>
          <p14:tracePt t="61848" x="9699625" y="3844925"/>
          <p14:tracePt t="61857" x="9699625" y="3802063"/>
          <p14:tracePt t="61865" x="9699625" y="3768725"/>
          <p14:tracePt t="61872" x="9699625" y="3727450"/>
          <p14:tracePt t="61878" x="9707563" y="3684588"/>
          <p14:tracePt t="61886" x="9707563" y="3635375"/>
          <p14:tracePt t="61895" x="9707563" y="3592513"/>
          <p14:tracePt t="61903" x="9691688" y="3551238"/>
          <p14:tracePt t="61909" x="9666288" y="3500438"/>
          <p14:tracePt t="61917" x="9640888" y="3467100"/>
          <p14:tracePt t="61925" x="9625013" y="3433763"/>
          <p14:tracePt t="61933" x="9599613" y="3408363"/>
          <p14:tracePt t="61939" x="9566275" y="3408363"/>
          <p14:tracePt t="61947" x="9531350" y="3408363"/>
          <p14:tracePt t="61954" x="9490075" y="3398838"/>
          <p14:tracePt t="61962" x="9439275" y="3408363"/>
          <p14:tracePt t="61968" x="9398000" y="3441700"/>
          <p14:tracePt t="61977" x="9347200" y="3467100"/>
          <p14:tracePt t="61984" x="9313863" y="3508375"/>
          <p14:tracePt t="61992" x="9272588" y="3559175"/>
          <p14:tracePt t="61999" x="9247188" y="3609975"/>
          <p14:tracePt t="62008" x="9221788" y="3659188"/>
          <p14:tracePt t="62014" x="9204325" y="3709988"/>
          <p14:tracePt t="62023" x="9204325" y="3760788"/>
          <p14:tracePt t="62029" x="9204325" y="3802063"/>
          <p14:tracePt t="62037" x="9204325" y="3844925"/>
          <p14:tracePt t="62044" x="9221788" y="3878263"/>
          <p14:tracePt t="62053" x="9247188" y="3911600"/>
          <p14:tracePt t="62058" x="9288463" y="3937000"/>
          <p14:tracePt t="62067" x="9321800" y="3952875"/>
          <p14:tracePt t="62075" x="9372600" y="3952875"/>
          <p14:tracePt t="62083" x="9413875" y="3952875"/>
          <p14:tracePt t="62088" x="9448800" y="3952875"/>
          <p14:tracePt t="62096" x="9490075" y="3962400"/>
          <p14:tracePt t="62105" x="9523413" y="3962400"/>
          <p14:tracePt t="62113" x="9548813" y="3962400"/>
          <p14:tracePt t="62118" x="9582150" y="3944938"/>
          <p14:tracePt t="62127" x="9599613" y="3929063"/>
          <p14:tracePt t="62135" x="9625013" y="3903663"/>
          <p14:tracePt t="62142" x="9625013" y="3886200"/>
          <p14:tracePt t="62149" x="9625013" y="3860800"/>
          <p14:tracePt t="62156" x="9625013" y="3835400"/>
          <p14:tracePt t="62165" x="9625013" y="3802063"/>
          <p14:tracePt t="62172" x="9632950" y="3776663"/>
          <p14:tracePt t="62178" x="9632950" y="3743325"/>
          <p14:tracePt t="62186" x="9640888" y="3709988"/>
          <p14:tracePt t="62194" x="9640888" y="3684588"/>
          <p14:tracePt t="62202" x="9632950" y="3651250"/>
          <p14:tracePt t="62209" x="9632950" y="3625850"/>
          <p14:tracePt t="62216" x="9625013" y="3609975"/>
          <p14:tracePt t="62225" x="9615488" y="3609975"/>
          <p14:tracePt t="62232" x="9607550" y="3609975"/>
          <p14:tracePt t="62239" x="9599613" y="3609975"/>
          <p14:tracePt t="62246" x="9590088" y="3609975"/>
          <p14:tracePt t="62263" x="9582150" y="3600450"/>
          <p14:tracePt t="62268" x="9574213" y="3609975"/>
          <p14:tracePt t="62277" x="9574213" y="3617913"/>
          <p14:tracePt t="62285" x="9566275" y="3625850"/>
          <p14:tracePt t="62293" x="9566275" y="3635375"/>
          <p14:tracePt t="62298" x="9566275" y="3643313"/>
          <p14:tracePt t="62307" x="9566275" y="3651250"/>
          <p14:tracePt t="62315" x="9566275" y="3668713"/>
          <p14:tracePt t="62328" x="9566275" y="3676650"/>
          <p14:tracePt t="62336" x="9574213" y="3684588"/>
          <p14:tracePt t="62352" x="9582150" y="3694113"/>
          <p14:tracePt t="62358" x="9582150" y="3702050"/>
          <p14:tracePt t="62367" x="9582150" y="3709988"/>
          <p14:tracePt t="62374" x="9590088" y="3709988"/>
          <p14:tracePt t="62412" x="9590088" y="3717925"/>
          <p14:tracePt t="62418" x="9599613" y="3717925"/>
          <p14:tracePt t="62509" x="9590088" y="3717925"/>
          <p14:tracePt t="62586" x="9590088" y="3727450"/>
          <p14:tracePt t="62645" x="9590088" y="3735388"/>
          <p14:tracePt t="62667" x="9590088" y="3743325"/>
          <p14:tracePt t="62682" x="9590088" y="3752850"/>
          <p14:tracePt t="62704" x="9590088" y="3760788"/>
          <p14:tracePt t="62756" x="9590088" y="3768725"/>
          <p14:tracePt t="62765" x="9599613" y="3768725"/>
          <p14:tracePt t="62787" x="9599613" y="3776663"/>
          <p14:tracePt t="62885" x="9599613" y="3786188"/>
          <p14:tracePt t="62967" x="9599613" y="3776663"/>
          <p14:tracePt t="62983" x="9599613" y="3768725"/>
          <p14:tracePt t="62996" x="9599613" y="3760788"/>
          <p14:tracePt t="63012" x="9599613" y="3752850"/>
          <p14:tracePt t="63026" x="9590088" y="3743325"/>
          <p14:tracePt t="63035" x="9590088" y="3735388"/>
          <p14:tracePt t="63043" x="9582150" y="3735388"/>
          <p14:tracePt t="63048" x="9574213" y="3717925"/>
          <p14:tracePt t="63058" x="9566275" y="3709988"/>
          <p14:tracePt t="63065" x="9556750" y="3694113"/>
          <p14:tracePt t="63073" x="9548813" y="3668713"/>
          <p14:tracePt t="63079" x="9540875" y="3651250"/>
          <p14:tracePt t="63087" x="9523413" y="3651250"/>
          <p14:tracePt t="63094" x="9515475" y="3635375"/>
          <p14:tracePt t="63103" x="9507538" y="3625850"/>
          <p14:tracePt t="63109" x="9490075" y="3625850"/>
          <p14:tracePt t="63333" x="9540875" y="3600450"/>
          <p14:tracePt t="63334" x="9548813" y="3609975"/>
          <p14:tracePt t="63341" x="9556750" y="3625850"/>
          <p14:tracePt t="63349" x="9574213" y="3635375"/>
          <p14:tracePt t="63357" x="9574213" y="3668713"/>
          <p14:tracePt t="63364" x="9607550" y="3694113"/>
          <p14:tracePt t="63371" x="9615488" y="3694113"/>
          <p14:tracePt t="63378" x="9615488" y="3743325"/>
          <p14:tracePt t="63386" x="9615488" y="3776663"/>
          <p14:tracePt t="63395" x="9615488" y="3811588"/>
          <p14:tracePt t="63400" x="9615488" y="3844925"/>
          <p14:tracePt t="63408" x="9615488" y="3870325"/>
          <p14:tracePt t="63416" x="9615488" y="3903663"/>
          <p14:tracePt t="63425" x="9607550" y="3937000"/>
          <p14:tracePt t="63431" x="9607550" y="3970338"/>
          <p14:tracePt t="63438" x="9599613" y="4003675"/>
          <p14:tracePt t="63447" x="9590088" y="4029075"/>
          <p14:tracePt t="63455" x="9582150" y="4046538"/>
          <p14:tracePt t="63461" x="9582150" y="4062413"/>
          <p14:tracePt t="63468" x="9574213" y="4079875"/>
          <p14:tracePt t="63485" x="9566275" y="4087813"/>
          <p14:tracePt t="63499" x="9566275" y="4095750"/>
          <p14:tracePt t="63507" x="9556750" y="4095750"/>
          <p14:tracePt t="63515" x="9556750" y="4105275"/>
          <p14:tracePt t="63521" x="9556750" y="4113213"/>
          <p14:tracePt t="63530" x="9548813" y="4121150"/>
          <p14:tracePt t="63537" x="9548813" y="4130675"/>
          <p14:tracePt t="63545" x="9548813" y="4138613"/>
          <p14:tracePt t="63551" x="9540875" y="4146550"/>
          <p14:tracePt t="63567" x="9531350" y="4154488"/>
          <p14:tracePt t="63576" x="9531350" y="4164013"/>
          <p14:tracePt t="63590" x="9531350" y="4171950"/>
          <p14:tracePt t="63605" x="9531350" y="4179888"/>
          <p14:tracePt t="63619" x="9531350" y="4189413"/>
          <p14:tracePt t="63634" x="9531350" y="4197350"/>
          <p14:tracePt t="63700" x="9531350" y="4189413"/>
          <p14:tracePt t="63717" x="9531350" y="4179888"/>
          <p14:tracePt t="63725" x="9523413" y="4179888"/>
          <p14:tracePt t="63730" x="9523413" y="4171950"/>
          <p14:tracePt t="63747" x="9515475" y="4171950"/>
          <p14:tracePt t="63760" x="9507538" y="4171950"/>
          <p14:tracePt t="63776" x="9498013" y="4179888"/>
          <p14:tracePt t="63790" x="9498013" y="4189413"/>
          <p14:tracePt t="63836" x="9507538" y="4189413"/>
          <p14:tracePt t="63850" x="9515475" y="4189413"/>
          <p14:tracePt t="63859" x="9515475" y="4197350"/>
          <p14:tracePt t="63866" x="9523413" y="4197350"/>
          <p14:tracePt t="63875" x="9531350" y="4197350"/>
          <p14:tracePt t="63897" x="9540875" y="4197350"/>
          <p14:tracePt t="63910" x="9548813" y="4197350"/>
          <p14:tracePt t="63934" x="9556750" y="4197350"/>
          <p14:tracePt t="64008" x="9556750" y="4189413"/>
          <p14:tracePt t="64047" x="9556750" y="4179888"/>
          <p14:tracePt t="64076" x="9556750" y="4171950"/>
          <p14:tracePt t="64211" x="9556750" y="4179888"/>
          <p14:tracePt t="64240" x="9556750" y="4189413"/>
          <p14:tracePt t="64316" x="9556750" y="4197350"/>
          <p14:tracePt t="64384" x="9556750" y="4189413"/>
          <p14:tracePt t="64428" x="9556750" y="4179888"/>
          <p14:tracePt t="64570" x="9556750" y="4189413"/>
          <p14:tracePt t="64663" x="9556750" y="4197350"/>
          <p14:tracePt t="64685" x="9548813" y="4197350"/>
          <p14:tracePt t="64691" x="9540875" y="4197350"/>
          <p14:tracePt t="64699" x="9540875" y="4205288"/>
          <p14:tracePt t="64707" x="9531350" y="4205288"/>
          <p14:tracePt t="64720" x="9523413" y="4205288"/>
          <p14:tracePt t="64778" x="9540875" y="4189413"/>
          <p14:tracePt t="64785" x="9523413" y="4197350"/>
          <p14:tracePt t="64801" x="9507538" y="4205288"/>
          <p14:tracePt t="64808" x="9498013" y="4213225"/>
          <p14:tracePt t="64816" x="9498013" y="4222750"/>
          <p14:tracePt t="64822" x="9482138" y="4238625"/>
          <p14:tracePt t="64831" x="9456738" y="4256088"/>
          <p14:tracePt t="64839" x="9431338" y="4271963"/>
          <p14:tracePt t="64845" x="9405938" y="4281488"/>
          <p14:tracePt t="64853" x="9380538" y="4281488"/>
          <p14:tracePt t="64860" x="9347200" y="4281488"/>
          <p14:tracePt t="64869" x="9305925" y="4289425"/>
          <p14:tracePt t="64874" x="9237663" y="4289425"/>
          <p14:tracePt t="64883" x="9145588" y="4306888"/>
          <p14:tracePt t="64892" x="9020175" y="4322763"/>
          <p14:tracePt t="64899" x="8869363" y="4356100"/>
          <p14:tracePt t="64905" x="8709025" y="4432300"/>
          <p14:tracePt t="64913" x="8550275" y="4541838"/>
          <p14:tracePt t="64921" x="8407400" y="4608513"/>
          <p14:tracePt t="64928" x="8281988" y="4659313"/>
          <p14:tracePt t="64935" x="8147050" y="4684713"/>
          <p14:tracePt t="64943" x="8004175" y="4675188"/>
          <p14:tracePt t="64951" x="7853363" y="4675188"/>
          <p14:tracePt t="64959" x="7686675" y="4708525"/>
          <p14:tracePt t="64965" x="7493000" y="4743450"/>
          <p14:tracePt t="65249" x="2844800" y="5826125"/>
          <p14:tracePt t="65275" x="2844800" y="5808663"/>
          <p14:tracePt t="65282" x="2844800" y="5791200"/>
          <p14:tracePt t="65291" x="2852738" y="5749925"/>
          <p14:tracePt t="65296" x="2852738" y="5724525"/>
          <p14:tracePt t="65304" x="2870200" y="5699125"/>
          <p14:tracePt t="65313" x="2878138" y="5683250"/>
          <p14:tracePt t="65322" x="2903538" y="5665788"/>
          <p14:tracePt t="65327" x="2928938" y="5649913"/>
          <p14:tracePt t="65335" x="2954338" y="5649913"/>
          <p14:tracePt t="65342" x="2978150" y="5649913"/>
          <p14:tracePt t="65351" x="3003550" y="5649913"/>
          <p14:tracePt t="65356" x="3028950" y="5640388"/>
          <p14:tracePt t="65365" x="3046413" y="5640388"/>
          <p14:tracePt t="65372" x="3062288" y="5632450"/>
          <p14:tracePt t="65381" x="3079750" y="5624513"/>
          <p14:tracePt t="65387" x="3079750" y="5614988"/>
          <p14:tracePt t="65395" x="3087688" y="5614988"/>
          <p14:tracePt t="65403" x="3087688" y="5607050"/>
          <p14:tracePt t="65411" x="3087688" y="5599113"/>
          <p14:tracePt t="65417" x="3095625" y="5599113"/>
          <p14:tracePt t="65424" x="3095625" y="5591175"/>
          <p14:tracePt t="65440" x="3095625" y="5581650"/>
          <p14:tracePt t="65447" x="3095625" y="5573713"/>
          <p14:tracePt t="65454" x="3095625" y="5565775"/>
          <p14:tracePt t="65462" x="3095625" y="5548313"/>
          <p14:tracePt t="65470" x="3095625" y="5532438"/>
          <p14:tracePt t="65477" x="3095625" y="5507038"/>
          <p14:tracePt t="65485" x="3095625" y="5489575"/>
          <p14:tracePt t="65493" x="3095625" y="5464175"/>
          <p14:tracePt t="65501" x="3095625" y="5448300"/>
          <p14:tracePt t="65507" x="3095625" y="5422900"/>
          <p14:tracePt t="65515" x="3113088" y="5405438"/>
          <p14:tracePt t="65523" x="3121025" y="5397500"/>
          <p14:tracePt t="65531" x="3138488" y="5380038"/>
          <p14:tracePt t="65537" x="3163888" y="5380038"/>
          <p14:tracePt t="65545" x="3179763" y="5372100"/>
          <p14:tracePt t="65552" x="3205163" y="5356225"/>
          <p14:tracePt t="65562" x="3222625" y="5338763"/>
          <p14:tracePt t="65566" x="3248025" y="5321300"/>
          <p14:tracePt t="65575" x="3271838" y="5305425"/>
          <p14:tracePt t="65584" x="3297238" y="5280025"/>
          <p14:tracePt t="65591" x="3314700" y="5262563"/>
          <p14:tracePt t="65597" x="3330575" y="5254625"/>
          <p14:tracePt t="65626" x="3306763" y="5272088"/>
          <p14:tracePt t="65635" x="3281363" y="5295900"/>
          <p14:tracePt t="65643" x="3248025" y="5330825"/>
          <p14:tracePt t="65651" x="3213100" y="5380038"/>
          <p14:tracePt t="65658" x="3171825" y="5430838"/>
          <p14:tracePt t="65665" x="3138488" y="5489575"/>
          <p14:tracePt t="65673" x="3105150" y="5548313"/>
          <p14:tracePt t="65681" x="3079750" y="5614988"/>
          <p14:tracePt t="65686" x="3054350" y="5683250"/>
          <p14:tracePt t="65695" x="3046413" y="5757863"/>
          <p14:tracePt t="65703" x="3046413" y="5842000"/>
          <p14:tracePt t="65710" x="3046413" y="5918200"/>
          <p14:tracePt t="65716" x="3046413" y="6002338"/>
          <p14:tracePt t="65725" x="3054350" y="6086475"/>
          <p14:tracePt t="65732" x="3079750" y="6161088"/>
          <p14:tracePt t="65742" x="3113088" y="6237288"/>
          <p14:tracePt t="65746" x="3154363" y="6311900"/>
          <p14:tracePt t="65755" x="3213100" y="6370638"/>
          <p14:tracePt t="65763" x="3289300" y="6421438"/>
          <p14:tracePt t="65771" x="3373438" y="6472238"/>
          <p14:tracePt t="65777" x="3473450" y="6505575"/>
          <p14:tracePt t="65785" x="3582988" y="6538913"/>
          <p14:tracePt t="65794" x="3692525" y="6564313"/>
          <p14:tracePt t="65801" x="3810000" y="6581775"/>
          <p14:tracePt t="65807" x="3935413" y="6605588"/>
          <p14:tracePt t="65815" x="4060825" y="6615113"/>
          <p14:tracePt t="65822" x="4195763" y="6630988"/>
          <p14:tracePt t="65830" x="4338638" y="6630988"/>
          <p14:tracePt t="65836" x="4481513" y="6630988"/>
          <p14:tracePt t="65844" x="4622800" y="6640513"/>
          <p14:tracePt t="65853" x="4783138" y="6640513"/>
          <p14:tracePt t="65861" x="4941888" y="6640513"/>
          <p14:tracePt t="65867" x="5102225" y="6640513"/>
          <p14:tracePt t="65875" x="5268913" y="6640513"/>
          <p14:tracePt t="65883" x="5437188" y="6640513"/>
          <p14:tracePt t="65891" x="5605463" y="6640513"/>
          <p14:tracePt t="65897" x="5773738" y="6640513"/>
          <p14:tracePt t="65904" x="5932488" y="6630988"/>
          <p14:tracePt t="65912" x="6091238" y="6630988"/>
          <p14:tracePt t="65920" x="6242050" y="6623050"/>
          <p14:tracePt t="65927" x="6394450" y="6623050"/>
          <p14:tracePt t="65934" x="6545263" y="6615113"/>
          <p14:tracePt t="65943" x="6696075" y="6605588"/>
          <p14:tracePt t="65950" x="6846888" y="6597650"/>
          <p14:tracePt t="65957" x="6997700" y="6581775"/>
          <p14:tracePt t="65964" x="7158038" y="6556375"/>
          <p14:tracePt t="65974" x="7308850" y="6538913"/>
          <p14:tracePt t="65981" x="7467600" y="6521450"/>
          <p14:tracePt t="65986" x="7618413" y="6497638"/>
          <p14:tracePt t="65996" x="7778750" y="6472238"/>
          <p14:tracePt t="66003" x="7929563" y="6438900"/>
          <p14:tracePt t="66010" x="8080375" y="6403975"/>
          <p14:tracePt t="66017" x="8223250" y="6362700"/>
          <p14:tracePt t="66024" x="8374063" y="6329363"/>
          <p14:tracePt t="66032" x="8516938" y="6286500"/>
          <p14:tracePt t="66041" x="8650288" y="6245225"/>
          <p14:tracePt t="66047" x="8793163" y="6203950"/>
          <p14:tracePt t="66056" x="8928100" y="6169025"/>
          <p14:tracePt t="66063" x="9053513" y="6127750"/>
          <p14:tracePt t="66071" x="9170988" y="6094413"/>
          <p14:tracePt t="66077" x="9280525" y="6061075"/>
          <p14:tracePt t="66086" x="9372600" y="6027738"/>
          <p14:tracePt t="66093" x="9464675" y="5984875"/>
          <p14:tracePt t="66100" x="9548813" y="5951538"/>
          <p14:tracePt t="66106" x="9625013" y="5908675"/>
          <p14:tracePt t="66114" x="9691688" y="5867400"/>
          <p14:tracePt t="66123" x="9732963" y="5826125"/>
          <p14:tracePt t="66131" x="9775825" y="5775325"/>
          <p14:tracePt t="66137" x="9809163" y="5732463"/>
          <p14:tracePt t="66145" x="9825038" y="5683250"/>
          <p14:tracePt t="66153" x="9825038" y="5624513"/>
          <p14:tracePt t="66161" x="9825038" y="5573713"/>
          <p14:tracePt t="66167" x="9825038" y="5522913"/>
          <p14:tracePt t="66174" x="9801225" y="5473700"/>
          <p14:tracePt t="66183" x="9758363" y="5422900"/>
          <p14:tracePt t="66190" x="9707563" y="5372100"/>
          <p14:tracePt t="66197" x="9658350" y="5321300"/>
          <p14:tracePt t="66204" x="9582150" y="5262563"/>
          <p14:tracePt t="66213" x="9498013" y="5203825"/>
          <p14:tracePt t="66221" x="9405938" y="5137150"/>
          <p14:tracePt t="66226" x="9305925" y="5060950"/>
          <p14:tracePt t="66235" x="9196388" y="4994275"/>
          <p14:tracePt t="66243" x="9078913" y="4919663"/>
          <p14:tracePt t="66251" x="8953500" y="4860925"/>
          <p14:tracePt t="66257" x="8818563" y="4792663"/>
          <p14:tracePt t="66265" x="8675688" y="4743450"/>
          <p14:tracePt t="66274" x="8524875" y="4700588"/>
          <p14:tracePt t="66280" x="8366125" y="4659313"/>
          <p14:tracePt t="66287" x="8205788" y="4616450"/>
          <p14:tracePt t="66295" x="8047038" y="4583113"/>
          <p14:tracePt t="66303" x="7878763" y="4549775"/>
          <p14:tracePt t="66311" x="7710488" y="4516438"/>
          <p14:tracePt t="66317" x="7534275" y="4491038"/>
          <p14:tracePt t="66325" x="7367588" y="4457700"/>
          <p14:tracePt t="66333" x="7191375" y="4432300"/>
          <p14:tracePt t="66341" x="7023100" y="4398963"/>
          <p14:tracePt t="66347" x="6846888" y="4373563"/>
          <p14:tracePt t="66355" x="6662738" y="4340225"/>
          <p14:tracePt t="66363" x="6477000" y="4314825"/>
          <p14:tracePt t="66371" x="6292850" y="4289425"/>
          <p14:tracePt t="66377" x="6100763" y="4271963"/>
          <p14:tracePt t="66385" x="5915025" y="4256088"/>
          <p14:tracePt t="66393" x="5730875" y="4256088"/>
          <p14:tracePt t="66401" x="5538788" y="4256088"/>
          <p14:tracePt t="66406" x="5353050" y="4256088"/>
          <p14:tracePt t="66415" x="5168900" y="4256088"/>
          <p14:tracePt t="66423" x="4984750" y="4248150"/>
          <p14:tracePt t="66431" x="4808538" y="4238625"/>
          <p14:tracePt t="66438" x="4640263" y="4238625"/>
          <p14:tracePt t="66445" x="4481513" y="4238625"/>
          <p14:tracePt t="66454" x="4321175" y="4238625"/>
          <p14:tracePt t="66461" x="4170363" y="4248150"/>
          <p14:tracePt t="66467" x="4019550" y="4264025"/>
          <p14:tracePt t="66474" x="3868738" y="4306888"/>
          <p14:tracePt t="66483" x="3725863" y="4365625"/>
          <p14:tracePt t="66491" x="3590925" y="4414838"/>
          <p14:tracePt t="66496" x="3457575" y="4473575"/>
          <p14:tracePt t="66505" x="3322638" y="4541838"/>
          <p14:tracePt t="66512" x="3205163" y="4608513"/>
          <p14:tracePt t="66521" x="3095625" y="4675188"/>
          <p14:tracePt t="66526" x="3003550" y="4733925"/>
          <p14:tracePt t="66535" x="2919413" y="4802188"/>
          <p14:tracePt t="66544" x="2844800" y="4860925"/>
          <p14:tracePt t="66551" x="2778125" y="4927600"/>
          <p14:tracePt t="66557" x="2727325" y="4994275"/>
          <p14:tracePt t="66565" x="2693988" y="5070475"/>
          <p14:tracePt t="66573" x="2660650" y="5154613"/>
          <p14:tracePt t="66581" x="2643188" y="5237163"/>
          <p14:tracePt t="66586" x="2643188" y="5321300"/>
          <p14:tracePt t="66594" x="2643188" y="5405438"/>
          <p14:tracePt t="66602" x="2643188" y="5489575"/>
          <p14:tracePt t="66611" x="2635250" y="5565775"/>
          <p14:tracePt t="66617" x="2643188" y="5640388"/>
          <p14:tracePt t="66625" x="2676525" y="5716588"/>
          <p14:tracePt t="66634" x="2735263" y="5783263"/>
          <p14:tracePt t="66641" x="2786063" y="5834063"/>
          <p14:tracePt t="66647" x="2852738" y="5892800"/>
          <p14:tracePt t="66656" x="2928938" y="5934075"/>
          <p14:tracePt t="66663" x="3003550" y="5984875"/>
          <p14:tracePt t="66670" x="3087688" y="6027738"/>
          <p14:tracePt t="66677" x="3179763" y="6076950"/>
          <p14:tracePt t="66685" x="3281363" y="6119813"/>
          <p14:tracePt t="66693" x="3389313" y="6161088"/>
          <p14:tracePt t="66700" x="3506788" y="6211888"/>
          <p14:tracePt t="66708" x="3616325" y="6245225"/>
          <p14:tracePt t="66716" x="3733800" y="6286500"/>
          <p14:tracePt t="66723" x="3851275" y="6321425"/>
          <p14:tracePt t="66731" x="3976688" y="6345238"/>
          <p14:tracePt t="66737" x="4111625" y="6370638"/>
          <p14:tracePt t="66745" x="4254500" y="6396038"/>
          <p14:tracePt t="66753" x="4397375" y="6421438"/>
          <p14:tracePt t="66761" x="4548188" y="6446838"/>
          <p14:tracePt t="66766" x="4699000" y="6462713"/>
          <p14:tracePt t="66775" x="4857750" y="6472238"/>
          <p14:tracePt t="66783" x="5018088" y="6472238"/>
          <p14:tracePt t="66790" x="5186363" y="6480175"/>
          <p14:tracePt t="66797" x="5353050" y="6480175"/>
          <p14:tracePt t="66805" x="5529263" y="6480175"/>
          <p14:tracePt t="66813" x="5697538" y="6488113"/>
          <p14:tracePt t="66821" x="5865813" y="6497638"/>
          <p14:tracePt t="66827" x="6032500" y="6497638"/>
          <p14:tracePt t="66835" x="6208713" y="6497638"/>
          <p14:tracePt t="66842" x="6376988" y="6488113"/>
          <p14:tracePt t="66851" x="6545263" y="6480175"/>
          <p14:tracePt t="66857" x="6711950" y="6446838"/>
          <p14:tracePt t="66865" x="6872288" y="6413500"/>
          <p14:tracePt t="66873" x="7031038" y="6388100"/>
          <p14:tracePt t="66881" x="7191375" y="6354763"/>
          <p14:tracePt t="66887" x="7342188" y="6321425"/>
          <p14:tracePt t="66894" x="7493000" y="6286500"/>
          <p14:tracePt t="66903" x="7635875" y="6237288"/>
          <p14:tracePt t="66911" x="7778750" y="6186488"/>
          <p14:tracePt t="66918" x="7904163" y="6135688"/>
          <p14:tracePt t="66926" x="8021638" y="6076950"/>
          <p14:tracePt t="66933" x="8139113" y="6027738"/>
          <p14:tracePt t="66940" x="8248650" y="5969000"/>
          <p14:tracePt t="66947" x="8348663" y="5908675"/>
          <p14:tracePt t="66955" x="8450263" y="5859463"/>
          <p14:tracePt t="66963" x="8532813" y="5816600"/>
          <p14:tracePt t="66972" x="8609013" y="5775325"/>
          <p14:tracePt t="66977" x="8675688" y="5749925"/>
          <p14:tracePt t="66985" x="8734425" y="5724525"/>
          <p14:tracePt t="66993" x="8793163" y="5699125"/>
          <p14:tracePt t="67002" x="8843963" y="5683250"/>
          <p14:tracePt t="67006" x="8885238" y="5683250"/>
          <p14:tracePt t="67015" x="8920163" y="565785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047956E-422B-4B45-8597-64C3AB738218}"/>
              </a:ext>
            </a:extLst>
          </p:cNvPr>
          <p:cNvSpPr txBox="1"/>
          <p:nvPr/>
        </p:nvSpPr>
        <p:spPr>
          <a:xfrm flipH="1">
            <a:off x="291391" y="222486"/>
            <a:ext cx="7347118" cy="584775"/>
          </a:xfrm>
          <a:prstGeom prst="rect">
            <a:avLst/>
          </a:prstGeom>
          <a:noFill/>
        </p:spPr>
        <p:txBody>
          <a:bodyPr wrap="square" rtlCol="0">
            <a:spAutoFit/>
          </a:bodyPr>
          <a:lstStyle/>
          <a:p>
            <a:r>
              <a:rPr lang="en-GB" sz="3200" dirty="0">
                <a:latin typeface="Source Sans Pro SemiBold" panose="020B0604020202020204" pitchFamily="34" charset="0"/>
              </a:rPr>
              <a:t>Gel dynamics</a:t>
            </a:r>
          </a:p>
        </p:txBody>
      </p:sp>
      <p:cxnSp>
        <p:nvCxnSpPr>
          <p:cNvPr id="3" name="Straight Connector 2">
            <a:extLst>
              <a:ext uri="{FF2B5EF4-FFF2-40B4-BE49-F238E27FC236}">
                <a16:creationId xmlns:a16="http://schemas.microsoft.com/office/drawing/2014/main" id="{FA1328AB-B9B2-437A-B2C2-DACB782E9A98}"/>
              </a:ext>
            </a:extLst>
          </p:cNvPr>
          <p:cNvCxnSpPr/>
          <p:nvPr/>
        </p:nvCxnSpPr>
        <p:spPr>
          <a:xfrm>
            <a:off x="381000" y="845361"/>
            <a:ext cx="11811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6681DE56-19C6-4941-B862-1D70CC78D32F}"/>
              </a:ext>
            </a:extLst>
          </p:cNvPr>
          <p:cNvSpPr txBox="1"/>
          <p:nvPr/>
        </p:nvSpPr>
        <p:spPr>
          <a:xfrm flipH="1">
            <a:off x="291391" y="1136886"/>
            <a:ext cx="11624384" cy="3046988"/>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Dynamics are governed by the flow of water through the gel structure, with interstitial flow described by Darcy’s law, arising from gradients in pervadic pressure.</a:t>
            </a:r>
          </a:p>
          <a:p>
            <a:pPr marL="342900" indent="-342900">
              <a:buFont typeface="Arial" panose="020B0604020202020204" pitchFamily="34" charset="0"/>
              <a:buChar char="•"/>
            </a:pPr>
            <a:endParaRPr lang="en-GB" sz="24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We have three equations from which a governing equation for the change of polymer fraction in time can be derived:</a:t>
            </a:r>
          </a:p>
          <a:p>
            <a:pPr marL="800100" lvl="1"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Polymer conservation</a:t>
            </a:r>
          </a:p>
          <a:p>
            <a:pPr marL="800100" lvl="1"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Water conservation</a:t>
            </a:r>
          </a:p>
          <a:p>
            <a:pPr marL="800100" lvl="1"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Cauchy’s momentum equation</a:t>
            </a:r>
            <a:endParaRPr lang="en-GB" sz="2400" dirty="0">
              <a:latin typeface="Source Sans Pro SemiBold" panose="020B0603030403020204" pitchFamily="34" charset="0"/>
              <a:ea typeface="Source Sans Pro SemiBold" panose="020B0603030403020204" pitchFamily="34" charset="0"/>
            </a:endParaRPr>
          </a:p>
        </p:txBody>
      </p:sp>
      <p:pic>
        <p:nvPicPr>
          <p:cNvPr id="5" name="Graphic 4">
            <a:extLst>
              <a:ext uri="{FF2B5EF4-FFF2-40B4-BE49-F238E27FC236}">
                <a16:creationId xmlns:a16="http://schemas.microsoft.com/office/drawing/2014/main" id="{9939AC81-D0DE-4087-8E18-CBB8931724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24329" y="4475398"/>
            <a:ext cx="7324342" cy="735157"/>
          </a:xfrm>
          <a:prstGeom prst="rect">
            <a:avLst/>
          </a:prstGeom>
        </p:spPr>
      </p:pic>
      <p:pic>
        <p:nvPicPr>
          <p:cNvPr id="8" name="Graphic 7">
            <a:extLst>
              <a:ext uri="{FF2B5EF4-FFF2-40B4-BE49-F238E27FC236}">
                <a16:creationId xmlns:a16="http://schemas.microsoft.com/office/drawing/2014/main" id="{22790F7F-E815-4A70-86E1-6823BCE717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85016" y="5448208"/>
            <a:ext cx="2326883" cy="272906"/>
          </a:xfrm>
          <a:prstGeom prst="rect">
            <a:avLst/>
          </a:prstGeom>
        </p:spPr>
      </p:pic>
      <p:cxnSp>
        <p:nvCxnSpPr>
          <p:cNvPr id="11" name="Straight Arrow Connector 10">
            <a:extLst>
              <a:ext uri="{FF2B5EF4-FFF2-40B4-BE49-F238E27FC236}">
                <a16:creationId xmlns:a16="http://schemas.microsoft.com/office/drawing/2014/main" id="{C2E18B0E-04C5-477F-B306-2C1C840FFCD2}"/>
              </a:ext>
            </a:extLst>
          </p:cNvPr>
          <p:cNvCxnSpPr>
            <a:cxnSpLocks/>
          </p:cNvCxnSpPr>
          <p:nvPr/>
        </p:nvCxnSpPr>
        <p:spPr>
          <a:xfrm flipH="1" flipV="1">
            <a:off x="3446025" y="5003316"/>
            <a:ext cx="341745" cy="498763"/>
          </a:xfrm>
          <a:prstGeom prst="straightConnector1">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6666BE9-4D01-4883-A551-BE14621FC9F9}"/>
              </a:ext>
            </a:extLst>
          </p:cNvPr>
          <p:cNvCxnSpPr>
            <a:cxnSpLocks/>
          </p:cNvCxnSpPr>
          <p:nvPr/>
        </p:nvCxnSpPr>
        <p:spPr>
          <a:xfrm flipH="1">
            <a:off x="5251734" y="4257964"/>
            <a:ext cx="511757" cy="255535"/>
          </a:xfrm>
          <a:prstGeom prst="straightConnector1">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097BA71-CD5B-4AC2-B905-39AC4A7B8245}"/>
              </a:ext>
            </a:extLst>
          </p:cNvPr>
          <p:cNvSpPr txBox="1"/>
          <p:nvPr/>
        </p:nvSpPr>
        <p:spPr>
          <a:xfrm>
            <a:off x="5763491" y="4031976"/>
            <a:ext cx="1570182" cy="369332"/>
          </a:xfrm>
          <a:prstGeom prst="rect">
            <a:avLst/>
          </a:prstGeom>
          <a:noFill/>
        </p:spPr>
        <p:txBody>
          <a:bodyPr wrap="square">
            <a:spAutoFit/>
          </a:bodyPr>
          <a:lstStyle/>
          <a:p>
            <a:r>
              <a:rPr lang="en-GB" dirty="0">
                <a:solidFill>
                  <a:srgbClr val="0070C0"/>
                </a:solidFill>
                <a:latin typeface="Source Sans Pro" panose="020B0503030403020204" pitchFamily="34" charset="0"/>
                <a:ea typeface="Source Sans Pro" panose="020B0503030403020204" pitchFamily="34" charset="0"/>
              </a:rPr>
              <a:t>Permeability</a:t>
            </a:r>
          </a:p>
        </p:txBody>
      </p:sp>
      <p:sp>
        <p:nvSpPr>
          <p:cNvPr id="28" name="TextBox 27">
            <a:extLst>
              <a:ext uri="{FF2B5EF4-FFF2-40B4-BE49-F238E27FC236}">
                <a16:creationId xmlns:a16="http://schemas.microsoft.com/office/drawing/2014/main" id="{CF942583-51AD-4364-A792-6FCAFE8E16F2}"/>
              </a:ext>
            </a:extLst>
          </p:cNvPr>
          <p:cNvSpPr txBox="1"/>
          <p:nvPr/>
        </p:nvSpPr>
        <p:spPr>
          <a:xfrm>
            <a:off x="3885015" y="5670273"/>
            <a:ext cx="2326883" cy="369332"/>
          </a:xfrm>
          <a:prstGeom prst="rect">
            <a:avLst/>
          </a:prstGeom>
          <a:noFill/>
        </p:spPr>
        <p:txBody>
          <a:bodyPr wrap="square">
            <a:spAutoFit/>
          </a:bodyPr>
          <a:lstStyle/>
          <a:p>
            <a:pPr algn="ctr"/>
            <a:r>
              <a:rPr lang="en-GB" dirty="0">
                <a:solidFill>
                  <a:srgbClr val="0070C0"/>
                </a:solidFill>
                <a:latin typeface="Source Sans Pro" panose="020B0503030403020204" pitchFamily="34" charset="0"/>
                <a:ea typeface="Source Sans Pro" panose="020B0503030403020204" pitchFamily="34" charset="0"/>
              </a:rPr>
              <a:t>advective term</a:t>
            </a:r>
          </a:p>
        </p:txBody>
      </p:sp>
      <p:sp>
        <p:nvSpPr>
          <p:cNvPr id="29" name="Rectangle 28">
            <a:extLst>
              <a:ext uri="{FF2B5EF4-FFF2-40B4-BE49-F238E27FC236}">
                <a16:creationId xmlns:a16="http://schemas.microsoft.com/office/drawing/2014/main" id="{8D8ADF4F-09AA-4D3E-9A8C-37C24C3077F0}"/>
              </a:ext>
            </a:extLst>
          </p:cNvPr>
          <p:cNvSpPr/>
          <p:nvPr/>
        </p:nvSpPr>
        <p:spPr>
          <a:xfrm>
            <a:off x="387052" y="5349152"/>
            <a:ext cx="2961728" cy="13269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GB" dirty="0">
              <a:solidFill>
                <a:schemeClr val="tx1"/>
              </a:solidFill>
              <a:latin typeface="Source Sans Pro" panose="020B0503030403020204" pitchFamily="34" charset="0"/>
              <a:ea typeface="Source Sans Pro" panose="020B0503030403020204" pitchFamily="34" charset="0"/>
            </a:endParaRPr>
          </a:p>
        </p:txBody>
      </p:sp>
      <p:sp>
        <p:nvSpPr>
          <p:cNvPr id="30" name="TextBox 29">
            <a:extLst>
              <a:ext uri="{FF2B5EF4-FFF2-40B4-BE49-F238E27FC236}">
                <a16:creationId xmlns:a16="http://schemas.microsoft.com/office/drawing/2014/main" id="{AF0494F9-FB55-4B81-BD69-D35CA2C817FD}"/>
              </a:ext>
            </a:extLst>
          </p:cNvPr>
          <p:cNvSpPr txBox="1"/>
          <p:nvPr/>
        </p:nvSpPr>
        <p:spPr>
          <a:xfrm>
            <a:off x="440594" y="5419897"/>
            <a:ext cx="3040155" cy="1200329"/>
          </a:xfrm>
          <a:prstGeom prst="rect">
            <a:avLst/>
          </a:prstGeom>
          <a:noFill/>
        </p:spPr>
        <p:txBody>
          <a:bodyPr wrap="square">
            <a:spAutoFit/>
          </a:bodyPr>
          <a:lstStyle/>
          <a:p>
            <a:r>
              <a:rPr lang="en-GB" dirty="0">
                <a:latin typeface="Source Sans Pro" panose="020B0503030403020204" pitchFamily="34" charset="0"/>
                <a:ea typeface="Source Sans Pro" panose="020B0503030403020204" pitchFamily="34" charset="0"/>
              </a:rPr>
              <a:t>We henceforth consider the low-</a:t>
            </a:r>
            <a:r>
              <a:rPr lang="en-GB" dirty="0" err="1">
                <a:latin typeface="Source Sans Pro" panose="020B0503030403020204" pitchFamily="34" charset="0"/>
                <a:ea typeface="Source Sans Pro" panose="020B0503030403020204" pitchFamily="34" charset="0"/>
              </a:rPr>
              <a:t>Péclet</a:t>
            </a:r>
            <a:r>
              <a:rPr lang="en-GB" dirty="0">
                <a:latin typeface="Source Sans Pro" panose="020B0503030403020204" pitchFamily="34" charset="0"/>
                <a:ea typeface="Source Sans Pro" panose="020B0503030403020204" pitchFamily="34" charset="0"/>
              </a:rPr>
              <a:t> number limit where diffusive behaviour dominates advection.</a:t>
            </a:r>
            <a:endParaRPr lang="en-GB"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113252399"/>
      </p:ext>
    </p:extLst>
  </p:cSld>
  <p:clrMapOvr>
    <a:masterClrMapping/>
  </p:clrMapOvr>
  <p:extLst>
    <p:ext uri="{3A86A75C-4F4B-4683-9AE1-C65F6400EC91}">
      <p14:laserTraceLst xmlns:p14="http://schemas.microsoft.com/office/powerpoint/2010/main">
        <p14:tracePtLst>
          <p14:tracePt t="14647" x="2484438" y="3802063"/>
          <p14:tracePt t="14652" x="2441575" y="3768725"/>
          <p14:tracePt t="14661" x="2441575" y="3760788"/>
          <p14:tracePt t="14669" x="2400300" y="3717925"/>
          <p14:tracePt t="14675" x="2349500" y="3668713"/>
          <p14:tracePt t="14683" x="2316163" y="3625850"/>
          <p14:tracePt t="14692" x="2273300" y="3592513"/>
          <p14:tracePt t="14698" x="2232025" y="3559175"/>
          <p14:tracePt t="14705" x="2198688" y="3525838"/>
          <p14:tracePt t="14714" x="2155825" y="3500438"/>
          <p14:tracePt t="14722" x="2132013" y="3475038"/>
          <p14:tracePt t="14729" x="2106613" y="3449638"/>
          <p14:tracePt t="14736" x="2081213" y="3433763"/>
          <p14:tracePt t="14743" x="2055813" y="3408363"/>
          <p14:tracePt t="14751" x="2038350" y="3390900"/>
          <p14:tracePt t="14759" x="2014538" y="3365500"/>
          <p14:tracePt t="14765" x="1997075" y="3340100"/>
          <p14:tracePt t="14773" x="1979613" y="3316288"/>
          <p14:tracePt t="14781" x="1979613" y="3281363"/>
          <p14:tracePt t="14789" x="1979613" y="3248025"/>
          <p14:tracePt t="14795" x="1979613" y="3222625"/>
          <p14:tracePt t="14803" x="1979613" y="3189288"/>
          <p14:tracePt t="14812" x="1979613" y="3173413"/>
          <p14:tracePt t="14819" x="1979613" y="3155950"/>
          <p14:tracePt t="14824" x="1989138" y="3155950"/>
          <p14:tracePt t="14832" x="2005013" y="3155950"/>
          <p14:tracePt t="14849" x="2014538" y="3181350"/>
          <p14:tracePt t="14855" x="2014538" y="3214688"/>
          <p14:tracePt t="14863" x="2014538" y="3240088"/>
          <p14:tracePt t="14870" x="2022475" y="3265488"/>
          <p14:tracePt t="14879" x="2022475" y="3281363"/>
          <p14:tracePt t="14893" x="2030413" y="3281363"/>
          <p14:tracePt t="14923" x="2030413" y="3290888"/>
          <p14:tracePt t="14930" x="2038350" y="3290888"/>
          <p14:tracePt t="14939" x="2038350" y="3281363"/>
          <p14:tracePt t="14944" x="2047875" y="3273425"/>
          <p14:tracePt t="14954" x="2055813" y="3265488"/>
          <p14:tracePt t="14962" x="2055813" y="3257550"/>
          <p14:tracePt t="14969" x="2063750" y="3257550"/>
          <p14:tracePt t="14974" x="2073275" y="3248025"/>
          <p14:tracePt t="14984" x="2081213" y="3240088"/>
          <p14:tracePt t="14999" x="2089150" y="3232150"/>
          <p14:tracePt t="15013" x="2097088" y="3232150"/>
          <p14:tracePt t="15029" x="2106613" y="3222625"/>
          <p14:tracePt t="15043" x="2114550" y="3222625"/>
          <p14:tracePt t="15051" x="2114550" y="3214688"/>
          <p14:tracePt t="15059" x="2122488" y="3214688"/>
          <p14:tracePt t="15065" x="2122488" y="3206750"/>
          <p14:tracePt t="15074" x="2132013" y="3198813"/>
          <p14:tracePt t="15103" x="2139950" y="3198813"/>
          <p14:tracePt t="15118" x="2139950" y="3189288"/>
          <p14:tracePt t="15125" x="2147888" y="3189288"/>
          <p14:tracePt t="15149" x="2155825" y="3181350"/>
          <p14:tracePt t="15164" x="2155825" y="3173413"/>
          <p14:tracePt t="15171" x="2165350" y="3173413"/>
          <p14:tracePt t="15275" x="2165350" y="3181350"/>
          <p14:tracePt t="15283" x="2165350" y="3206750"/>
          <p14:tracePt t="15291" x="2165350" y="3240088"/>
          <p14:tracePt t="15298" x="2173288" y="3298825"/>
          <p14:tracePt t="15304" x="2173288" y="3349625"/>
          <p14:tracePt t="15312" x="2173288" y="3398838"/>
          <p14:tracePt t="15321" x="2173288" y="3449638"/>
          <p14:tracePt t="15329" x="2173288" y="3492500"/>
          <p14:tracePt t="15335" x="2173288" y="3533775"/>
          <p14:tracePt t="15343" x="2173288" y="3567113"/>
          <p14:tracePt t="15350" x="2173288" y="3600450"/>
          <p14:tracePt t="15359" x="2173288" y="3617913"/>
          <p14:tracePt t="15365" x="2173288" y="3635375"/>
          <p14:tracePt t="15373" x="2173288" y="3651250"/>
          <p14:tracePt t="15381" x="2173288" y="3668713"/>
          <p14:tracePt t="15403" x="2173288" y="3676650"/>
          <p14:tracePt t="15419" x="2181225" y="3694113"/>
          <p14:tracePt t="15426" x="2181225" y="3709988"/>
          <p14:tracePt t="15433" x="2181225" y="3717925"/>
          <p14:tracePt t="15441" x="2181225" y="3735388"/>
          <p14:tracePt t="15449" x="2181225" y="3752850"/>
          <p14:tracePt t="15485" x="2173288" y="3760788"/>
          <p14:tracePt t="15493" x="2173288" y="3768725"/>
          <p14:tracePt t="15515" x="2165350" y="3768725"/>
          <p14:tracePt t="15599" x="2165350" y="3760788"/>
          <p14:tracePt t="15643" x="2165350" y="3752850"/>
          <p14:tracePt t="15651" x="2155825" y="3752850"/>
          <p14:tracePt t="15720" x="2155825" y="3743325"/>
          <p14:tracePt t="15742" x="2155825" y="3735388"/>
          <p14:tracePt t="15755" x="2165350" y="3735388"/>
          <p14:tracePt t="15785" x="2173288" y="3735388"/>
          <p14:tracePt t="15853" x="2173288" y="3727450"/>
          <p14:tracePt t="15874" x="2181225" y="3727450"/>
          <p14:tracePt t="15981" x="2190750" y="3727450"/>
          <p14:tracePt t="16161" x="2198688" y="3727450"/>
          <p14:tracePt t="16191" x="2206625" y="3727450"/>
          <p14:tracePt t="16213" x="2214563" y="3727450"/>
          <p14:tracePt t="16229" x="2224088" y="3727450"/>
          <p14:tracePt t="16235" x="2232025" y="3735388"/>
          <p14:tracePt t="16243" x="2249488" y="3743325"/>
          <p14:tracePt t="16251" x="2249488" y="3752850"/>
          <p14:tracePt t="16259" x="2257425" y="3760788"/>
          <p14:tracePt t="16265" x="2265363" y="3768725"/>
          <p14:tracePt t="16274" x="2273300" y="3776663"/>
          <p14:tracePt t="16282" x="2290763" y="3776663"/>
          <p14:tracePt t="16289" x="2308225" y="3794125"/>
          <p14:tracePt t="16295" x="2308225" y="3802063"/>
          <p14:tracePt t="16311" x="2316163" y="3811588"/>
          <p14:tracePt t="16320" x="2324100" y="3819525"/>
          <p14:tracePt t="16325" x="2332038" y="3819525"/>
          <p14:tracePt t="16334" x="2349500" y="3827463"/>
          <p14:tracePt t="16341" x="2349500" y="3835400"/>
          <p14:tracePt t="16349" x="2357438" y="3835400"/>
          <p14:tracePt t="16363" x="2357438" y="3844925"/>
          <p14:tracePt t="16371" x="2366963" y="3844925"/>
          <p14:tracePt t="16402" x="2349500" y="3844925"/>
          <p14:tracePt t="16409" x="2332038" y="3844925"/>
          <p14:tracePt t="16416" x="2308225" y="3844925"/>
          <p14:tracePt t="16423" x="2273300" y="3844925"/>
          <p14:tracePt t="16431" x="2232025" y="3844925"/>
          <p14:tracePt t="16439" x="2173288" y="3844925"/>
          <p14:tracePt t="16445" x="2132013" y="3844925"/>
          <p14:tracePt t="16453" x="2081213" y="3844925"/>
          <p14:tracePt t="16462" x="2038350" y="3844925"/>
          <p14:tracePt t="16469" x="1979613" y="3835400"/>
          <p14:tracePt t="16477" x="1930400" y="3835400"/>
          <p14:tracePt t="16486" x="1871663" y="3835400"/>
          <p14:tracePt t="16491" x="1803400" y="3835400"/>
          <p14:tracePt t="16499" x="1736725" y="3835400"/>
          <p14:tracePt t="16505" x="1670050" y="3835400"/>
          <p14:tracePt t="16513" x="1603375" y="3844925"/>
          <p14:tracePt t="16521" x="1535113" y="3860800"/>
          <p14:tracePt t="16529" x="1485900" y="3878263"/>
          <p14:tracePt t="16535" x="1443038" y="3903663"/>
          <p14:tracePt t="16543" x="1409700" y="3944938"/>
          <p14:tracePt t="16552" x="1384300" y="3995738"/>
          <p14:tracePt t="16559" x="1368425" y="4046538"/>
          <p14:tracePt t="16565" x="1368425" y="4087813"/>
          <p14:tracePt t="16574" x="1368425" y="4121150"/>
          <p14:tracePt t="16581" x="1368425" y="4154488"/>
          <p14:tracePt t="16590" x="1368425" y="4179888"/>
          <p14:tracePt t="16595" x="1376363" y="4222750"/>
          <p14:tracePt t="16603" x="1417638" y="4256088"/>
          <p14:tracePt t="16611" x="1485900" y="4306888"/>
          <p14:tracePt t="16619" x="1544638" y="4365625"/>
          <p14:tracePt t="16625" x="1619250" y="4414838"/>
          <p14:tracePt t="16633" x="1711325" y="4457700"/>
          <p14:tracePt t="16641" x="1795463" y="4483100"/>
          <p14:tracePt t="16650" x="1879600" y="4483100"/>
          <p14:tracePt t="16655" x="1971675" y="4483100"/>
          <p14:tracePt t="16663" x="2063750" y="4483100"/>
          <p14:tracePt t="16671" x="2173288" y="4491038"/>
          <p14:tracePt t="16713" x="2819400" y="4348163"/>
          <p14:tracePt t="16719" x="2903538" y="4330700"/>
          <p14:tracePt t="16729" x="2919413" y="4322763"/>
          <p14:tracePt t="16735" x="3003550" y="4297363"/>
          <p14:tracePt t="16743" x="3079750" y="4271963"/>
          <p14:tracePt t="16749" x="3154363" y="4238625"/>
          <p14:tracePt t="16758" x="3222625" y="4205288"/>
          <p14:tracePt t="16764" x="3289300" y="4179888"/>
          <p14:tracePt t="16773" x="3348038" y="4146550"/>
          <p14:tracePt t="16778" x="3406775" y="4121150"/>
          <p14:tracePt t="16787" x="3457575" y="4095750"/>
          <p14:tracePt t="16796" x="3490913" y="4071938"/>
          <p14:tracePt t="16804" x="3490913" y="4046538"/>
          <p14:tracePt t="16809" x="3524250" y="4011613"/>
          <p14:tracePt t="16817" x="3524250" y="3987800"/>
          <p14:tracePt t="16825" x="3524250" y="3952875"/>
          <p14:tracePt t="16832" x="3524250" y="3919538"/>
          <p14:tracePt t="16839" x="3524250" y="3878263"/>
          <p14:tracePt t="16847" x="3516313" y="3835400"/>
          <p14:tracePt t="16855" x="3465513" y="3802063"/>
          <p14:tracePt t="16863" x="3389313" y="3768725"/>
          <p14:tracePt t="16869" x="3289300" y="3735388"/>
          <p14:tracePt t="16877" x="3205163" y="3709988"/>
          <p14:tracePt t="16886" x="3113088" y="3684588"/>
          <p14:tracePt t="16894" x="3013075" y="3668713"/>
          <p14:tracePt t="16900" x="2903538" y="3668713"/>
          <p14:tracePt t="16906" x="2801938" y="3668713"/>
          <p14:tracePt t="16915" x="2693988" y="3668713"/>
          <p14:tracePt t="16923" x="2592388" y="3668713"/>
          <p14:tracePt t="16929" x="2492375" y="3668713"/>
          <p14:tracePt t="16937" x="2390775" y="3659188"/>
          <p14:tracePt t="16946" x="2290763" y="3659188"/>
          <p14:tracePt t="16953" x="2190750" y="3659188"/>
          <p14:tracePt t="16959" x="2089150" y="3668713"/>
          <p14:tracePt t="16967" x="2005013" y="3694113"/>
          <p14:tracePt t="16976" x="1930400" y="3727450"/>
          <p14:tracePt t="16984" x="1854200" y="3776663"/>
          <p14:tracePt t="16989" x="1795463" y="3844925"/>
          <p14:tracePt t="16998" x="1744663" y="3894138"/>
          <p14:tracePt t="17005" x="1695450" y="3944938"/>
          <p14:tracePt t="17013" x="1652588" y="4003675"/>
          <p14:tracePt t="17020" x="1627188" y="4054475"/>
          <p14:tracePt t="17027" x="1636713" y="4105275"/>
          <p14:tracePt t="17035" x="1636713" y="4146550"/>
          <p14:tracePt t="17043" x="1627188" y="4189413"/>
          <p14:tracePt t="17049" x="1644650" y="4222750"/>
          <p14:tracePt t="17057" x="1703388" y="4256088"/>
          <p14:tracePt t="17065" x="1770063" y="4289425"/>
          <p14:tracePt t="17073" x="1838325" y="4322763"/>
          <p14:tracePt t="17079" x="1920875" y="4356100"/>
          <p14:tracePt t="17088" x="2014538" y="4381500"/>
          <p14:tracePt t="17095" x="2114550" y="4373563"/>
          <p14:tracePt t="17103" x="2224088" y="4373563"/>
          <p14:tracePt t="17109" x="2332038" y="4389438"/>
          <p14:tracePt t="17118" x="2441575" y="4389438"/>
          <p14:tracePt t="17125" x="2543175" y="4373563"/>
          <p14:tracePt t="17133" x="2643188" y="4348163"/>
          <p14:tracePt t="17139" x="2743200" y="4330700"/>
          <p14:tracePt t="17147" x="2844800" y="4306888"/>
          <p14:tracePt t="17155" x="2928938" y="4289425"/>
          <p14:tracePt t="17162" x="3003550" y="4264025"/>
          <p14:tracePt t="17170" x="3071813" y="4238625"/>
          <p14:tracePt t="17178" x="3121025" y="4205288"/>
          <p14:tracePt t="17185" x="3154363" y="4179888"/>
          <p14:tracePt t="17194" x="3154363" y="4154488"/>
          <p14:tracePt t="17199" x="3189288" y="4121150"/>
          <p14:tracePt t="17207" x="3189288" y="4087813"/>
          <p14:tracePt t="17215" x="3189288" y="4054475"/>
          <p14:tracePt t="17223" x="3205163" y="4011613"/>
          <p14:tracePt t="17229" x="3205163" y="3970338"/>
          <p14:tracePt t="17237" x="3189288" y="3919538"/>
          <p14:tracePt t="17245" x="3138488" y="3870325"/>
          <p14:tracePt t="17253" x="3087688" y="3819525"/>
          <p14:tracePt t="17259" x="3028950" y="3760788"/>
          <p14:tracePt t="17267" x="2954338" y="3702050"/>
          <p14:tracePt t="17275" x="2860675" y="3651250"/>
          <p14:tracePt t="17283" x="2778125" y="3600450"/>
          <p14:tracePt t="17290" x="2693988" y="3559175"/>
          <p14:tracePt t="17297" x="2609850" y="3541713"/>
          <p14:tracePt t="17305" x="2533650" y="3541713"/>
          <p14:tracePt t="17313" x="2459038" y="3551238"/>
          <p14:tracePt t="17320" x="2382838" y="3576638"/>
          <p14:tracePt t="17327" x="2298700" y="3617913"/>
          <p14:tracePt t="17336" x="2232025" y="3668713"/>
          <p14:tracePt t="17343" x="2165350" y="3727450"/>
          <p14:tracePt t="17349" x="2106613" y="3786188"/>
          <p14:tracePt t="17358" x="2055813" y="3852863"/>
          <p14:tracePt t="17365" x="2014538" y="3919538"/>
          <p14:tracePt t="17373" x="1979613" y="3987800"/>
          <p14:tracePt t="17379" x="1955800" y="4062413"/>
          <p14:tracePt t="17388" x="1963738" y="4130675"/>
          <p14:tracePt t="17396" x="1963738" y="4205288"/>
          <p14:tracePt t="17403" x="1979613" y="4264025"/>
          <p14:tracePt t="17409" x="2005013" y="4322763"/>
          <p14:tracePt t="17417" x="2055813" y="4373563"/>
          <p14:tracePt t="17425" x="2106613" y="4406900"/>
          <p14:tracePt t="17435" x="2181225" y="4432300"/>
          <p14:tracePt t="17439" x="2265363" y="4424363"/>
          <p14:tracePt t="17448" x="2349500" y="4424363"/>
          <p14:tracePt t="17454" x="2441575" y="4424363"/>
          <p14:tracePt t="17464" x="2533650" y="4414838"/>
          <p14:tracePt t="17469" x="2625725" y="4373563"/>
          <p14:tracePt t="17478" x="2719388" y="4348163"/>
          <p14:tracePt t="17486" x="2794000" y="4322763"/>
          <p14:tracePt t="17493" x="2878138" y="4297363"/>
          <p14:tracePt t="17535" x="3130550" y="4146550"/>
          <p14:tracePt t="17540" x="3130550" y="4121150"/>
          <p14:tracePt t="17548" x="3130550" y="4113213"/>
          <p14:tracePt t="17556" x="3130550" y="4079875"/>
          <p14:tracePt t="17563" x="3113088" y="4054475"/>
          <p14:tracePt t="17571" x="3105150" y="4011613"/>
          <p14:tracePt t="17580" x="3071813" y="3970338"/>
          <p14:tracePt t="17588" x="2995613" y="3929063"/>
          <p14:tracePt t="17593" x="2928938" y="3886200"/>
          <p14:tracePt t="17602" x="2836863" y="3835400"/>
          <p14:tracePt t="17609" x="2752725" y="3794125"/>
          <p14:tracePt t="17617" x="2660650" y="3768725"/>
          <p14:tracePt t="17624" x="2584450" y="3768725"/>
          <p14:tracePt t="17631" x="2517775" y="3768725"/>
          <p14:tracePt t="17639" x="2449513" y="3760788"/>
          <p14:tracePt t="17647" x="2382838" y="3768725"/>
          <p14:tracePt t="17653" x="2324100" y="3811588"/>
          <p14:tracePt t="17662" x="2265363" y="3852863"/>
          <p14:tracePt t="17669" x="2214563" y="3894138"/>
          <p14:tracePt t="17677" x="2173288" y="3944938"/>
          <p14:tracePt t="17684" x="2147888" y="3987800"/>
          <p14:tracePt t="17691" x="2122488" y="4029075"/>
          <p14:tracePt t="17700" x="2122488" y="4079875"/>
          <p14:tracePt t="17707" x="2122488" y="4121150"/>
          <p14:tracePt t="17713" x="2122488" y="4171950"/>
          <p14:tracePt t="17721" x="2132013" y="4213225"/>
          <p14:tracePt t="17728" x="2181225" y="4248150"/>
          <p14:tracePt t="17739" x="2232025" y="4271963"/>
          <p14:tracePt t="17743" x="2298700" y="4289425"/>
          <p14:tracePt t="17751" x="2366963" y="4289425"/>
          <p14:tracePt t="17759" x="2433638" y="4289425"/>
          <p14:tracePt t="17768" x="2500313" y="4289425"/>
          <p14:tracePt t="17773" x="2566988" y="4281488"/>
          <p14:tracePt t="17781" x="2625725" y="4256088"/>
          <p14:tracePt t="17790" x="2693988" y="4238625"/>
          <p14:tracePt t="17798" x="2743200" y="4213225"/>
          <p14:tracePt t="17803" x="2801938" y="4189413"/>
          <p14:tracePt t="17811" x="2844800" y="4164013"/>
          <p14:tracePt t="17818" x="2878138" y="4138613"/>
          <p14:tracePt t="17826" x="2895600" y="4113213"/>
          <p14:tracePt t="17833" x="2895600" y="4087813"/>
          <p14:tracePt t="17841" x="2895600" y="4062413"/>
          <p14:tracePt t="17849" x="2895600" y="4037013"/>
          <p14:tracePt t="17856" x="2886075" y="4011613"/>
          <p14:tracePt t="17864" x="2836863" y="3978275"/>
          <p14:tracePt t="17871" x="2778125" y="3952875"/>
          <p14:tracePt t="17880" x="2709863" y="3929063"/>
          <p14:tracePt t="17887" x="2635250" y="3903663"/>
          <p14:tracePt t="17895" x="2551113" y="3886200"/>
          <p14:tracePt t="17902" x="2466975" y="3886200"/>
          <p14:tracePt t="17908" x="2390775" y="3886200"/>
          <p14:tracePt t="17916" x="2308225" y="3886200"/>
          <p14:tracePt t="17923" x="2239963" y="3894138"/>
          <p14:tracePt t="17931" x="2181225" y="3937000"/>
          <p14:tracePt t="17939" x="2132013" y="3962400"/>
          <p14:tracePt t="17948" x="2089150" y="3995738"/>
          <p14:tracePt t="17953" x="2055813" y="4037013"/>
          <p14:tracePt t="17962" x="2022475" y="4079875"/>
          <p14:tracePt t="17970" x="2030413" y="4130675"/>
          <p14:tracePt t="17978" x="2030413" y="4189413"/>
          <p14:tracePt t="17983" x="2030413" y="4238625"/>
          <p14:tracePt t="17992" x="2022475" y="4297363"/>
          <p14:tracePt t="17999" x="2030413" y="4348163"/>
          <p14:tracePt t="18006" x="2081213" y="4389438"/>
          <p14:tracePt t="18013" x="2173288" y="4424363"/>
          <p14:tracePt t="18021" x="2249488" y="4414838"/>
          <p14:tracePt t="18060" x="2709863" y="4373563"/>
          <p14:tracePt t="18063" x="2743200" y="4365625"/>
          <p14:tracePt t="18070" x="2778125" y="4348163"/>
          <p14:tracePt t="18077" x="2786063" y="4330700"/>
          <p14:tracePt t="18085" x="2827338" y="4306888"/>
          <p14:tracePt t="18094" x="2860675" y="4264025"/>
          <p14:tracePt t="18102" x="2886075" y="4230688"/>
          <p14:tracePt t="18108" x="2903538" y="4189413"/>
          <p14:tracePt t="18115" x="2903538" y="4138613"/>
          <p14:tracePt t="18124" x="2903538" y="4087813"/>
          <p14:tracePt t="18130" x="2886075" y="4037013"/>
          <p14:tracePt t="18138" x="2844800" y="3978275"/>
          <p14:tracePt t="18145" x="2794000" y="3929063"/>
          <p14:tracePt t="18154" x="2743200" y="3878263"/>
          <p14:tracePt t="18161" x="2684463" y="3844925"/>
          <p14:tracePt t="18167" x="2617788" y="3819525"/>
          <p14:tracePt t="18176" x="2559050" y="3811588"/>
          <p14:tracePt t="18183" x="2500313" y="3811588"/>
          <p14:tracePt t="18191" x="2441575" y="3811588"/>
          <p14:tracePt t="18197" x="2382838" y="3827463"/>
          <p14:tracePt t="18205" x="2324100" y="3852863"/>
          <p14:tracePt t="18214" x="2273300" y="3878263"/>
          <p14:tracePt t="18222" x="2232025" y="3919538"/>
          <p14:tracePt t="18227" x="2206625" y="3962400"/>
          <p14:tracePt t="18235" x="2190750" y="4003675"/>
          <p14:tracePt t="18243" x="2190750" y="4054475"/>
          <p14:tracePt t="18251" x="2198688" y="4095750"/>
          <p14:tracePt t="18257" x="2198688" y="4138613"/>
          <p14:tracePt t="18265" x="2224088" y="4171950"/>
          <p14:tracePt t="18274" x="2282825" y="4205288"/>
          <p14:tracePt t="18282" x="2332038" y="4230688"/>
          <p14:tracePt t="18288" x="2390775" y="4248150"/>
          <p14:tracePt t="18296" x="2449513" y="4248150"/>
          <p14:tracePt t="18302" x="2508250" y="4248150"/>
          <p14:tracePt t="18311" x="2559050" y="4248150"/>
          <p14:tracePt t="18317" x="2617788" y="4248150"/>
          <p14:tracePt t="18324" x="2668588" y="4248150"/>
          <p14:tracePt t="18333" x="2719388" y="4256088"/>
          <p14:tracePt t="18341" x="2768600" y="4256088"/>
          <p14:tracePt t="18347" x="2801938" y="4248150"/>
          <p14:tracePt t="18355" x="2836863" y="4230688"/>
          <p14:tracePt t="18363" x="2836863" y="4222750"/>
          <p14:tracePt t="18372" x="2870200" y="4205288"/>
          <p14:tracePt t="18377" x="2895600" y="4189413"/>
          <p14:tracePt t="18385" x="2895600" y="4154488"/>
          <p14:tracePt t="18393" x="2895600" y="4130675"/>
          <p14:tracePt t="18401" x="2895600" y="4113213"/>
          <p14:tracePt t="18415" x="2886075" y="4079875"/>
          <p14:tracePt t="18423" x="2860675" y="4062413"/>
          <p14:tracePt t="18431" x="2827338" y="4046538"/>
          <p14:tracePt t="18438" x="2811463" y="4046538"/>
          <p14:tracePt t="18445" x="2786063" y="4037013"/>
          <p14:tracePt t="18453" x="2768600" y="4037013"/>
          <p14:tracePt t="18462" x="2752725" y="4029075"/>
          <p14:tracePt t="18466" x="2735263" y="4029075"/>
          <p14:tracePt t="18476" x="2735263" y="4021138"/>
          <p14:tracePt t="18483" x="2735263" y="4011613"/>
          <p14:tracePt t="18497" x="2735263" y="4003675"/>
          <p14:tracePt t="18505" x="2727325" y="4003675"/>
          <p14:tracePt t="18521" x="2719388" y="4003675"/>
          <p14:tracePt t="18543" x="2719388" y="4011613"/>
          <p14:tracePt t="18565" x="2719388" y="4021138"/>
          <p14:tracePt t="18581" x="2727325" y="4029075"/>
          <p14:tracePt t="18603" x="2727325" y="4037013"/>
          <p14:tracePt t="18611" x="2735263" y="4037013"/>
          <p14:tracePt t="18625" x="2735263" y="4046538"/>
          <p14:tracePt t="18642" x="2743200" y="4046538"/>
          <p14:tracePt t="18685" x="2752725" y="4046538"/>
          <p14:tracePt t="18806" x="2752725" y="4037013"/>
          <p14:tracePt t="18835" x="2752725" y="4029075"/>
          <p14:tracePt t="18851" x="2752725" y="4021138"/>
          <p14:tracePt t="18873" x="2752725" y="4011613"/>
          <p14:tracePt t="18888" x="2752725" y="4003675"/>
          <p14:tracePt t="18946" x="2743200" y="4003675"/>
          <p14:tracePt t="18978" x="2743200" y="4011613"/>
          <p14:tracePt t="19015" x="2743200" y="4021138"/>
          <p14:tracePt t="19023" x="2735263" y="4021138"/>
          <p14:tracePt t="19061" x="2735263" y="4029075"/>
          <p14:tracePt t="19195" x="2735263" y="4037013"/>
          <p14:tracePt t="19203" x="2727325" y="4037013"/>
          <p14:tracePt t="19217" x="2727325" y="4046538"/>
          <p14:tracePt t="19226" x="2719388" y="4046538"/>
          <p14:tracePt t="19233" x="2719388" y="4054475"/>
          <p14:tracePt t="19247" x="2709863" y="4054475"/>
          <p14:tracePt t="19263" x="2709863" y="4062413"/>
          <p14:tracePt t="19286" x="2701925" y="4062413"/>
          <p14:tracePt t="19346" x="2709863" y="4062413"/>
          <p14:tracePt t="19391" x="2709863" y="4054475"/>
          <p14:tracePt t="19495" x="2709863" y="4046538"/>
          <p14:tracePt t="19517" x="2709863" y="4037013"/>
          <p14:tracePt t="19534" x="2719388" y="4037013"/>
          <p14:tracePt t="19540" x="2719388" y="4029075"/>
          <p14:tracePt t="19572" x="2727325" y="4029075"/>
          <p14:tracePt t="19682" x="2727325" y="4021138"/>
          <p14:tracePt t="19706" x="2727325" y="4011613"/>
          <p14:tracePt t="19721" x="2727325" y="4003675"/>
          <p14:tracePt t="19727" x="2727325" y="3995738"/>
          <p14:tracePt t="19742" x="2727325" y="3987800"/>
          <p14:tracePt t="19751" x="2735263" y="3987800"/>
          <p14:tracePt t="19757" x="2735263" y="3978275"/>
          <p14:tracePt t="19773" x="2743200" y="3970338"/>
          <p14:tracePt t="19795" x="2752725" y="3962400"/>
          <p14:tracePt t="19856" x="2752725" y="3970338"/>
          <p14:tracePt t="19885" x="2752725" y="3978275"/>
          <p14:tracePt t="19946" x="2760663" y="3987800"/>
          <p14:tracePt t="20022" x="2760663" y="3995738"/>
          <p14:tracePt t="20065" x="2760663" y="4003675"/>
          <p14:tracePt t="20104" x="2752725" y="4003675"/>
          <p14:tracePt t="20147" x="2752725" y="4011613"/>
          <p14:tracePt t="20283" x="2760663" y="4021138"/>
          <p14:tracePt t="20298" x="2768600" y="4021138"/>
          <p14:tracePt t="20313" x="2778125" y="4021138"/>
          <p14:tracePt t="20320" x="2786063" y="4021138"/>
          <p14:tracePt t="20327" x="2794000" y="4021138"/>
          <p14:tracePt t="20335" x="2801938" y="4021138"/>
          <p14:tracePt t="20343" x="2811463" y="4021138"/>
          <p14:tracePt t="20351" x="2819400" y="4021138"/>
          <p14:tracePt t="20357" x="2827338" y="4021138"/>
          <p14:tracePt t="20366" x="2836863" y="4021138"/>
          <p14:tracePt t="20373" x="2844800" y="4029075"/>
          <p14:tracePt t="20381" x="2844800" y="4037013"/>
          <p14:tracePt t="20387" x="2852738" y="4046538"/>
          <p14:tracePt t="20395" x="2860675" y="4046538"/>
          <p14:tracePt t="20403" x="2870200" y="4046538"/>
          <p14:tracePt t="20425" x="2878138" y="4046538"/>
          <p14:tracePt t="20740" x="2886075" y="4046538"/>
          <p14:tracePt t="20747" x="2886075" y="4054475"/>
          <p14:tracePt t="20763" x="2886075" y="4046538"/>
          <p14:tracePt t="20769" x="2886075" y="4037013"/>
          <p14:tracePt t="20837" x="2878138" y="4029075"/>
          <p14:tracePt t="20861" x="2870200" y="4029075"/>
          <p14:tracePt t="20875" x="2870200" y="4037013"/>
          <p14:tracePt t="20896" x="2860675" y="4037013"/>
          <p14:tracePt t="20919" x="2860675" y="4029075"/>
          <p14:tracePt t="20988" x="2860675" y="4021138"/>
          <p14:tracePt t="21016" x="2852738" y="4021138"/>
          <p14:tracePt t="24317" x="2878138" y="4146550"/>
          <p14:tracePt t="24324" x="2886075" y="4154488"/>
          <p14:tracePt t="24346" x="2895600" y="4154488"/>
          <p14:tracePt t="24375" x="2895600" y="4146550"/>
          <p14:tracePt t="24421" x="2895600" y="4154488"/>
          <p14:tracePt t="24533" x="2903538" y="4154488"/>
          <p14:tracePt t="24555" x="2903538" y="4164013"/>
          <p14:tracePt t="24624" x="2911475" y="4164013"/>
          <p14:tracePt t="24667" x="2919413" y="4164013"/>
          <p14:tracePt t="24886" x="2911475" y="4164013"/>
          <p14:tracePt t="24975" x="2911475" y="4171950"/>
          <p14:tracePt t="25027" x="2911475" y="4164013"/>
          <p14:tracePt t="25051" x="2903538" y="4164013"/>
          <p14:tracePt t="25112" x="2895600" y="4164013"/>
          <p14:tracePt t="25253" x="2895600" y="4154488"/>
          <p14:tracePt t="25375" x="2903538" y="4154488"/>
          <p14:tracePt t="25576" x="2911475" y="4154488"/>
          <p14:tracePt t="25687" x="2911475" y="4164013"/>
          <p14:tracePt t="25703" x="2911475" y="4171950"/>
          <p14:tracePt t="26298" x="4505325" y="3365500"/>
          <p14:tracePt t="26303" x="4471988" y="3332163"/>
          <p14:tracePt t="26312" x="4456113" y="3324225"/>
          <p14:tracePt t="26317" x="4422775" y="3281363"/>
          <p14:tracePt t="26325" x="4379913" y="3248025"/>
          <p14:tracePt t="26334" x="4338638" y="3214688"/>
          <p14:tracePt t="26339" x="4305300" y="3181350"/>
          <p14:tracePt t="26348" x="4262438" y="3148013"/>
          <p14:tracePt t="26357" x="4229100" y="3114675"/>
          <p14:tracePt t="26364" x="4203700" y="3081338"/>
          <p14:tracePt t="26372" x="4187825" y="3038475"/>
          <p14:tracePt t="26379" x="4195763" y="3005138"/>
          <p14:tracePt t="26387" x="4195763" y="2971800"/>
          <p14:tracePt t="26393" x="4229100" y="2938463"/>
          <p14:tracePt t="26402" x="4254500" y="2913063"/>
          <p14:tracePt t="26407" x="4270375" y="2895600"/>
          <p14:tracePt t="26416" x="4270375" y="2879725"/>
          <p14:tracePt t="26423" x="4279900" y="2879725"/>
          <p14:tracePt t="26429" x="4305300" y="2879725"/>
          <p14:tracePt t="26438" x="4329113" y="2870200"/>
          <p14:tracePt t="26447" x="4364038" y="2870200"/>
          <p14:tracePt t="26454" x="4397375" y="2870200"/>
          <p14:tracePt t="26459" x="4446588" y="2870200"/>
          <p14:tracePt t="26467" x="4505325" y="2879725"/>
          <p14:tracePt t="26476" x="4573588" y="2905125"/>
          <p14:tracePt t="26486" x="4640263" y="2954338"/>
          <p14:tracePt t="26490" x="4706938" y="3038475"/>
          <p14:tracePt t="26498" x="4765675" y="3148013"/>
          <p14:tracePt t="26506" x="4799013" y="3240088"/>
          <p14:tracePt t="26514" x="4833938" y="3340100"/>
          <p14:tracePt t="26522" x="4824413" y="3441700"/>
          <p14:tracePt t="26528" x="4824413" y="3541713"/>
          <p14:tracePt t="26535" x="4833938" y="3643313"/>
          <p14:tracePt t="26544" x="4816475" y="3743325"/>
          <p14:tracePt t="26552" x="4765675" y="3827463"/>
          <p14:tracePt t="26558" x="4706938" y="3919538"/>
          <p14:tracePt t="26565" x="4648200" y="3995738"/>
          <p14:tracePt t="26574" x="4573588" y="4062413"/>
          <p14:tracePt t="26581" x="4497388" y="4130675"/>
          <p14:tracePt t="26588" x="4413250" y="4179888"/>
          <p14:tracePt t="26596" x="4321175" y="4222750"/>
          <p14:tracePt t="26604" x="4229100" y="4256088"/>
          <p14:tracePt t="26612" x="4137025" y="4248150"/>
          <p14:tracePt t="26618" x="4035425" y="4248150"/>
          <p14:tracePt t="26625" x="3935413" y="4256088"/>
          <p14:tracePt t="26634" x="3843338" y="4230688"/>
          <p14:tracePt t="26639" x="3759200" y="4171950"/>
          <p14:tracePt t="26648" x="3675063" y="4105275"/>
          <p14:tracePt t="26656" x="3600450" y="4037013"/>
          <p14:tracePt t="26664" x="3524250" y="3952875"/>
          <p14:tracePt t="26670" x="3465513" y="3860800"/>
          <p14:tracePt t="26678" x="3424238" y="3768725"/>
          <p14:tracePt t="26685" x="3440113" y="3676650"/>
          <p14:tracePt t="26693" x="3414713" y="3584575"/>
          <p14:tracePt t="26701" x="3432175" y="3492500"/>
          <p14:tracePt t="26707" x="3473450" y="3398838"/>
          <p14:tracePt t="26716" x="3541713" y="3316288"/>
          <p14:tracePt t="26724" x="3608388" y="3240088"/>
          <p14:tracePt t="26731" x="3692525" y="3173413"/>
          <p14:tracePt t="26739" x="3784600" y="3105150"/>
          <p14:tracePt t="26746" x="3884613" y="3046413"/>
          <p14:tracePt t="26754" x="4002088" y="3005138"/>
          <p14:tracePt t="26762" x="4129088" y="2979738"/>
          <p14:tracePt t="26768" x="4246563" y="2987675"/>
          <p14:tracePt t="26775" x="4364038" y="2979738"/>
          <p14:tracePt t="26783" x="4456113" y="2987675"/>
          <p14:tracePt t="26792" x="4556125" y="3022600"/>
          <p14:tracePt t="26797" x="4640263" y="3071813"/>
          <p14:tracePt t="26902" x="4270375" y="4314825"/>
          <p14:tracePt t="26909" x="4187825" y="4330700"/>
          <p14:tracePt t="26917" x="4162425" y="4340225"/>
          <p14:tracePt t="26926" x="4052888" y="4340225"/>
          <p14:tracePt t="26931" x="3943350" y="4340225"/>
          <p14:tracePt t="26940" x="3843338" y="4314825"/>
          <p14:tracePt t="26948" x="3741738" y="4264025"/>
          <p14:tracePt t="26956" x="3649663" y="4189413"/>
          <p14:tracePt t="26961" x="3565525" y="4105275"/>
          <p14:tracePt t="26969" x="3482975" y="4003675"/>
          <p14:tracePt t="26977" x="3406775" y="3911600"/>
          <p14:tracePt t="26983" x="3355975" y="3811588"/>
          <p14:tracePt t="26991" x="3322638" y="3717925"/>
          <p14:tracePt t="27000" x="3314700" y="3625850"/>
          <p14:tracePt t="27007" x="3322638" y="3525838"/>
          <p14:tracePt t="27014" x="3330575" y="3433763"/>
          <p14:tracePt t="27022" x="3381375" y="3349625"/>
          <p14:tracePt t="27030" x="3432175" y="3281363"/>
          <p14:tracePt t="27068" x="3968750" y="3038475"/>
          <p14:tracePt t="27072" x="4035425" y="3030538"/>
          <p14:tracePt t="27080" x="4119563" y="3030538"/>
          <p14:tracePt t="27086" x="4137025" y="3030538"/>
          <p14:tracePt t="27094" x="4237038" y="3038475"/>
          <p14:tracePt t="27102" x="4329113" y="3055938"/>
          <p14:tracePt t="27109" x="4397375" y="3063875"/>
          <p14:tracePt t="27116" x="4464050" y="3105150"/>
          <p14:tracePt t="27124" x="4514850" y="3181350"/>
          <p14:tracePt t="27132" x="4548188" y="3248025"/>
          <p14:tracePt t="27137" x="4548188" y="3316288"/>
          <p14:tracePt t="27145" x="4548188" y="3398838"/>
          <p14:tracePt t="27153" x="4548188" y="3482975"/>
          <p14:tracePt t="27162" x="4573588" y="3584575"/>
          <p14:tracePt t="27170" x="4564063" y="3684588"/>
          <p14:tracePt t="27176" x="4540250" y="3794125"/>
          <p14:tracePt t="27184" x="4471988" y="3911600"/>
          <p14:tracePt t="27192" x="4413250" y="4029075"/>
          <p14:tracePt t="27199" x="4346575" y="4146550"/>
          <p14:tracePt t="27206" x="4270375" y="4256088"/>
          <p14:tracePt t="27213" x="4195763" y="4340225"/>
          <p14:tracePt t="27222" x="4103688" y="4406900"/>
          <p14:tracePt t="27229" x="4027488" y="4440238"/>
          <p14:tracePt t="27236" x="3952875" y="4448175"/>
          <p14:tracePt t="27243" x="3884613" y="4424363"/>
          <p14:tracePt t="27252" x="3825875" y="4373563"/>
          <p14:tracePt t="27259" x="3776663" y="4289425"/>
          <p14:tracePt t="27266" x="3733800" y="4197350"/>
          <p14:tracePt t="27274" x="3700463" y="4095750"/>
          <p14:tracePt t="27282" x="3675063" y="3978275"/>
          <p14:tracePt t="27290" x="3649663" y="3860800"/>
          <p14:tracePt t="27296" x="3641725" y="3735388"/>
          <p14:tracePt t="27304" x="3641725" y="3617913"/>
          <p14:tracePt t="27311" x="3641725" y="3517900"/>
          <p14:tracePt t="27319" x="3649663" y="3416300"/>
          <p14:tracePt t="27325" x="3667125" y="3324225"/>
          <p14:tracePt t="27334" x="3692525" y="3257550"/>
          <p14:tracePt t="27342" x="3708400" y="3206750"/>
          <p14:tracePt t="27350" x="3741738" y="3163888"/>
          <p14:tracePt t="27356" x="3767138" y="3173413"/>
          <p14:tracePt t="27364" x="3792538" y="3181350"/>
          <p14:tracePt t="27372" x="3825875" y="3173413"/>
          <p14:tracePt t="27380" x="3851275" y="3206750"/>
          <p14:tracePt t="27387" x="3884613" y="3298825"/>
          <p14:tracePt t="27683" x="3817938" y="5137150"/>
          <p14:tracePt t="27686" x="3817938" y="5119688"/>
          <p14:tracePt t="27691" x="3810000" y="5111750"/>
          <p14:tracePt t="27700" x="3792538" y="5103813"/>
          <p14:tracePt t="27707" x="3784600" y="5103813"/>
          <p14:tracePt t="27715" x="3759200" y="5103813"/>
          <p14:tracePt t="27721" x="3741738" y="5103813"/>
          <p14:tracePt t="27729" x="3725863" y="5103813"/>
          <p14:tracePt t="27739" x="3700463" y="5103813"/>
          <p14:tracePt t="27746" x="3683000" y="5103813"/>
          <p14:tracePt t="27754" x="3659188" y="5103813"/>
          <p14:tracePt t="27759" x="3624263" y="5103813"/>
          <p14:tracePt t="27768" x="3590925" y="5095875"/>
          <p14:tracePt t="27775" x="3557588" y="5086350"/>
          <p14:tracePt t="27782" x="3516313" y="5078413"/>
          <p14:tracePt t="27790" x="3482975" y="5053013"/>
          <p14:tracePt t="27797" x="3440113" y="5027613"/>
          <p14:tracePt t="27805" x="3406775" y="5011738"/>
          <p14:tracePt t="27812" x="3373438" y="5011738"/>
          <p14:tracePt t="27820" x="3348038" y="5011738"/>
          <p14:tracePt t="27828" x="3330575" y="5011738"/>
          <p14:tracePt t="27835" x="3314700" y="5011738"/>
          <p14:tracePt t="27843" x="3297238" y="5011738"/>
          <p14:tracePt t="27866" x="3289300" y="5011738"/>
          <p14:tracePt t="27887" x="3281363" y="5011738"/>
          <p14:tracePt t="27896" x="3271838" y="5002213"/>
          <p14:tracePt t="27902" x="3271838" y="4994275"/>
          <p14:tracePt t="27910" x="3271838" y="4978400"/>
          <p14:tracePt t="27917" x="3271838" y="4953000"/>
          <p14:tracePt t="27925" x="3263900" y="4927600"/>
          <p14:tracePt t="27934" x="3263900" y="4894263"/>
          <p14:tracePt t="27940" x="3263900" y="4868863"/>
          <p14:tracePt t="27948" x="3255963" y="4843463"/>
          <p14:tracePt t="27956" x="3248025" y="4818063"/>
          <p14:tracePt t="27963" x="3230563" y="4792663"/>
          <p14:tracePt t="27969" x="3213100" y="4767263"/>
          <p14:tracePt t="27977" x="3189288" y="4751388"/>
          <p14:tracePt t="27987" x="3154363" y="4725988"/>
          <p14:tracePt t="27991" x="3130550" y="4708525"/>
          <p14:tracePt t="28000" x="3130550" y="4684713"/>
          <p14:tracePt t="28007" x="3130550" y="4659313"/>
          <p14:tracePt t="28016" x="3121025" y="4624388"/>
          <p14:tracePt t="28023" x="3121025" y="4591050"/>
          <p14:tracePt t="28030" x="3113088" y="4557713"/>
          <p14:tracePt t="28038" x="3095625" y="4532313"/>
          <p14:tracePt t="28046" x="3095625" y="4498975"/>
          <p14:tracePt t="28053" x="3087688" y="4483100"/>
          <p14:tracePt t="28060" x="3087688" y="4465638"/>
          <p14:tracePt t="28081" x="3087688" y="4457700"/>
          <p14:tracePt t="28097" x="3087688" y="4448175"/>
          <p14:tracePt t="28106" x="3095625" y="4440238"/>
          <p14:tracePt t="28112" x="3105150" y="4440238"/>
          <p14:tracePt t="28119" x="3113088" y="4432300"/>
          <p14:tracePt t="28129" x="3121025" y="4424363"/>
          <p14:tracePt t="28136" x="3130550" y="4424363"/>
          <p14:tracePt t="28142" x="3130550" y="4414838"/>
          <p14:tracePt t="28150" x="3138488" y="4406900"/>
          <p14:tracePt t="28157" x="3138488" y="4398963"/>
          <p14:tracePt t="28165" x="3138488" y="4381500"/>
          <p14:tracePt t="28171" x="3138488" y="4373563"/>
          <p14:tracePt t="28179" x="3130550" y="4356100"/>
          <p14:tracePt t="28188" x="3105150" y="4330700"/>
          <p14:tracePt t="28197" x="3071813" y="4306888"/>
          <p14:tracePt t="28202" x="3046413" y="4289425"/>
          <p14:tracePt t="28210" x="3003550" y="4281488"/>
          <p14:tracePt t="28218" x="2962275" y="4264025"/>
          <p14:tracePt t="28226" x="2911475" y="4256088"/>
          <p14:tracePt t="28232" x="2860675" y="4256088"/>
          <p14:tracePt t="28240" x="2801938" y="4256088"/>
          <p14:tracePt t="28247" x="2752725" y="4248150"/>
          <p14:tracePt t="28255" x="2693988" y="4248150"/>
          <p14:tracePt t="28261" x="2635250" y="4248150"/>
          <p14:tracePt t="28269" x="2584450" y="4238625"/>
          <p14:tracePt t="28278" x="2533650" y="4238625"/>
          <p14:tracePt t="28285" x="2484438" y="4256088"/>
          <p14:tracePt t="28292" x="2441575" y="4289425"/>
          <p14:tracePt t="28299" x="2408238" y="4330700"/>
          <p14:tracePt t="28308" x="2374900" y="4373563"/>
          <p14:tracePt t="28316" x="2341563" y="4424363"/>
          <p14:tracePt t="28324" x="2324100" y="4483100"/>
          <p14:tracePt t="28330" x="2308225" y="4549775"/>
          <p14:tracePt t="28337" x="2308225" y="4616450"/>
          <p14:tracePt t="28346" x="2308225" y="4700588"/>
          <p14:tracePt t="28351" x="2341563" y="4792663"/>
          <p14:tracePt t="28360" x="2374900" y="4902200"/>
          <p14:tracePt t="28367" x="2416175" y="5011738"/>
          <p14:tracePt t="28376" x="2459038" y="5119688"/>
          <p14:tracePt t="28382" x="2508250" y="5213350"/>
          <p14:tracePt t="28390" x="2559050" y="5305425"/>
          <p14:tracePt t="28397" x="2609850" y="5380038"/>
          <p14:tracePt t="28406" x="2668588" y="5448300"/>
          <p14:tracePt t="28412" x="2735263" y="5507038"/>
          <p14:tracePt t="28419" x="2794000" y="5556250"/>
          <p14:tracePt t="28427" x="2860675" y="5591175"/>
          <p14:tracePt t="28435" x="2936875" y="5632450"/>
          <p14:tracePt t="28441" x="3013075" y="5665788"/>
          <p14:tracePt t="28450" x="3095625" y="5691188"/>
          <p14:tracePt t="28458" x="3171825" y="5716588"/>
          <p14:tracePt t="28466" x="3248025" y="5708650"/>
          <p14:tracePt t="28471" x="3330575" y="5708650"/>
          <p14:tracePt t="28480" x="3424238" y="5716588"/>
          <p14:tracePt t="28488" x="3506788" y="5716588"/>
          <p14:tracePt t="28496" x="3600450" y="5741988"/>
          <p14:tracePt t="28502" x="3683000" y="5741988"/>
          <p14:tracePt t="28510" x="3759200" y="5757863"/>
          <p14:tracePt t="28518" x="3843338" y="5767388"/>
          <p14:tracePt t="28525" x="3943350" y="5791200"/>
          <p14:tracePt t="28533" x="4044950" y="5791200"/>
          <p14:tracePt t="28539" x="4162425" y="5800725"/>
          <p14:tracePt t="28548" x="4270375" y="5800725"/>
          <p14:tracePt t="28555" x="4387850" y="5800725"/>
          <p14:tracePt t="28563" x="4505325" y="5800725"/>
          <p14:tracePt t="28569" x="4640263" y="5808663"/>
          <p14:tracePt t="28578" x="4765675" y="5808663"/>
          <p14:tracePt t="28585" x="4900613" y="5808663"/>
          <p14:tracePt t="28591" x="5033963" y="5800725"/>
          <p14:tracePt t="28600" x="5168900" y="5791200"/>
          <p14:tracePt t="28608" x="5303838" y="5791200"/>
          <p14:tracePt t="28615" x="5437188" y="5775325"/>
          <p14:tracePt t="28622" x="5572125" y="5767388"/>
          <p14:tracePt t="28630" x="5705475" y="5757863"/>
          <p14:tracePt t="28637" x="5848350" y="5757863"/>
          <p14:tracePt t="28645" x="5983288" y="5749925"/>
          <p14:tracePt t="28652" x="6124575" y="5741988"/>
          <p14:tracePt t="28660" x="6259513" y="5732463"/>
          <p14:tracePt t="28669" x="6402388" y="5724525"/>
          <p14:tracePt t="28676" x="6545263" y="5708650"/>
          <p14:tracePt t="28682" x="6688138" y="5699125"/>
          <p14:tracePt t="28690" x="6829425" y="5673725"/>
          <p14:tracePt t="28698" x="6972300" y="5657850"/>
          <p14:tracePt t="28705" x="7115175" y="5640388"/>
          <p14:tracePt t="28713" x="7258050" y="5632450"/>
          <p14:tracePt t="28720" x="7400925" y="5614988"/>
          <p14:tracePt t="28728" x="7543800" y="5607050"/>
          <p14:tracePt t="28736" x="7686675" y="5607050"/>
          <p14:tracePt t="28741" x="7820025" y="5607050"/>
          <p14:tracePt t="28749" x="7954963" y="5591175"/>
          <p14:tracePt t="28757" x="8088313" y="5581650"/>
          <p14:tracePt t="28766" x="8215313" y="5581650"/>
          <p14:tracePt t="28771" x="8348663" y="5573713"/>
          <p14:tracePt t="28780" x="8474075" y="5565775"/>
          <p14:tracePt t="28787" x="8601075" y="5548313"/>
          <p14:tracePt t="28797" x="8726488" y="5532438"/>
          <p14:tracePt t="28802" x="8851900" y="5514975"/>
          <p14:tracePt t="28810" x="8969375" y="5489575"/>
          <p14:tracePt t="28818" x="9086850" y="5456238"/>
          <p14:tracePt t="28826" x="9196388" y="5430838"/>
          <p14:tracePt t="28833" x="9305925" y="5405438"/>
          <p14:tracePt t="28840" x="9413875" y="5380038"/>
          <p14:tracePt t="28848" x="9515475" y="5364163"/>
          <p14:tracePt t="28856" x="9615488" y="5330825"/>
          <p14:tracePt t="28862" x="9707563" y="5305425"/>
          <p14:tracePt t="28870" x="9783763" y="5272088"/>
          <p14:tracePt t="28878" x="9867900" y="5237163"/>
          <p14:tracePt t="28888" x="9952038" y="5195888"/>
          <p14:tracePt t="28901" x="10102850" y="5095875"/>
          <p14:tracePt t="28907" x="10161588" y="5045075"/>
          <p14:tracePt t="28915" x="10220325" y="4994275"/>
          <p14:tracePt t="28921" x="10261600" y="4935538"/>
          <p14:tracePt t="28929" x="10294938" y="4876800"/>
          <p14:tracePt t="28937" x="10320338" y="4826000"/>
          <p14:tracePt t="28946" x="10345738" y="4767263"/>
          <p14:tracePt t="28955" x="10363200" y="4708525"/>
          <p14:tracePt t="28959" x="10363200" y="4649788"/>
          <p14:tracePt t="28968" x="10363200" y="4591050"/>
          <p14:tracePt t="28976" x="10363200" y="4524375"/>
          <p14:tracePt t="28982" x="10363200" y="4465638"/>
          <p14:tracePt t="28990" x="10337800" y="4398963"/>
          <p14:tracePt t="28998" x="10304463" y="4340225"/>
          <p14:tracePt t="29005" x="10271125" y="4271963"/>
          <p14:tracePt t="29012" x="10236200" y="4213225"/>
          <p14:tracePt t="29019" x="10186988" y="4146550"/>
          <p14:tracePt t="29028" x="10136188" y="4079875"/>
          <p14:tracePt t="29036" x="10077450" y="4011613"/>
          <p14:tracePt t="29042" x="10010775" y="3952875"/>
          <p14:tracePt t="29050" x="9942513" y="3903663"/>
          <p14:tracePt t="29058" x="9867900" y="3852863"/>
          <p14:tracePt t="29066" x="9791700" y="3811588"/>
          <p14:tracePt t="29072" x="9707563" y="3768725"/>
          <p14:tracePt t="29080" x="9615488" y="3727450"/>
          <p14:tracePt t="29088" x="9515475" y="3684588"/>
          <p14:tracePt t="29095" x="9413875" y="3651250"/>
          <p14:tracePt t="29102" x="9296400" y="3609975"/>
          <p14:tracePt t="29110" x="9188450" y="3567113"/>
          <p14:tracePt t="29118" x="9070975" y="3533775"/>
          <p14:tracePt t="29126" x="8943975" y="3492500"/>
          <p14:tracePt t="29131" x="8818563" y="3467100"/>
          <p14:tracePt t="29140" x="8685213" y="3441700"/>
          <p14:tracePt t="29148" x="8558213" y="3424238"/>
          <p14:tracePt t="29156" x="8424863" y="3424238"/>
          <p14:tracePt t="29162" x="8281988" y="3416300"/>
          <p14:tracePt t="29170" x="8139113" y="3416300"/>
          <p14:tracePt t="29177" x="7988300" y="3416300"/>
          <p14:tracePt t="29186" x="7837488" y="3408363"/>
          <p14:tracePt t="29192" x="7686675" y="3398838"/>
          <p14:tracePt t="29199" x="7534275" y="3390900"/>
          <p14:tracePt t="29207" x="7383463" y="3382963"/>
          <p14:tracePt t="29216" x="7224713" y="3382963"/>
          <p14:tracePt t="29223" x="7073900" y="3382963"/>
          <p14:tracePt t="29229" x="6913563" y="3382963"/>
          <p14:tracePt t="29238" x="6754813" y="3382963"/>
          <p14:tracePt t="29246" x="6594475" y="3382963"/>
          <p14:tracePt t="29251" x="6435725" y="3375025"/>
          <p14:tracePt t="29259" x="6267450" y="3375025"/>
          <p14:tracePt t="29267" x="6100763" y="3375025"/>
          <p14:tracePt t="29276" x="5932488" y="3382963"/>
          <p14:tracePt t="29282" x="5764213" y="3382963"/>
          <p14:tracePt t="29290" x="5597525" y="3390900"/>
          <p14:tracePt t="29297" x="5429250" y="3408363"/>
          <p14:tracePt t="29306" x="5260975" y="3416300"/>
          <p14:tracePt t="29312" x="5102225" y="3424238"/>
          <p14:tracePt t="29320" x="4941888" y="3424238"/>
          <p14:tracePt t="29328" x="4775200" y="3433763"/>
          <p14:tracePt t="29336" x="4614863" y="3433763"/>
          <p14:tracePt t="29701" x="2727325" y="4851400"/>
          <p14:tracePt t="29704" x="2719388" y="4851400"/>
          <p14:tracePt t="29734" x="2709863" y="4851400"/>
          <p14:tracePt t="29755" x="2709863" y="4860925"/>
          <p14:tracePt t="29777" x="2719388" y="4868863"/>
          <p14:tracePt t="29787" x="2719388" y="4876800"/>
          <p14:tracePt t="29794" x="2727325" y="4884738"/>
          <p14:tracePt t="29799" x="2743200" y="4884738"/>
          <p14:tracePt t="29815" x="2752725" y="4884738"/>
          <p14:tracePt t="29823" x="2760663" y="4884738"/>
          <p14:tracePt t="29830" x="2768600" y="4884738"/>
          <p14:tracePt t="29837" x="2778125" y="4884738"/>
          <p14:tracePt t="29845" x="2778125" y="4868863"/>
          <p14:tracePt t="29853" x="2778125" y="4851400"/>
          <p14:tracePt t="29868" x="2778125" y="4826000"/>
          <p14:tracePt t="29876" x="2778125" y="4802188"/>
          <p14:tracePt t="29884" x="2778125" y="4776788"/>
          <p14:tracePt t="29889" x="2778125" y="4751388"/>
          <p14:tracePt t="29898" x="2768600" y="4725988"/>
          <p14:tracePt t="29906" x="2760663" y="4700588"/>
          <p14:tracePt t="29914" x="2752725" y="4684713"/>
          <p14:tracePt t="29920" x="2752725" y="4667250"/>
          <p14:tracePt t="29928" x="2743200" y="4649788"/>
          <p14:tracePt t="29935" x="2743200" y="4624388"/>
          <p14:tracePt t="29944" x="2735263" y="4608513"/>
          <p14:tracePt t="29950" x="2735263" y="4591050"/>
          <p14:tracePt t="29957" x="2727325" y="4565650"/>
          <p14:tracePt t="29966" x="2727325" y="4541838"/>
          <p14:tracePt t="29974" x="2719388" y="4524375"/>
          <p14:tracePt t="29980" x="2719388" y="4498975"/>
          <p14:tracePt t="29987" x="2719388" y="4483100"/>
          <p14:tracePt t="29996" x="2709863" y="4465638"/>
          <p14:tracePt t="30004" x="2709863" y="4448175"/>
          <p14:tracePt t="30009" x="2701925" y="4448175"/>
          <p14:tracePt t="30017" x="2693988" y="4424363"/>
          <p14:tracePt t="30026" x="2676525" y="4406900"/>
          <p14:tracePt t="30034" x="2676525" y="4389438"/>
          <p14:tracePt t="30039" x="2668588" y="4373563"/>
          <p14:tracePt t="30048" x="2668588" y="4365625"/>
          <p14:tracePt t="30056" x="2651125" y="4356100"/>
          <p14:tracePt t="30070" x="2651125" y="4348163"/>
          <p14:tracePt t="30078" x="2643188" y="4330700"/>
          <p14:tracePt t="30086" x="2643188" y="4314825"/>
          <p14:tracePt t="30094" x="2643188" y="4297363"/>
          <p14:tracePt t="30116" x="2651125" y="4297363"/>
          <p14:tracePt t="30123" x="2651125" y="4289425"/>
          <p14:tracePt t="30129" x="2660650" y="4289425"/>
          <p14:tracePt t="30137" x="2668588" y="4297363"/>
          <p14:tracePt t="30145" x="2668588" y="4314825"/>
          <p14:tracePt t="30154" x="2676525" y="4322763"/>
          <p14:tracePt t="30160" x="2693988" y="4340225"/>
          <p14:tracePt t="30169" x="2701925" y="4365625"/>
          <p14:tracePt t="30176" x="2727325" y="4381500"/>
          <p14:tracePt t="30185" x="2752725" y="4398963"/>
          <p14:tracePt t="30190" x="2752725" y="4406900"/>
          <p14:tracePt t="30198" x="2752725" y="4424363"/>
          <p14:tracePt t="30205" x="2760663" y="4440238"/>
          <p14:tracePt t="30214" x="2760663" y="4465638"/>
          <p14:tracePt t="30221" x="2768600" y="4491038"/>
          <p14:tracePt t="30227" x="2778125" y="4524375"/>
          <p14:tracePt t="30235" x="2786063" y="4557713"/>
          <p14:tracePt t="30244" x="2794000" y="4583113"/>
          <p14:tracePt t="30251" x="2801938" y="4608513"/>
          <p14:tracePt t="30258" x="2819400" y="4608513"/>
          <p14:tracePt t="30265" x="2827338" y="4608513"/>
          <p14:tracePt t="30273" x="2836863" y="4608513"/>
          <p14:tracePt t="30280" x="2844800" y="4608513"/>
          <p14:tracePt t="30288" x="2852738" y="4616450"/>
          <p14:tracePt t="30296" x="2860675" y="4616450"/>
          <p14:tracePt t="30303" x="2870200" y="4600575"/>
          <p14:tracePt t="30310" x="2878138" y="4565650"/>
          <p14:tracePt t="30318" x="2878138" y="4524375"/>
          <p14:tracePt t="30325" x="2886075" y="4491038"/>
          <p14:tracePt t="30334" x="2886075" y="4465638"/>
          <p14:tracePt t="30339" x="2886075" y="4432300"/>
          <p14:tracePt t="30348" x="2870200" y="4406900"/>
          <p14:tracePt t="30356" x="2852738" y="4381500"/>
          <p14:tracePt t="30364" x="2827338" y="4356100"/>
          <p14:tracePt t="30370" x="2794000" y="4356100"/>
          <p14:tracePt t="30377" x="2752725" y="4356100"/>
          <p14:tracePt t="30385" x="2727325" y="4356100"/>
          <p14:tracePt t="30393" x="2701925" y="4365625"/>
          <p14:tracePt t="30399" x="2668588" y="4414838"/>
          <p14:tracePt t="30407" x="2643188" y="4457700"/>
          <p14:tracePt t="30416" x="2617788" y="4516438"/>
          <p14:tracePt t="30423" x="2601913" y="4583113"/>
          <p14:tracePt t="30430" x="2601913" y="4641850"/>
          <p14:tracePt t="30437" x="2601913" y="4708525"/>
          <p14:tracePt t="30446" x="2601913" y="4776788"/>
          <p14:tracePt t="30453" x="2592388" y="4835525"/>
          <p14:tracePt t="30460" x="2601913" y="4902200"/>
          <p14:tracePt t="30468" x="2625725" y="4960938"/>
          <p14:tracePt t="30477" x="2660650" y="5011738"/>
          <p14:tracePt t="30483" x="2693988" y="5060950"/>
          <p14:tracePt t="30490" x="2727325" y="5095875"/>
          <p14:tracePt t="30497" x="2760663" y="5095875"/>
          <p14:tracePt t="30505" x="2794000" y="5137150"/>
          <p14:tracePt t="30514" x="2827338" y="5137150"/>
          <p14:tracePt t="30520" x="2860675" y="5137150"/>
          <p14:tracePt t="30527" x="2895600" y="5145088"/>
          <p14:tracePt t="30666" x="2778125" y="4498975"/>
          <p14:tracePt t="30673" x="2743200" y="4532313"/>
          <p14:tracePt t="30680" x="2735263" y="4541838"/>
          <p14:tracePt t="30688" x="2693988" y="4583113"/>
          <p14:tracePt t="30697" x="2651125" y="4633913"/>
          <p14:tracePt t="30706" x="2617788" y="4692650"/>
          <p14:tracePt t="30709" x="2592388" y="4743450"/>
          <p14:tracePt t="30718" x="2576513" y="4802188"/>
          <p14:tracePt t="30726" x="2576513" y="4860925"/>
          <p14:tracePt t="30734" x="2576513" y="4919663"/>
          <p14:tracePt t="30740" x="2576513" y="4968875"/>
          <p14:tracePt t="30747" x="2584450" y="5019675"/>
          <p14:tracePt t="30755" x="2617788" y="5060950"/>
          <p14:tracePt t="30764" x="2651125" y="5086350"/>
          <p14:tracePt t="30769" x="2693988" y="5111750"/>
          <p14:tracePt t="30778" x="2735263" y="5111750"/>
          <p14:tracePt t="30786" x="2778125" y="5111750"/>
          <p14:tracePt t="30794" x="2819400" y="5111750"/>
          <p14:tracePt t="30799" x="2860675" y="5111750"/>
          <p14:tracePt t="30808" x="2895600" y="5103813"/>
          <p14:tracePt t="30816" x="2928938" y="5078413"/>
          <p14:tracePt t="30824" x="2962275" y="5027613"/>
          <p14:tracePt t="30830" x="2987675" y="4986338"/>
          <p14:tracePt t="30838" x="3013075" y="4943475"/>
          <p14:tracePt t="30846" x="3013075" y="4902200"/>
          <p14:tracePt t="30854" x="3036888" y="4851400"/>
          <p14:tracePt t="30860" x="3036888" y="4810125"/>
          <p14:tracePt t="30868" x="3036888" y="4759325"/>
          <p14:tracePt t="30875" x="3036888" y="4718050"/>
          <p14:tracePt t="30884" x="3036888" y="4667250"/>
          <p14:tracePt t="30889" x="3028950" y="4624388"/>
          <p14:tracePt t="30898" x="2995613" y="4591050"/>
          <p14:tracePt t="30907" x="2954338" y="4549775"/>
          <p14:tracePt t="30913" x="2903538" y="4516438"/>
          <p14:tracePt t="30921" x="2870200" y="4483100"/>
          <p14:tracePt t="30927" x="2827338" y="4465638"/>
          <p14:tracePt t="30936" x="2794000" y="4465638"/>
          <p14:tracePt t="30943" x="2752725" y="4457700"/>
          <p14:tracePt t="30950" x="2719388" y="4465638"/>
          <p14:tracePt t="30958" x="2676525" y="4498975"/>
          <p14:tracePt t="30966" x="2635250" y="4541838"/>
          <p14:tracePt t="30975" x="2601913" y="4591050"/>
          <p14:tracePt t="30979" x="2576513" y="4649788"/>
          <p14:tracePt t="30988" x="2551113" y="4708525"/>
          <p14:tracePt t="30996" x="2551113" y="4767263"/>
          <p14:tracePt t="31003" x="2551113" y="4826000"/>
          <p14:tracePt t="31009" x="2551113" y="4884738"/>
          <p14:tracePt t="31017" x="2543175" y="4943475"/>
          <p14:tracePt t="31026" x="2543175" y="4994275"/>
          <p14:tracePt t="31033" x="2559050" y="5027613"/>
          <p14:tracePt t="31039" x="2592388" y="5060950"/>
          <p14:tracePt t="31047" x="2635250" y="5078413"/>
          <p14:tracePt t="31056" x="2668588" y="5078413"/>
          <p14:tracePt t="31063" x="2719388" y="5078413"/>
          <p14:tracePt t="31070" x="2760663" y="5078413"/>
          <p14:tracePt t="31078" x="2801938" y="5078413"/>
          <p14:tracePt t="31086" x="2844800" y="5070475"/>
          <p14:tracePt t="31093" x="2886075" y="5045075"/>
          <p14:tracePt t="31101" x="2928938" y="4994275"/>
          <p14:tracePt t="31107" x="2962275" y="4953000"/>
          <p14:tracePt t="31115" x="2987675" y="4919663"/>
          <p14:tracePt t="31123" x="2987675" y="4868863"/>
          <p14:tracePt t="31129" x="2987675" y="4826000"/>
          <p14:tracePt t="31137" x="2987675" y="4776788"/>
          <p14:tracePt t="31146" x="2995613" y="4725988"/>
          <p14:tracePt t="31154" x="3003550" y="4675188"/>
          <p14:tracePt t="31159" x="3003550" y="4624388"/>
          <p14:tracePt t="31167" x="2987675" y="4575175"/>
          <p14:tracePt t="31177" x="2944813" y="4532313"/>
          <p14:tracePt t="31185" x="2895600" y="4506913"/>
          <p14:tracePt t="31190" x="2860675" y="4491038"/>
          <p14:tracePt t="31198" x="2836863" y="4491038"/>
          <p14:tracePt t="31206" x="2801938" y="4491038"/>
          <p14:tracePt t="31213" x="2768600" y="4506913"/>
          <p14:tracePt t="31219" x="2735263" y="4532313"/>
          <p14:tracePt t="31228" x="2701925" y="4565650"/>
          <p14:tracePt t="31236" x="2668588" y="4608513"/>
          <p14:tracePt t="31244" x="2635250" y="4659313"/>
          <p14:tracePt t="31250" x="2609850" y="4708525"/>
          <p14:tracePt t="31258" x="2609850" y="4759325"/>
          <p14:tracePt t="31266" x="2609850" y="4810125"/>
          <p14:tracePt t="31274" x="2609850" y="4868863"/>
          <p14:tracePt t="31280" x="2601913" y="4919663"/>
          <p14:tracePt t="31288" x="2601913" y="4960938"/>
          <p14:tracePt t="31295" x="2617788" y="4994275"/>
          <p14:tracePt t="31304" x="2651125" y="5027613"/>
          <p14:tracePt t="31312" x="2684463" y="5045075"/>
          <p14:tracePt t="31317" x="2719388" y="5045075"/>
          <p14:tracePt t="31325" x="2760663" y="5045075"/>
          <p14:tracePt t="31333" x="2801938" y="5045075"/>
          <p14:tracePt t="31339" x="2844800" y="5045075"/>
          <p14:tracePt t="31347" x="2886075" y="5037138"/>
          <p14:tracePt t="31356" x="2928938" y="5002213"/>
          <p14:tracePt t="31364" x="2970213" y="4960938"/>
          <p14:tracePt t="31371" x="2995613" y="4919663"/>
          <p14:tracePt t="31378" x="3021013" y="4876800"/>
          <p14:tracePt t="31386" x="3036888" y="4835525"/>
          <p14:tracePt t="31394" x="3036888" y="4784725"/>
          <p14:tracePt t="31399" x="3036888" y="4733925"/>
          <p14:tracePt t="31408" x="3036888" y="4684713"/>
          <p14:tracePt t="31415" x="3036888" y="4641850"/>
          <p14:tracePt t="31423" x="3003550" y="4591050"/>
          <p14:tracePt t="31430" x="2970213" y="4549775"/>
          <p14:tracePt t="31437" x="2936875" y="4524375"/>
          <p14:tracePt t="31446" x="2903538" y="4524375"/>
          <p14:tracePt t="31454" x="2870200" y="4524375"/>
          <p14:tracePt t="31459" x="2827338" y="4516438"/>
          <p14:tracePt t="31468" x="2794000" y="4516438"/>
          <p14:tracePt t="31476" x="2752725" y="4549775"/>
          <p14:tracePt t="31486" x="2709863" y="4583113"/>
          <p14:tracePt t="31490" x="2676525" y="4616450"/>
          <p14:tracePt t="31499" x="2643188" y="4659313"/>
          <p14:tracePt t="31506" x="2617788" y="4708525"/>
          <p14:tracePt t="31514" x="2625725" y="4751388"/>
          <p14:tracePt t="31520" x="2625725" y="4802188"/>
          <p14:tracePt t="31527" x="2617788" y="4851400"/>
          <p14:tracePt t="31536" x="2617788" y="4894263"/>
          <p14:tracePt t="31543" x="2643188" y="4927600"/>
          <p14:tracePt t="31550" x="2676525" y="4960938"/>
          <p14:tracePt t="31558" x="2709863" y="4978400"/>
          <p14:tracePt t="31566" x="2743200" y="4994275"/>
          <p14:tracePt t="31574" x="2786063" y="4994275"/>
          <p14:tracePt t="31581" x="2827338" y="4994275"/>
          <p14:tracePt t="31587" x="2870200" y="4994275"/>
          <p14:tracePt t="31595" x="2911475" y="4986338"/>
          <p14:tracePt t="31604" x="2944813" y="4953000"/>
          <p14:tracePt t="31610" x="2978150" y="4919663"/>
          <p14:tracePt t="31618" x="3003550" y="4884738"/>
          <p14:tracePt t="31625" x="3021013" y="4851400"/>
          <p14:tracePt t="31635" x="3021013" y="4810125"/>
          <p14:tracePt t="31639" x="3021013" y="4776788"/>
          <p14:tracePt t="31648" x="3021013" y="4733925"/>
          <p14:tracePt t="31656" x="3013075" y="4692650"/>
          <p14:tracePt t="31663" x="2978150" y="4659313"/>
          <p14:tracePt t="31670" x="2954338" y="4633913"/>
          <p14:tracePt t="31678" x="2928938" y="4641850"/>
          <p14:tracePt t="31685" x="2895600" y="4641850"/>
          <p14:tracePt t="31693" x="2870200" y="4624388"/>
          <p14:tracePt t="31700" x="2844800" y="4624388"/>
          <p14:tracePt t="31707" x="2819400" y="4649788"/>
          <p14:tracePt t="31717" x="2794000" y="4659313"/>
          <p14:tracePt t="31724" x="2778125" y="4675188"/>
          <p14:tracePt t="31760" x="2778125" y="4684713"/>
          <p14:tracePt t="31768" x="2768600" y="4692650"/>
          <p14:tracePt t="31784" x="2794000" y="4692650"/>
          <p14:tracePt t="31790" x="2811463" y="4692650"/>
          <p14:tracePt t="31798" x="2844800" y="4692650"/>
          <p14:tracePt t="31805" x="2860675" y="4692650"/>
          <p14:tracePt t="31813" x="2878138" y="4692650"/>
          <p14:tracePt t="31819" x="2903538" y="4684713"/>
          <p14:tracePt t="31827" x="2928938" y="4684713"/>
          <p14:tracePt t="31837" x="2944813" y="4675188"/>
          <p14:tracePt t="32041" x="3976688" y="5364163"/>
          <p14:tracePt t="32057" x="3968750" y="5356225"/>
          <p14:tracePt t="32061" x="3960813" y="5356225"/>
          <p14:tracePt t="32070" x="3943350" y="5338763"/>
          <p14:tracePt t="32079" x="3927475" y="5338763"/>
          <p14:tracePt t="32086" x="3894138" y="5338763"/>
          <p14:tracePt t="32094" x="3843338" y="5338763"/>
          <p14:tracePt t="32099" x="3800475" y="5330825"/>
          <p14:tracePt t="32108" x="3776663" y="5330825"/>
          <p14:tracePt t="32121" x="3741738" y="5321300"/>
          <p14:tracePt t="32146" x="3725863" y="5321300"/>
          <p14:tracePt t="32151" x="3717925" y="5321300"/>
          <p14:tracePt t="32159" x="3717925" y="5330825"/>
          <p14:tracePt t="32175" x="3708400" y="5330825"/>
          <p14:tracePt t="32181" x="3700463" y="5338763"/>
          <p14:tracePt t="32206" x="3692525" y="5338763"/>
          <p14:tracePt t="32212" x="3692525" y="5321300"/>
          <p14:tracePt t="32219" x="3692525" y="5305425"/>
          <p14:tracePt t="32227" x="3692525" y="5272088"/>
          <p14:tracePt t="32235" x="3692525" y="5221288"/>
          <p14:tracePt t="32242" x="3692525" y="5170488"/>
          <p14:tracePt t="32250" x="3692525" y="5145088"/>
          <p14:tracePt t="32258" x="3692525" y="5111750"/>
          <p14:tracePt t="32266" x="3683000" y="5086350"/>
          <p14:tracePt t="32272" x="3683000" y="5060950"/>
          <p14:tracePt t="32279" x="3675063" y="5060950"/>
          <p14:tracePt t="32295" x="3667125" y="5060950"/>
          <p14:tracePt t="32302" x="3659188" y="5060950"/>
          <p14:tracePt t="32318" x="3641725" y="5053013"/>
          <p14:tracePt t="32325" x="3624263" y="5053013"/>
          <p14:tracePt t="32332" x="3608388" y="5053013"/>
          <p14:tracePt t="32339" x="3582988" y="5060950"/>
          <p14:tracePt t="32349" x="3557588" y="5060950"/>
          <p14:tracePt t="32356" x="3532188" y="5070475"/>
          <p14:tracePt t="32363" x="3516313" y="5070475"/>
          <p14:tracePt t="32370" x="3498850" y="5078413"/>
          <p14:tracePt t="32379" x="3482975" y="5078413"/>
          <p14:tracePt t="32385" x="3465513" y="5078413"/>
          <p14:tracePt t="32391" x="3440113" y="5078413"/>
          <p14:tracePt t="32399" x="3424238" y="5078413"/>
          <p14:tracePt t="32407" x="3406775" y="5078413"/>
          <p14:tracePt t="32416" x="3381375" y="5078413"/>
          <p14:tracePt t="32421" x="3365500" y="5078413"/>
          <p14:tracePt t="32430" x="3355975" y="5060950"/>
          <p14:tracePt t="32438" x="3340100" y="5060950"/>
          <p14:tracePt t="32446" x="3340100" y="5053013"/>
          <p14:tracePt t="32451" x="3340100" y="5037138"/>
          <p14:tracePt t="32460" x="3330575" y="5019675"/>
          <p14:tracePt t="32467" x="3330575" y="5002213"/>
          <p14:tracePt t="32476" x="3322638" y="4986338"/>
          <p14:tracePt t="32481" x="3314700" y="4986338"/>
          <p14:tracePt t="32489" x="3306763" y="4978400"/>
          <p14:tracePt t="32507" x="3297238" y="4968875"/>
          <p14:tracePt t="32512" x="3297238" y="4960938"/>
          <p14:tracePt t="32520" x="3297238" y="4953000"/>
          <p14:tracePt t="32527" x="3297238" y="4943475"/>
          <p14:tracePt t="32542" x="3289300" y="4935538"/>
          <p14:tracePt t="32551" x="3289300" y="4927600"/>
          <p14:tracePt t="32558" x="3289300" y="4919663"/>
          <p14:tracePt t="32566" x="3289300" y="4910138"/>
          <p14:tracePt t="32579" x="3297238" y="4902200"/>
          <p14:tracePt t="32587" x="3306763" y="4902200"/>
          <p14:tracePt t="32595" x="3322638" y="4894263"/>
          <p14:tracePt t="32602" x="3348038" y="4894263"/>
          <p14:tracePt t="32609" x="3381375" y="4894263"/>
          <p14:tracePt t="32618" x="3406775" y="4884738"/>
          <p14:tracePt t="32627" x="3432175" y="4884738"/>
          <p14:tracePt t="32632" x="3465513" y="4884738"/>
          <p14:tracePt t="32639" x="3506788" y="4876800"/>
          <p14:tracePt t="32649" x="3549650" y="4876800"/>
          <p14:tracePt t="32655" x="3590925" y="4876800"/>
          <p14:tracePt t="32661" x="3633788" y="4868863"/>
          <p14:tracePt t="32671" x="3667125" y="4868863"/>
          <p14:tracePt t="32677" x="3692525" y="4860925"/>
          <p14:tracePt t="32686" x="3717925" y="4860925"/>
          <p14:tracePt t="32691" x="3741738" y="4851400"/>
          <p14:tracePt t="32700" x="3759200" y="4843463"/>
          <p14:tracePt t="32708" x="3767138" y="4843463"/>
          <p14:tracePt t="32716" x="3767138" y="4835525"/>
          <p14:tracePt t="32731" x="3767138" y="4826000"/>
          <p14:tracePt t="32738" x="3776663" y="4818063"/>
          <p14:tracePt t="32747" x="3776663" y="4810125"/>
          <p14:tracePt t="32751" x="3784600" y="4810125"/>
          <p14:tracePt t="32760" x="3784600" y="4802188"/>
          <p14:tracePt t="32767" x="3792538" y="4792663"/>
          <p14:tracePt t="32782" x="3792538" y="4784725"/>
          <p14:tracePt t="32789" x="3792538" y="4776788"/>
          <p14:tracePt t="32797" x="3800475" y="4767263"/>
          <p14:tracePt t="32812" x="3800475" y="4759325"/>
          <p14:tracePt t="32842" x="3800475" y="4776788"/>
          <p14:tracePt t="32851" x="3800475" y="4792663"/>
          <p14:tracePt t="32857" x="3792538" y="4810125"/>
          <p14:tracePt t="32866" x="3792538" y="4835525"/>
          <p14:tracePt t="32871" x="3792538" y="4843463"/>
          <p14:tracePt t="32879" x="3792538" y="4860925"/>
          <p14:tracePt t="32888" x="3792538" y="4876800"/>
          <p14:tracePt t="32896" x="3792538" y="4894263"/>
          <p14:tracePt t="32901" x="3810000" y="4902200"/>
          <p14:tracePt t="32910" x="3843338" y="4919663"/>
          <p14:tracePt t="32918" x="3876675" y="4935538"/>
          <p14:tracePt t="32927" x="3910013" y="4935538"/>
          <p14:tracePt t="32931" x="3952875" y="4953000"/>
          <p14:tracePt t="32939" x="3976688" y="4968875"/>
          <p14:tracePt t="32948" x="4019550" y="4968875"/>
          <p14:tracePt t="32956" x="4044950" y="4978400"/>
          <p14:tracePt t="32962" x="4078288" y="4986338"/>
          <p14:tracePt t="32969" x="4111625" y="4986338"/>
          <p14:tracePt t="32978" x="4137025" y="5002213"/>
          <p14:tracePt t="32985" x="4170363" y="5002213"/>
          <p14:tracePt t="32992" x="4195763" y="5011738"/>
          <p14:tracePt t="32999" x="4221163" y="5011738"/>
          <p14:tracePt t="33007" x="4237038" y="5011738"/>
          <p14:tracePt t="33016" x="4254500" y="5019675"/>
          <p14:tracePt t="33022" x="4270375" y="5019675"/>
          <p14:tracePt t="33030" x="4287838" y="5019675"/>
          <p14:tracePt t="33038" x="4287838" y="5011738"/>
          <p14:tracePt t="33046" x="4287838" y="5002213"/>
          <p14:tracePt t="33052" x="4295775" y="4978400"/>
          <p14:tracePt t="33060" x="4295775" y="4953000"/>
          <p14:tracePt t="33067" x="4295775" y="4927600"/>
          <p14:tracePt t="33098" x="4270375" y="4927600"/>
          <p14:tracePt t="33106" x="4246563" y="4927600"/>
          <p14:tracePt t="33112" x="4211638" y="4919663"/>
          <p14:tracePt t="33120" x="4170363" y="4919663"/>
          <p14:tracePt t="33128" x="4144963" y="4910138"/>
          <p14:tracePt t="33136" x="4111625" y="4910138"/>
          <p14:tracePt t="33142" x="4094163" y="4910138"/>
          <p14:tracePt t="33150" x="4070350" y="4910138"/>
          <p14:tracePt t="33157" x="4044950" y="4902200"/>
          <p14:tracePt t="33166" x="4027488" y="4894263"/>
          <p14:tracePt t="33171" x="4002088" y="4876800"/>
          <p14:tracePt t="33180" x="3976688" y="4860925"/>
          <p14:tracePt t="33189" x="3952875" y="4851400"/>
          <p14:tracePt t="33197" x="3927475" y="4851400"/>
          <p14:tracePt t="33202" x="3902075" y="4843463"/>
          <p14:tracePt t="33210" x="3876675" y="4843463"/>
          <p14:tracePt t="33218" x="3851275" y="4835525"/>
          <p14:tracePt t="33226" x="3825875" y="4826000"/>
          <p14:tracePt t="33233" x="3800475" y="4810125"/>
          <p14:tracePt t="33240" x="3784600" y="4802188"/>
          <p14:tracePt t="33248" x="3767138" y="4784725"/>
          <p14:tracePt t="33257" x="3767138" y="4759325"/>
          <p14:tracePt t="33261" x="3767138" y="4718050"/>
          <p14:tracePt t="33269" x="3767138" y="4675188"/>
          <p14:tracePt t="33277" x="3767138" y="4641850"/>
          <p14:tracePt t="33286" x="3759200" y="4608513"/>
          <p14:tracePt t="33293" x="3751263" y="4575175"/>
          <p14:tracePt t="33300" x="3751263" y="4541838"/>
          <p14:tracePt t="33308" x="3741738" y="4506913"/>
          <p14:tracePt t="33316" x="3733800" y="4491038"/>
          <p14:tracePt t="33321" x="3717925" y="4465638"/>
          <p14:tracePt t="33330" x="3700463" y="4457700"/>
          <p14:tracePt t="33339" x="3667125" y="4457700"/>
          <p14:tracePt t="33345" x="3608388" y="4457700"/>
          <p14:tracePt t="33351" x="3532188" y="4457700"/>
          <p14:tracePt t="33359" x="3473450" y="4457700"/>
          <p14:tracePt t="33368" x="3406775" y="4457700"/>
          <p14:tracePt t="33376" x="3348038" y="4473575"/>
          <p14:tracePt t="33382" x="3281363" y="4498975"/>
          <p14:tracePt t="33390" x="3222625" y="4532313"/>
          <p14:tracePt t="33398" x="3171825" y="4583113"/>
          <p14:tracePt t="33406" x="3130550" y="4616450"/>
          <p14:tracePt t="33412" x="3095625" y="4641850"/>
          <p14:tracePt t="33420" x="3105150" y="4667250"/>
          <p14:tracePt t="33428" x="3095625" y="4692650"/>
          <p14:tracePt t="33437" x="3113088" y="4718050"/>
          <p14:tracePt t="33442" x="3171825" y="4743450"/>
          <p14:tracePt t="33450" x="3248025" y="4776788"/>
          <p14:tracePt t="33458" x="3340100" y="4826000"/>
          <p14:tracePt t="33466" x="3457575" y="4876800"/>
          <p14:tracePt t="33472" x="3582988" y="4910138"/>
          <p14:tracePt t="33481" x="3708400" y="4943475"/>
          <p14:tracePt t="33488" x="3835400" y="4960938"/>
          <p14:tracePt t="33496" x="3952875" y="4960938"/>
          <p14:tracePt t="33501" x="4070350" y="4978400"/>
          <p14:tracePt t="33510" x="4170363" y="4978400"/>
          <p14:tracePt t="33517" x="4254500" y="4978400"/>
          <p14:tracePt t="33526" x="4313238" y="4978400"/>
          <p14:tracePt t="33531" x="4354513" y="4978400"/>
          <p14:tracePt t="33539" x="4346575" y="4986338"/>
          <p14:tracePt t="33548" x="4379913" y="4986338"/>
          <p14:tracePt t="33562" x="4379913" y="4968875"/>
          <p14:tracePt t="33569" x="4379913" y="4935538"/>
          <p14:tracePt t="33578" x="4354513" y="4884738"/>
          <p14:tracePt t="33587" x="4321175" y="4802188"/>
          <p14:tracePt t="33592" x="4287838" y="4725988"/>
          <p14:tracePt t="33601" x="4246563" y="4641850"/>
          <p14:tracePt t="33608" x="4203700" y="4549775"/>
          <p14:tracePt t="33616" x="4144963" y="4465638"/>
          <p14:tracePt t="33622" x="4094163" y="4398963"/>
          <p14:tracePt t="33630" x="4035425" y="4365625"/>
          <p14:tracePt t="33637" x="3986213" y="4365625"/>
          <p14:tracePt t="33645" x="3935413" y="4389438"/>
          <p14:tracePt t="33651" x="3876675" y="4457700"/>
          <p14:tracePt t="33660" x="3810000" y="4557713"/>
          <p14:tracePt t="33668" x="3733800" y="4675188"/>
          <p14:tracePt t="33677" x="3667125" y="4810125"/>
          <p14:tracePt t="33682" x="3590925" y="4960938"/>
          <p14:tracePt t="33691" x="3524250" y="5103813"/>
          <p14:tracePt t="33698" x="3465513" y="5221288"/>
          <p14:tracePt t="33706" x="3424238" y="5321300"/>
          <p14:tracePt t="33712" x="3440113" y="5397500"/>
          <p14:tracePt t="33720" x="3440113" y="5448300"/>
          <p14:tracePt t="33727" x="3424238" y="5473700"/>
          <p14:tracePt t="33736" x="3432175" y="5464175"/>
          <p14:tracePt t="33743" x="3473450" y="5481638"/>
          <p14:tracePt t="33751" x="3506788" y="5481638"/>
          <p14:tracePt t="36164" x="3238500" y="5145088"/>
          <p14:tracePt t="36169" x="3263900" y="5137150"/>
          <p14:tracePt t="36178" x="3281363" y="5137150"/>
          <p14:tracePt t="36184" x="3314700" y="5129213"/>
          <p14:tracePt t="36192" x="3355975" y="5129213"/>
          <p14:tracePt t="36200" x="3406775" y="5129213"/>
          <p14:tracePt t="36207" x="3448050" y="5119688"/>
          <p14:tracePt t="36214" x="3498850" y="5111750"/>
          <p14:tracePt t="36223" x="3557588" y="5111750"/>
          <p14:tracePt t="36230" x="3608388" y="5111750"/>
          <p14:tracePt t="36239" x="3659188" y="5103813"/>
          <p14:tracePt t="36244" x="3700463" y="5103813"/>
          <p14:tracePt t="36252" x="3741738" y="5095875"/>
          <p14:tracePt t="36260" x="3776663" y="5086350"/>
          <p14:tracePt t="36268" x="3810000" y="5086350"/>
          <p14:tracePt t="36274" x="3835400" y="5078413"/>
          <p14:tracePt t="36282" x="3868738" y="5070475"/>
          <p14:tracePt t="36290" x="3884613" y="5060950"/>
          <p14:tracePt t="36299" x="3902075" y="5060950"/>
          <p14:tracePt t="36303" x="3927475" y="5053013"/>
          <p14:tracePt t="36312" x="3935413" y="5045075"/>
          <p14:tracePt t="36321" x="3935413" y="5037138"/>
          <p14:tracePt t="36328" x="3960813" y="5037138"/>
          <p14:tracePt t="36334" x="3960813" y="5027613"/>
          <p14:tracePt t="36342" x="3968750" y="5019675"/>
          <p14:tracePt t="36350" x="3976688" y="5019675"/>
          <p14:tracePt t="36363" x="3976688" y="5011738"/>
          <p14:tracePt t="36380" x="3986213" y="5011738"/>
          <p14:tracePt t="36410" x="3976688" y="5011738"/>
          <p14:tracePt t="36418" x="3968750" y="5019675"/>
          <p14:tracePt t="36424" x="3960813" y="5027613"/>
          <p14:tracePt t="36432" x="3952875" y="5027613"/>
          <p14:tracePt t="36440" x="3943350" y="5037138"/>
          <p14:tracePt t="36448" x="3935413" y="5045075"/>
          <p14:tracePt t="36454" x="3927475" y="5053013"/>
          <p14:tracePt t="36462" x="3917950" y="5053013"/>
          <p14:tracePt t="36469" x="3910013" y="5070475"/>
          <p14:tracePt t="36484" x="3902075" y="5078413"/>
          <p14:tracePt t="36492" x="3894138" y="5086350"/>
          <p14:tracePt t="36500" x="3884613" y="5103813"/>
          <p14:tracePt t="36508" x="3876675" y="5103813"/>
          <p14:tracePt t="36513" x="3868738" y="5111750"/>
          <p14:tracePt t="36530" x="3859213" y="5119688"/>
          <p14:tracePt t="36538" x="3851275" y="5119688"/>
          <p14:tracePt t="36574" x="3843338" y="5119688"/>
          <p14:tracePt t="36604" x="3835400" y="5129213"/>
          <p14:tracePt t="36612" x="3825875" y="5129213"/>
          <p14:tracePt t="36621" x="3810000" y="5137150"/>
          <p14:tracePt t="36628" x="3792538" y="5145088"/>
          <p14:tracePt t="36634" x="3776663" y="5145088"/>
          <p14:tracePt t="36641" x="3767138" y="5154613"/>
          <p14:tracePt t="36658" x="3759200" y="5162550"/>
          <p14:tracePt t="36681" x="3751263" y="5162550"/>
          <p14:tracePt t="36723" x="3751263" y="5170488"/>
          <p14:tracePt t="36732" x="3759200" y="5170488"/>
          <p14:tracePt t="36762" x="3767138" y="5170488"/>
          <p14:tracePt t="36808" x="3767138" y="5178425"/>
          <p14:tracePt t="36821" x="3767138" y="5187950"/>
          <p14:tracePt t="36838" x="3767138" y="5195888"/>
          <p14:tracePt t="36851" x="3767138" y="5203825"/>
          <p14:tracePt t="36860" x="3759200" y="5203825"/>
          <p14:tracePt t="36874" x="3759200" y="5213350"/>
          <p14:tracePt t="36882" x="3751263" y="5213350"/>
          <p14:tracePt t="36897" x="3741738" y="5213350"/>
          <p14:tracePt t="36912" x="3733800" y="5213350"/>
          <p14:tracePt t="36927" x="3725863" y="5221288"/>
          <p14:tracePt t="36934" x="3717925" y="5221288"/>
          <p14:tracePt t="36942" x="3708400" y="5229225"/>
          <p14:tracePt t="36950" x="3692525" y="5229225"/>
          <p14:tracePt t="36957" x="3692525" y="5237163"/>
          <p14:tracePt t="36964" x="3675063" y="5246688"/>
          <p14:tracePt t="36972" x="3667125" y="5246688"/>
          <p14:tracePt t="36980" x="3649663" y="5254625"/>
          <p14:tracePt t="36989" x="3633788" y="5262563"/>
          <p14:tracePt t="36994" x="3608388" y="5272088"/>
          <p14:tracePt t="37002" x="3575050" y="5280025"/>
          <p14:tracePt t="37010" x="3532188" y="5295900"/>
          <p14:tracePt t="37018" x="3482975" y="5321300"/>
          <p14:tracePt t="37024" x="3432175" y="5346700"/>
          <p14:tracePt t="37032" x="3373438" y="5372100"/>
          <p14:tracePt t="37040" x="3306763" y="5397500"/>
          <p14:tracePt t="37049" x="3238500" y="5430838"/>
          <p14:tracePt t="37055" x="3179763" y="5456238"/>
          <p14:tracePt t="37062" x="3113088" y="5489575"/>
          <p14:tracePt t="37070" x="3054350" y="5514975"/>
          <p14:tracePt t="37079" x="2987675" y="5548313"/>
          <p14:tracePt t="37084" x="2911475" y="5581650"/>
          <p14:tracePt t="37093" x="2844800" y="5624513"/>
          <p14:tracePt t="37100" x="2786063" y="5657850"/>
          <p14:tracePt t="37108" x="2727325" y="5691188"/>
          <p14:tracePt t="37114" x="2668588" y="5732463"/>
          <p14:tracePt t="37122" x="2617788" y="5775325"/>
          <p14:tracePt t="37131" x="2566988" y="5816600"/>
          <p14:tracePt t="37139" x="2525713" y="5867400"/>
          <p14:tracePt t="37144" x="2492375" y="5908675"/>
          <p14:tracePt t="37152" x="2459038" y="5959475"/>
          <p14:tracePt t="37162" x="2433638" y="6002338"/>
          <p14:tracePt t="37168" x="2416175" y="6035675"/>
          <p14:tracePt t="37174" x="2400300" y="6051550"/>
          <p14:tracePt t="37182" x="2390775" y="6061075"/>
          <p14:tracePt t="37211" x="2382838" y="6051550"/>
          <p14:tracePt t="37220" x="2382838" y="6035675"/>
          <p14:tracePt t="37228" x="2382838" y="6018213"/>
          <p14:tracePt t="37234" x="2382838" y="6002338"/>
          <p14:tracePt t="37242" x="2400300" y="5984875"/>
          <p14:tracePt t="37251" x="2416175" y="5969000"/>
          <p14:tracePt t="37259" x="2459038" y="5943600"/>
          <p14:tracePt t="37264" x="2492375" y="5926138"/>
          <p14:tracePt t="37273" x="2543175" y="5900738"/>
          <p14:tracePt t="37280" x="2592388" y="5875338"/>
          <p14:tracePt t="37288" x="2660650" y="5842000"/>
          <p14:tracePt t="37294" x="2727325" y="5816600"/>
          <p14:tracePt t="37302" x="2801938" y="5783263"/>
          <p14:tracePt t="37309" x="2870200" y="5757863"/>
          <p14:tracePt t="37318" x="2936875" y="5732463"/>
          <p14:tracePt t="37324" x="2987675" y="5708650"/>
          <p14:tracePt t="37332" x="3028950" y="5708650"/>
          <p14:tracePt t="37340" x="3054350" y="5708650"/>
          <p14:tracePt t="37347" x="3062288" y="5708650"/>
          <p14:tracePt t="37361" x="3062288" y="5716588"/>
          <p14:tracePt t="37371" x="3054350" y="5749925"/>
          <p14:tracePt t="37377" x="3021013" y="5775325"/>
          <p14:tracePt t="37385" x="2970213" y="5808663"/>
          <p14:tracePt t="37392" x="2911475" y="5849938"/>
          <p14:tracePt t="37399" x="2844800" y="5892800"/>
          <p14:tracePt t="37408" x="2768600" y="5934075"/>
          <p14:tracePt t="37414" x="2693988" y="5969000"/>
          <p14:tracePt t="37422" x="2617788" y="6002338"/>
          <p14:tracePt t="37430" x="2543175" y="6027738"/>
          <p14:tracePt t="37438" x="2474913" y="6035675"/>
          <p14:tracePt t="37444" x="2408238" y="6043613"/>
          <p14:tracePt t="37452" x="2349500" y="6043613"/>
          <p14:tracePt t="37459" x="2298700" y="6043613"/>
          <p14:tracePt t="37468" x="2249488" y="6043613"/>
          <p14:tracePt t="37474" x="2214563" y="6035675"/>
          <p14:tracePt t="37482" x="2190750" y="6010275"/>
          <p14:tracePt t="37490" x="2173288" y="5984875"/>
          <p14:tracePt t="37499" x="2165350" y="5959475"/>
          <p14:tracePt t="37504" x="2165350" y="5934075"/>
          <p14:tracePt t="37512" x="2173288" y="5900738"/>
          <p14:tracePt t="37520" x="2198688" y="5867400"/>
          <p14:tracePt t="37529" x="2232025" y="5834063"/>
          <p14:tracePt t="37534" x="2273300" y="5791200"/>
          <p14:tracePt t="37542" x="2316163" y="5757863"/>
          <p14:tracePt t="37550" x="2374900" y="5724525"/>
          <p14:tracePt t="37558" x="2425700" y="5691188"/>
          <p14:tracePt t="37564" x="2474913" y="5673725"/>
          <p14:tracePt t="37572" x="2525713" y="5673725"/>
          <p14:tracePt t="37579" x="2576513" y="5673725"/>
          <p14:tracePt t="37587" x="2617788" y="5673725"/>
          <p14:tracePt t="37593" x="2651125" y="5699125"/>
          <p14:tracePt t="37602" x="2676525" y="5732463"/>
          <p14:tracePt t="37610" x="2693988" y="5767388"/>
          <p14:tracePt t="37619" x="2693988" y="5808663"/>
          <p14:tracePt t="37623" x="2693988" y="5849938"/>
          <p14:tracePt t="37632" x="2693988" y="5900738"/>
          <p14:tracePt t="37640" x="2693988" y="5951538"/>
          <p14:tracePt t="37648" x="2676525" y="6002338"/>
          <p14:tracePt t="37655" x="2635250" y="6043613"/>
          <p14:tracePt t="37663" x="2592388" y="6086475"/>
          <p14:tracePt t="37670" x="2551113" y="6119813"/>
          <p14:tracePt t="37677" x="2508250" y="6145213"/>
          <p14:tracePt t="37683" x="2466975" y="6169025"/>
          <p14:tracePt t="37692" x="2416175" y="6169025"/>
          <p14:tracePt t="37700" x="2366963" y="6169025"/>
          <p14:tracePt t="37708" x="2308225" y="6161088"/>
          <p14:tracePt t="37714" x="2257425" y="6145213"/>
          <p14:tracePt t="37722" x="2214563" y="6127750"/>
          <p14:tracePt t="37730" x="2173288" y="6102350"/>
          <p14:tracePt t="37739" x="2139950" y="6076950"/>
          <p14:tracePt t="37744" x="2114550" y="6043613"/>
          <p14:tracePt t="37752" x="2097088" y="6010275"/>
          <p14:tracePt t="37760" x="2089150" y="5969000"/>
          <p14:tracePt t="37768" x="2089150" y="5934075"/>
          <p14:tracePt t="37774" x="2089150" y="5884863"/>
          <p14:tracePt t="37781" x="2097088" y="5842000"/>
          <p14:tracePt t="37791" x="2132013" y="5791200"/>
          <p14:tracePt t="37797" x="2173288" y="5741988"/>
          <p14:tracePt t="37804" x="2232025" y="5691188"/>
          <p14:tracePt t="37811" x="2298700" y="5640388"/>
          <p14:tracePt t="37820" x="2366963" y="5599113"/>
          <p14:tracePt t="37828" x="2441575" y="5573713"/>
          <p14:tracePt t="37835" x="2500313" y="5565775"/>
          <p14:tracePt t="37843" x="2551113" y="5556250"/>
          <p14:tracePt t="37851" x="2601913" y="5565775"/>
          <p14:tracePt t="37857" x="2643188" y="5599113"/>
          <p14:tracePt t="37865" x="2676525" y="5632450"/>
          <p14:tracePt t="37872" x="2701925" y="5673725"/>
          <p14:tracePt t="37880" x="2719388" y="5716588"/>
          <p14:tracePt t="37888" x="2719388" y="5757863"/>
          <p14:tracePt t="37893" x="2719388" y="5808663"/>
          <p14:tracePt t="37902" x="2719388" y="5849938"/>
          <p14:tracePt t="37909" x="2719388" y="5892800"/>
          <p14:tracePt t="37918" x="2701925" y="5934075"/>
          <p14:tracePt t="37925" x="2668588" y="5976938"/>
          <p14:tracePt t="37933" x="2609850" y="6018213"/>
          <p14:tracePt t="37940" x="2559050" y="6043613"/>
          <p14:tracePt t="37948" x="2500313" y="6069013"/>
          <p14:tracePt t="37954" x="2441575" y="6094413"/>
          <p14:tracePt t="37962" x="2374900" y="6086475"/>
          <p14:tracePt t="37970" x="2316163" y="6094413"/>
          <p14:tracePt t="37978" x="2257425" y="6094413"/>
          <p14:tracePt t="37983" x="2206625" y="6076950"/>
          <p14:tracePt t="37993" x="2155825" y="6061075"/>
          <p14:tracePt t="38000" x="2122488" y="6035675"/>
          <p14:tracePt t="38008" x="2097088" y="6002338"/>
          <p14:tracePt t="38014" x="2081213" y="5959475"/>
          <p14:tracePt t="38023" x="2081213" y="5918200"/>
          <p14:tracePt t="38030" x="2081213" y="5875338"/>
          <p14:tracePt t="38038" x="2081213" y="5834063"/>
          <p14:tracePt t="38043" x="2097088" y="5791200"/>
          <p14:tracePt t="38053" x="2139950" y="5749925"/>
          <p14:tracePt t="38060" x="2173288" y="5699125"/>
          <p14:tracePt t="38068" x="2214563" y="5649913"/>
          <p14:tracePt t="38074" x="2265363" y="5607050"/>
          <p14:tracePt t="38082" x="2324100" y="5565775"/>
          <p14:tracePt t="38090" x="2382838" y="5540375"/>
          <p14:tracePt t="38098" x="2441575" y="5514975"/>
          <p14:tracePt t="38104" x="2500313" y="5507038"/>
          <p14:tracePt t="38112" x="2551113" y="5507038"/>
          <p14:tracePt t="38120" x="2592388" y="5507038"/>
          <p14:tracePt t="38128" x="2635250" y="5507038"/>
          <p14:tracePt t="38135" x="2676525" y="5514975"/>
          <p14:tracePt t="38142" x="2709863" y="5548313"/>
          <p14:tracePt t="38150" x="2727325" y="5581650"/>
          <p14:tracePt t="38158" x="2743200" y="5624513"/>
          <p14:tracePt t="38164" x="2743200" y="5665788"/>
          <p14:tracePt t="38171" x="2743200" y="5699125"/>
          <p14:tracePt t="38182" x="2743200" y="5741988"/>
          <p14:tracePt t="38187" x="2743200" y="5767388"/>
          <p14:tracePt t="38194" x="2735263" y="5791200"/>
          <p14:tracePt t="38203" x="2719388" y="5816600"/>
          <p14:tracePt t="38210" x="2693988" y="5842000"/>
          <p14:tracePt t="38218" x="2660650" y="5859463"/>
          <p14:tracePt t="38225" x="2635250" y="5875338"/>
          <p14:tracePt t="38232" x="2601913" y="5875338"/>
          <p14:tracePt t="38240" x="2566988" y="5875338"/>
          <p14:tracePt t="38248" x="2533650" y="5875338"/>
          <p14:tracePt t="38253" x="2500313" y="5875338"/>
          <p14:tracePt t="38262" x="2474913" y="5875338"/>
          <p14:tracePt t="38270" x="2449513" y="5875338"/>
          <p14:tracePt t="38277" x="2425700" y="5875338"/>
          <p14:tracePt t="38291" x="2425700" y="5859463"/>
          <p14:tracePt t="38300" x="2425700" y="5834063"/>
          <p14:tracePt t="38308" x="2416175" y="5800725"/>
          <p14:tracePt t="38314" x="2408238" y="5775325"/>
          <p14:tracePt t="38322" x="2408238" y="5749925"/>
          <p14:tracePt t="38330" x="2408238" y="5724525"/>
          <p14:tracePt t="38337" x="2416175" y="5699125"/>
          <p14:tracePt t="38343" x="2433638" y="5665788"/>
          <p14:tracePt t="38352" x="2459038" y="5640388"/>
          <p14:tracePt t="38359" x="2474913" y="5624513"/>
          <p14:tracePt t="38369" x="2492375" y="5624513"/>
          <p14:tracePt t="38374" x="2508250" y="5624513"/>
          <p14:tracePt t="38382" x="2525713" y="5624513"/>
          <p14:tracePt t="38389" x="2543175" y="5607050"/>
          <p14:tracePt t="38398" x="2551113" y="5607050"/>
          <p14:tracePt t="38405" x="2551113" y="5632450"/>
          <p14:tracePt t="38412" x="2551113" y="5665788"/>
          <p14:tracePt t="38419" x="2551113" y="5683250"/>
          <p14:tracePt t="38427" x="2559050" y="5708650"/>
          <p14:tracePt t="38434" x="2559050" y="5732463"/>
          <p14:tracePt t="38441" x="2566988" y="5741988"/>
          <p14:tracePt t="38450" x="2566988" y="5757863"/>
          <p14:tracePt t="38488" x="2559050" y="5767388"/>
          <p14:tracePt t="38495" x="2559050" y="5775325"/>
          <p14:tracePt t="38502" x="2551113" y="5775325"/>
          <p14:tracePt t="38510" x="2543175" y="5783263"/>
          <p14:tracePt t="38524" x="2533650" y="5791200"/>
          <p14:tracePt t="38531" x="2525713" y="5791200"/>
          <p14:tracePt t="38540" x="2525713" y="5800725"/>
          <p14:tracePt t="38547" x="2517775" y="5800725"/>
          <p14:tracePt t="38554" x="2508250" y="5808663"/>
          <p14:tracePt t="38570" x="2500313" y="5808663"/>
          <p14:tracePt t="38584" x="2492375" y="5808663"/>
          <p14:tracePt t="38622" x="2484438" y="5808663"/>
          <p14:tracePt t="38638" x="2474913" y="5808663"/>
          <p14:tracePt t="38644" x="2474913" y="5816600"/>
          <p14:tracePt t="38660" x="2466975" y="5826125"/>
          <p14:tracePt t="38674" x="2459038" y="5834063"/>
          <p14:tracePt t="38683" x="2449513" y="5834063"/>
          <p14:tracePt t="38698" x="2441575" y="5842000"/>
          <p14:tracePt t="38712" x="2433638" y="5842000"/>
          <p14:tracePt t="38728" x="2425700" y="5842000"/>
          <p14:tracePt t="38742" x="2416175" y="5842000"/>
          <p14:tracePt t="38758" x="2408238" y="5842000"/>
          <p14:tracePt t="38772" x="2400300" y="5842000"/>
          <p14:tracePt t="38780" x="2400300" y="5849938"/>
          <p14:tracePt t="38788" x="2390775" y="5849938"/>
          <p14:tracePt t="38793" x="2390775" y="5859463"/>
          <p14:tracePt t="38818" x="2390775" y="5867400"/>
          <p14:tracePt t="38824" x="2382838" y="5867400"/>
          <p14:tracePt t="38869" x="2390775" y="5867400"/>
          <p14:tracePt t="38878" x="2390775" y="5859463"/>
          <p14:tracePt t="38891" x="2400300" y="5859463"/>
          <p14:tracePt t="38914" x="2408238" y="5859463"/>
          <p14:tracePt t="38944" x="2416175" y="5859463"/>
          <p14:tracePt t="38974" x="2425700" y="5859463"/>
          <p14:tracePt t="39058" x="2425700" y="5867400"/>
          <p14:tracePt t="39079" x="2425700" y="5875338"/>
          <p14:tracePt t="39102" x="2425700" y="5884863"/>
          <p14:tracePt t="39123" x="2425700" y="5892800"/>
          <p14:tracePt t="39162" x="2425700" y="5900738"/>
          <p14:tracePt t="39210" x="2425700" y="5908675"/>
          <p14:tracePt t="39222" x="2433638" y="5908675"/>
          <p14:tracePt t="39290" x="2441575" y="5908675"/>
          <p14:tracePt t="39304" x="2441575" y="5900738"/>
          <p14:tracePt t="39320" x="2449513" y="5900738"/>
          <p14:tracePt t="39341" x="2459038" y="5892800"/>
          <p14:tracePt t="39363" x="2466975" y="5892800"/>
          <p14:tracePt t="39380" x="2474913" y="5892800"/>
          <p14:tracePt t="39402" x="2484438" y="5884863"/>
          <p14:tracePt t="39424" x="2492375" y="5884863"/>
          <p14:tracePt t="39433" x="2492375" y="5875338"/>
          <p14:tracePt t="39514" x="2500313" y="5875338"/>
          <p14:tracePt t="39538" x="2508250" y="5875338"/>
          <p14:tracePt t="39544" x="2508250" y="5867400"/>
          <p14:tracePt t="39551" x="2517775" y="5867400"/>
          <p14:tracePt t="39568" x="2525713" y="5867400"/>
          <p14:tracePt t="39582" x="2533650" y="5859463"/>
          <p14:tracePt t="39590" x="2543175" y="5859463"/>
          <p14:tracePt t="39603" x="2551113" y="5859463"/>
          <p14:tracePt t="39620" x="2559050" y="5859463"/>
          <p14:tracePt t="39633" x="2566988" y="5859463"/>
          <p14:tracePt t="39650" x="2576513" y="5859463"/>
          <p14:tracePt t="39664" x="2584450" y="5859463"/>
          <p14:tracePt t="39671" x="2584450" y="5867400"/>
          <p14:tracePt t="39694" x="2592388" y="5867400"/>
          <p14:tracePt t="39710" x="2601913" y="5867400"/>
          <p14:tracePt t="39724" x="2609850" y="5867400"/>
          <p14:tracePt t="39739" x="2617788" y="5859463"/>
          <p14:tracePt t="39754" x="2625725" y="5859463"/>
          <p14:tracePt t="39777" x="2635250" y="5859463"/>
          <p14:tracePt t="39830" x="2643188" y="5859463"/>
          <p14:tracePt t="39852" x="2651125" y="5859463"/>
          <p14:tracePt t="39873" x="2660650" y="5859463"/>
          <p14:tracePt t="39890" x="2668588" y="5859463"/>
          <p14:tracePt t="39903" x="2676525" y="5859463"/>
          <p14:tracePt t="39920" x="2684463" y="5859463"/>
          <p14:tracePt t="39972" x="2684463" y="5867400"/>
          <p14:tracePt t="40032" x="2684463" y="5859463"/>
          <p14:tracePt t="40040" x="2693988" y="5859463"/>
          <p14:tracePt t="40077" x="2701925" y="5859463"/>
          <p14:tracePt t="40122" x="2709863" y="5859463"/>
          <p14:tracePt t="40260" x="2701925" y="5859463"/>
          <p14:tracePt t="40287" x="2693988" y="5859463"/>
          <p14:tracePt t="40309" x="2684463" y="5859463"/>
          <p14:tracePt t="40324" x="2676525" y="5859463"/>
          <p14:tracePt t="40332" x="2676525" y="5867400"/>
          <p14:tracePt t="40340" x="2668588" y="5867400"/>
          <p14:tracePt t="40362" x="2660650" y="5867400"/>
          <p14:tracePt t="40414" x="2660650" y="5859463"/>
          <p14:tracePt t="40511" x="2660650" y="5849938"/>
          <p14:tracePt t="40572" x="2660650" y="5842000"/>
          <p14:tracePt t="40580" x="2668588" y="5842000"/>
          <p14:tracePt t="40602" x="2676525" y="5834063"/>
          <p14:tracePt t="40625" x="2676525" y="5826125"/>
          <p14:tracePt t="40633" x="2684463" y="5826125"/>
          <p14:tracePt t="40648" x="2693988" y="5816600"/>
          <p14:tracePt t="40655" x="2693988" y="5808663"/>
          <p14:tracePt t="40670" x="2701925" y="5808663"/>
          <p14:tracePt t="40684" x="2701925" y="5800725"/>
          <p14:tracePt t="40691" x="2709863" y="5800725"/>
          <p14:tracePt t="40714" x="2709863" y="5791200"/>
          <p14:tracePt t="40722" x="2719388" y="5791200"/>
          <p14:tracePt t="40760" x="2727325" y="5783263"/>
          <p14:tracePt t="40804" x="2735263" y="5775325"/>
          <p14:tracePt t="40858" x="2735263" y="5767388"/>
          <p14:tracePt t="40880" x="2743200" y="5767388"/>
          <p14:tracePt t="40917" x="2752725" y="5767388"/>
          <p14:tracePt t="40947" x="2760663" y="5767388"/>
          <p14:tracePt t="40979" x="2768600" y="5767388"/>
          <p14:tracePt t="40983" x="2768600" y="5757863"/>
          <p14:tracePt t="41013" x="2778125" y="5757863"/>
          <p14:tracePt t="41104" x="2778125" y="5749925"/>
          <p14:tracePt t="41492" x="6469063" y="4398963"/>
          <p14:tracePt t="41498" x="6545263" y="4373563"/>
          <p14:tracePt t="41504" x="6561138" y="4373563"/>
          <p14:tracePt t="41512" x="6653213" y="4348163"/>
          <p14:tracePt t="41518" x="6729413" y="4348163"/>
          <p14:tracePt t="41525" x="6788150" y="4330700"/>
          <p14:tracePt t="41535" x="6846888" y="4330700"/>
          <p14:tracePt t="41542" x="6897688" y="4322763"/>
          <p14:tracePt t="41549" x="6946900" y="4322763"/>
          <p14:tracePt t="41556" x="6997700" y="4322763"/>
          <p14:tracePt t="41565" x="7048500" y="4306888"/>
          <p14:tracePt t="41572" x="7099300" y="4306888"/>
          <p14:tracePt t="41578" x="7140575" y="4297363"/>
          <p14:tracePt t="41586" x="7181850" y="4289425"/>
          <p14:tracePt t="41593" x="7224713" y="4289425"/>
          <p14:tracePt t="41601" x="7258050" y="4289425"/>
          <p14:tracePt t="41607" x="7291388" y="4281488"/>
          <p14:tracePt t="41616" x="7316788" y="4271963"/>
          <p14:tracePt t="41624" x="7342188" y="4271963"/>
          <p14:tracePt t="41633" x="7358063" y="4264025"/>
          <p14:tracePt t="41638" x="7375525" y="4256088"/>
          <p14:tracePt t="41647" x="7400925" y="4238625"/>
          <p14:tracePt t="41655" x="7416800" y="4222750"/>
          <p14:tracePt t="41662" x="7434263" y="4205288"/>
          <p14:tracePt t="41668" x="7451725" y="4179888"/>
          <p14:tracePt t="41675" x="7459663" y="4154488"/>
          <p14:tracePt t="41684" x="7459663" y="4130675"/>
          <p14:tracePt t="41692" x="7459663" y="4121150"/>
          <p14:tracePt t="41706" x="7467600" y="4121150"/>
          <p14:tracePt t="41714" x="7467600" y="4113213"/>
          <p14:tracePt t="41722" x="7467600" y="4105275"/>
          <p14:tracePt t="41736" x="7467600" y="4095750"/>
          <p14:tracePt t="41752" x="7459663" y="4095750"/>
          <p14:tracePt t="41766" x="7459663" y="4087813"/>
          <p14:tracePt t="41774" x="7451725" y="4087813"/>
          <p14:tracePt t="41856" x="7442200" y="4087813"/>
          <p14:tracePt t="41871" x="7434263" y="4087813"/>
          <p14:tracePt t="41877" x="7426325" y="4087813"/>
          <p14:tracePt t="41886" x="7416800" y="4079875"/>
          <p14:tracePt t="41895" x="7392988" y="4062413"/>
          <p14:tracePt t="41903" x="7375525" y="4054475"/>
          <p14:tracePt t="41908" x="7358063" y="4037013"/>
          <p14:tracePt t="41917" x="7334250" y="4037013"/>
          <p14:tracePt t="41924" x="7316788" y="4037013"/>
          <p14:tracePt t="41931" x="7291388" y="4029075"/>
          <p14:tracePt t="41939" x="7265988" y="4029075"/>
          <p14:tracePt t="41946" x="7232650" y="4029075"/>
          <p14:tracePt t="41953" x="7199313" y="4021138"/>
          <p14:tracePt t="41962" x="7158038" y="4021138"/>
          <p14:tracePt t="41967" x="7115175" y="4021138"/>
          <p14:tracePt t="41976" x="7064375" y="4021138"/>
          <p14:tracePt t="41983" x="7015163" y="4029075"/>
          <p14:tracePt t="41993" x="6964363" y="4029075"/>
          <p14:tracePt t="41998" x="6905625" y="4037013"/>
          <p14:tracePt t="42007" x="6846888" y="4037013"/>
          <p14:tracePt t="42014" x="6796088" y="4037013"/>
          <p14:tracePt t="42022" x="6729413" y="4037013"/>
          <p14:tracePt t="42027" x="6670675" y="4029075"/>
          <p14:tracePt t="42037" x="6586538" y="4029075"/>
          <p14:tracePt t="42044" x="6502400" y="4029075"/>
          <p14:tracePt t="42051" x="6402388" y="4021138"/>
          <p14:tracePt t="42058" x="6292850" y="4021138"/>
          <p14:tracePt t="42065" x="6183313" y="4021138"/>
          <p14:tracePt t="42074" x="6057900" y="4021138"/>
          <p14:tracePt t="42081" x="5932488" y="4021138"/>
          <p14:tracePt t="42088" x="5807075" y="4029075"/>
          <p14:tracePt t="42097" x="5680075" y="4037013"/>
          <p14:tracePt t="42105" x="5546725" y="4054475"/>
          <p14:tracePt t="42113" x="5411788" y="4071938"/>
          <p14:tracePt t="42118" x="5286375" y="4087813"/>
          <p14:tracePt t="42127" x="5151438" y="4095750"/>
          <p14:tracePt t="42135" x="5018088" y="4095750"/>
          <p14:tracePt t="42142" x="4892675" y="4105275"/>
          <p14:tracePt t="42149" x="4765675" y="4105275"/>
          <p14:tracePt t="42156" x="4640263" y="4113213"/>
          <p14:tracePt t="42164" x="4514850" y="4113213"/>
          <p14:tracePt t="42172" x="4397375" y="4121150"/>
          <p14:tracePt t="42178" x="4279900" y="4121150"/>
          <p14:tracePt t="42186" x="4152900" y="4121150"/>
          <p14:tracePt t="42193" x="4035425" y="4121150"/>
          <p14:tracePt t="42202" x="3927475" y="4121150"/>
          <p14:tracePt t="42208" x="3817938" y="4130675"/>
          <p14:tracePt t="42216" x="3717925" y="4130675"/>
          <p14:tracePt t="42223" x="3616325" y="4130675"/>
          <p14:tracePt t="42232" x="3524250" y="4138613"/>
          <p14:tracePt t="42238" x="3424238" y="4146550"/>
          <p14:tracePt t="42246" x="3330575" y="4154488"/>
          <p14:tracePt t="42254" x="3248025" y="4171950"/>
          <p14:tracePt t="42261" x="3171825" y="4189413"/>
          <p14:tracePt t="42268" x="3095625" y="4213225"/>
          <p14:tracePt t="42276" x="3028950" y="4238625"/>
          <p14:tracePt t="42284" x="2962275" y="4256088"/>
          <p14:tracePt t="42293" x="2903538" y="4281488"/>
          <p14:tracePt t="42298" x="2844800" y="4306888"/>
          <p14:tracePt t="42306" x="2801938" y="4322763"/>
          <p14:tracePt t="42314" x="2760663" y="4348163"/>
          <p14:tracePt t="42322" x="2719388" y="4373563"/>
          <p14:tracePt t="42328" x="2684463" y="4398963"/>
          <p14:tracePt t="42336" x="2651125" y="4424363"/>
          <p14:tracePt t="42345" x="2617788" y="4448175"/>
          <p14:tracePt t="42352" x="2592388" y="4473575"/>
          <p14:tracePt t="42358" x="2566988" y="4506913"/>
          <p14:tracePt t="42367" x="2543175" y="4549775"/>
          <p14:tracePt t="42375" x="2517775" y="4591050"/>
          <p14:tracePt t="42383" x="2500313" y="4624388"/>
          <p14:tracePt t="42387" x="2484438" y="4659313"/>
          <p14:tracePt t="42397" x="2484438" y="4692650"/>
          <p14:tracePt t="42404" x="2484438" y="4725988"/>
          <p14:tracePt t="42412" x="2484438" y="4759325"/>
          <p14:tracePt t="42418" x="2484438" y="4784725"/>
          <p14:tracePt t="42426" x="2484438" y="4810125"/>
          <p14:tracePt t="42433" x="2484438" y="4843463"/>
          <p14:tracePt t="42442" x="2484438" y="4860925"/>
          <p14:tracePt t="42447" x="2484438" y="4884738"/>
          <p14:tracePt t="42456" x="2492375" y="4894263"/>
          <p14:tracePt t="42464" x="2492375" y="4910138"/>
          <p14:tracePt t="42472" x="2500313" y="4919663"/>
          <p14:tracePt t="42478" x="2500313" y="4927600"/>
          <p14:tracePt t="42487" x="2508250" y="4927600"/>
          <p14:tracePt t="42504" x="2508250" y="4935538"/>
          <p14:tracePt t="42538" x="2517775" y="4927600"/>
          <p14:tracePt t="42546" x="2517775" y="4910138"/>
          <p14:tracePt t="42555" x="2517775" y="4884738"/>
          <p14:tracePt t="42562" x="2525713" y="4876800"/>
          <p14:tracePt t="42569" x="2525713" y="4851400"/>
          <p14:tracePt t="42576" x="2533650" y="4835525"/>
          <p14:tracePt t="42584" x="2543175" y="4810125"/>
          <p14:tracePt t="42592" x="2559050" y="4784725"/>
          <p14:tracePt t="42599" x="2576513" y="4759325"/>
          <p14:tracePt t="42606" x="2592388" y="4733925"/>
          <p14:tracePt t="42614" x="2601913" y="4700588"/>
          <p14:tracePt t="42622" x="2625725" y="4675188"/>
          <p14:tracePt t="42628" x="2643188" y="4641850"/>
          <p14:tracePt t="42637" x="2668588" y="4616450"/>
          <p14:tracePt t="42644" x="2693988" y="4583113"/>
          <p14:tracePt t="42652" x="2727325" y="4541838"/>
          <p14:tracePt t="42657" x="2768600" y="4498975"/>
          <p14:tracePt t="42666" x="2801938" y="4465638"/>
          <p14:tracePt t="42674" x="2852738" y="4424363"/>
          <p14:tracePt t="42682" x="2903538" y="4381500"/>
          <p14:tracePt t="42688" x="2962275" y="4340225"/>
          <p14:tracePt t="42696" x="3021013" y="4306888"/>
          <p14:tracePt t="42704" x="3087688" y="4264025"/>
          <p14:tracePt t="42712" x="3163888" y="4222750"/>
          <p14:tracePt t="42719" x="3248025" y="4179888"/>
          <p14:tracePt t="42726" x="3348038" y="4146550"/>
          <p14:tracePt t="42735" x="3457575" y="4113213"/>
          <p14:tracePt t="42743" x="3582988" y="4071938"/>
          <p14:tracePt t="42749" x="3708400" y="4029075"/>
          <p14:tracePt t="42756" x="3843338" y="3987800"/>
          <p14:tracePt t="42765" x="3986213" y="3937000"/>
          <p14:tracePt t="42772" x="4129088" y="3894138"/>
          <p14:tracePt t="42779" x="4287838" y="3852863"/>
          <p14:tracePt t="42786" x="4446588" y="3811588"/>
          <p14:tracePt t="42794" x="4606925" y="3776663"/>
          <p14:tracePt t="42802" x="4783138" y="3752850"/>
          <p14:tracePt t="42808" x="4959350" y="3727450"/>
          <p14:tracePt t="42816" x="5135563" y="3717925"/>
          <p14:tracePt t="42825" x="5311775" y="3717925"/>
          <p14:tracePt t="42833" x="5487988" y="3717925"/>
          <p14:tracePt t="42838" x="5672138" y="3717925"/>
          <p14:tracePt t="42846" x="5848350" y="3735388"/>
          <p14:tracePt t="42855" x="6016625" y="3752850"/>
          <p14:tracePt t="42863" x="6183313" y="3768725"/>
          <p14:tracePt t="42868" x="6351588" y="3794125"/>
          <p14:tracePt t="42877" x="6502400" y="3819525"/>
          <p14:tracePt t="42884" x="6653213" y="3844925"/>
          <p14:tracePt t="42892" x="6805613" y="3878263"/>
          <p14:tracePt t="42898" x="6946900" y="3903663"/>
          <p14:tracePt t="42906" x="7081838" y="3937000"/>
          <p14:tracePt t="42915" x="7216775" y="3978275"/>
          <p14:tracePt t="42924" x="7350125" y="4021138"/>
          <p14:tracePt t="42928" x="7467600" y="4062413"/>
          <p14:tracePt t="42937" x="7593013" y="4105275"/>
          <p14:tracePt t="42944" x="7710488" y="4154488"/>
          <p14:tracePt t="42953" x="7812088" y="4197350"/>
          <p14:tracePt t="42958" x="7912100" y="4248150"/>
          <p14:tracePt t="42967" x="7988300" y="4297363"/>
          <p14:tracePt t="42974" x="8054975" y="4348163"/>
          <p14:tracePt t="42982" x="8113713" y="4398963"/>
          <p14:tracePt t="42988" x="8164513" y="4448175"/>
          <p14:tracePt t="42996" x="8205788" y="4498975"/>
          <p14:tracePt t="43004" x="8231188" y="4541838"/>
          <p14:tracePt t="43012" x="8256588" y="4583113"/>
          <p14:tracePt t="43019" x="8256588" y="4616450"/>
          <p14:tracePt t="43026" x="8256588" y="4649788"/>
          <p14:tracePt t="43035" x="8256588" y="4675188"/>
          <p14:tracePt t="43043" x="8256588" y="4700588"/>
          <p14:tracePt t="43047" x="8256588" y="4718050"/>
          <p14:tracePt t="43057" x="8256588" y="4733925"/>
          <p14:tracePt t="43064" x="8239125" y="4743450"/>
          <p14:tracePt t="43072" x="8223250" y="4743450"/>
          <p14:tracePt t="43077" x="8205788" y="4743450"/>
          <p14:tracePt t="43086" x="8189913" y="4743450"/>
          <p14:tracePt t="43094" x="8172450" y="4743450"/>
          <p14:tracePt t="43102" x="8156575" y="4751388"/>
          <p14:tracePt t="43108" x="8131175" y="4751388"/>
          <p14:tracePt t="43116" x="8113713" y="4743450"/>
          <p14:tracePt t="43125" x="8080375" y="4725988"/>
          <p14:tracePt t="43132" x="8047038" y="4708525"/>
          <p14:tracePt t="43140" x="8013700" y="4700588"/>
          <p14:tracePt t="43146" x="7970838" y="4684713"/>
          <p14:tracePt t="43155" x="7929563" y="4659313"/>
          <p14:tracePt t="43162" x="7886700" y="4633913"/>
          <p14:tracePt t="43169" x="7845425" y="4600575"/>
          <p14:tracePt t="43176" x="7794625" y="4565650"/>
          <p14:tracePt t="43184" x="7745413" y="4524375"/>
          <p14:tracePt t="43192" x="7686675" y="4473575"/>
          <p14:tracePt t="43198" x="7627938" y="4424363"/>
          <p14:tracePt t="43206" x="7559675" y="4381500"/>
          <p14:tracePt t="43215" x="7500938" y="4322763"/>
          <p14:tracePt t="43223" x="7434263" y="4271963"/>
          <p14:tracePt t="43228" x="7367588" y="4222750"/>
          <p14:tracePt t="43236" x="7299325" y="4164013"/>
          <p14:tracePt t="43245" x="7216775" y="4105275"/>
          <p14:tracePt t="43252" x="7123113" y="4046538"/>
          <p14:tracePt t="43258" x="7023100" y="3987800"/>
          <p14:tracePt t="43266" x="6913563" y="3919538"/>
          <p14:tracePt t="43274" x="6796088" y="3860800"/>
          <p14:tracePt t="43282" x="6678613" y="3811588"/>
          <p14:tracePt t="43288" x="6545263" y="3752850"/>
          <p14:tracePt t="43296" x="6418263" y="3702050"/>
          <p14:tracePt t="43304" x="6284913" y="3651250"/>
          <p14:tracePt t="43313" x="6159500" y="3617913"/>
          <p14:tracePt t="43318" x="6024563" y="3584575"/>
          <p14:tracePt t="43326" x="5881688" y="3559175"/>
          <p14:tracePt t="43334" x="5738813" y="3541713"/>
          <p14:tracePt t="43342" x="5597525" y="3541713"/>
          <p14:tracePt t="43348" x="5437188" y="3533775"/>
          <p14:tracePt t="43356" x="5286375" y="3533775"/>
          <p14:tracePt t="43363" x="5127625" y="3559175"/>
          <p14:tracePt t="43371" x="4967288" y="3584575"/>
          <p14:tracePt t="43378" x="4808538" y="3625850"/>
          <p14:tracePt t="43387" x="4657725" y="3668713"/>
          <p14:tracePt t="43394" x="4505325" y="3717925"/>
          <p14:tracePt t="43403" x="4371975" y="3776663"/>
          <p14:tracePt t="43408" x="4237038" y="3844925"/>
          <p14:tracePt t="43417" x="4119563" y="3919538"/>
          <p14:tracePt t="43424" x="3994150" y="4003675"/>
          <p14:tracePt t="43432" x="3876675" y="4105275"/>
          <p14:tracePt t="43439" x="3759200" y="4205288"/>
          <p14:tracePt t="43446" x="3641725" y="4306888"/>
          <p14:tracePt t="43454" x="3532188" y="4424363"/>
          <p14:tracePt t="43462" x="3432175" y="4532313"/>
          <p14:tracePt t="43467" x="3322638" y="4641850"/>
          <p14:tracePt t="43476" x="3230563" y="4743450"/>
          <p14:tracePt t="43484" x="3138488" y="4826000"/>
          <p14:tracePt t="43493" x="3062288" y="4910138"/>
          <p14:tracePt t="43498" x="2987675" y="4994275"/>
          <p14:tracePt t="43507" x="2919413" y="5060950"/>
          <p14:tracePt t="43515" x="2852738" y="5129213"/>
          <p14:tracePt t="43522" x="2794000" y="5195888"/>
          <p14:tracePt t="43528" x="2743200" y="5254625"/>
          <p14:tracePt t="43537" x="2701925" y="5305425"/>
          <p14:tracePt t="43544" x="2660650" y="5346700"/>
          <p14:tracePt t="43552" x="2617788" y="5389563"/>
          <p14:tracePt t="43558" x="2584450" y="5414963"/>
          <p14:tracePt t="43566" x="2551113" y="5438775"/>
          <p14:tracePt t="43574" x="2525713" y="5456238"/>
          <p14:tracePt t="43583" x="2500313" y="5456238"/>
          <p14:tracePt t="43604" x="2500313" y="5438775"/>
          <p14:tracePt t="43612" x="2500313" y="5414963"/>
          <p14:tracePt t="43618" x="2492375" y="5389563"/>
          <p14:tracePt t="43626" x="2492375" y="5356225"/>
          <p14:tracePt t="43634" x="2492375" y="5313363"/>
          <p14:tracePt t="43641" x="2517775" y="5272088"/>
          <p14:tracePt t="43649" x="2551113" y="5229225"/>
          <p14:tracePt t="43657" x="2609850" y="5170488"/>
          <p14:tracePt t="43664" x="2660650" y="5111750"/>
          <p14:tracePt t="43673" x="2709863" y="5045075"/>
          <p14:tracePt t="43677" x="2778125" y="4968875"/>
          <p14:tracePt t="43687" x="2852738" y="4894263"/>
          <p14:tracePt t="43695" x="2936875" y="4818063"/>
          <p14:tracePt t="43702" x="3021013" y="4751388"/>
          <p14:tracePt t="43709" x="3121025" y="4659313"/>
          <p14:tracePt t="43717" x="3222625" y="4565650"/>
          <p14:tracePt t="43975" x="7543800" y="4440238"/>
          <p14:tracePt t="43979" x="7551738" y="4448175"/>
          <p14:tracePt t="43986" x="7577138" y="4483100"/>
          <p14:tracePt t="43992" x="7577138" y="4491038"/>
          <p14:tracePt t="44000" x="7602538" y="4524375"/>
          <p14:tracePt t="44009" x="7627938" y="4557713"/>
          <p14:tracePt t="44017" x="7627938" y="4583113"/>
          <p14:tracePt t="44022" x="7627938" y="4608513"/>
          <p14:tracePt t="44030" x="7627938" y="4624388"/>
          <p14:tracePt t="44038" x="7627938" y="4641850"/>
          <p14:tracePt t="44046" x="7643813" y="4641850"/>
          <p14:tracePt t="44060" x="7627938" y="4641850"/>
          <p14:tracePt t="44069" x="7593013" y="4649788"/>
          <p14:tracePt t="44076" x="7543800" y="4649788"/>
          <p14:tracePt t="44083" x="7510463" y="4659313"/>
          <p14:tracePt t="44091" x="7467600" y="4667250"/>
          <p14:tracePt t="44099" x="7426325" y="4667250"/>
          <p14:tracePt t="44106" x="7383463" y="4667250"/>
          <p14:tracePt t="44112" x="7350125" y="4667250"/>
          <p14:tracePt t="44120" x="7316788" y="4667250"/>
          <p14:tracePt t="44128" x="7291388" y="4659313"/>
          <p14:tracePt t="44137" x="7275513" y="4641850"/>
          <p14:tracePt t="44142" x="7258050" y="4608513"/>
          <p14:tracePt t="44151" x="7258050" y="4583113"/>
          <p14:tracePt t="44157" x="7258050" y="4557713"/>
          <p14:tracePt t="44166" x="7250113" y="4541838"/>
          <p14:tracePt t="44172" x="7250113" y="4524375"/>
          <p14:tracePt t="44180" x="7240588" y="4506913"/>
          <p14:tracePt t="44189" x="7232650" y="4491038"/>
          <p14:tracePt t="44196" x="7224713" y="4473575"/>
          <p14:tracePt t="44204" x="7224713" y="4457700"/>
          <p14:tracePt t="44210" x="7224713" y="4448175"/>
          <p14:tracePt t="44240" x="7232650" y="4440238"/>
          <p14:tracePt t="44249" x="7240588" y="4440238"/>
          <p14:tracePt t="44257" x="7250113" y="4440238"/>
          <p14:tracePt t="44262" x="7258050" y="4440238"/>
          <p14:tracePt t="44271" x="7265988" y="4448175"/>
          <p14:tracePt t="44278" x="7275513" y="4457700"/>
          <p14:tracePt t="44287" x="7275513" y="4473575"/>
          <p14:tracePt t="44293" x="7283450" y="4483100"/>
          <p14:tracePt t="44308" x="7291388" y="4483100"/>
          <p14:tracePt t="44316" x="7291388" y="4491038"/>
          <p14:tracePt t="44330" x="7291388" y="4498975"/>
          <p14:tracePt t="44338" x="7291388" y="4506913"/>
          <p14:tracePt t="44368" x="7291388" y="4516438"/>
          <p14:tracePt t="44375" x="7283450" y="4516438"/>
          <p14:tracePt t="44382" x="7275513" y="4516438"/>
          <p14:tracePt t="44398" x="7265988" y="4516438"/>
          <p14:tracePt t="44412" x="7258050" y="4516438"/>
          <p14:tracePt t="44428" x="7250113" y="4516438"/>
          <p14:tracePt t="44442" x="7250113" y="4506913"/>
          <p14:tracePt t="44465" x="7240588" y="4498975"/>
          <p14:tracePt t="44480" x="7240588" y="4491038"/>
          <p14:tracePt t="44502" x="7240588" y="4483100"/>
          <p14:tracePt t="44528" x="7250113" y="4483100"/>
          <p14:tracePt t="44578" x="7240588" y="4483100"/>
          <p14:tracePt t="44600" x="7232650" y="4483100"/>
          <p14:tracePt t="44698" x="7224713" y="4483100"/>
          <p14:tracePt t="44712" x="7216775" y="4483100"/>
          <p14:tracePt t="44720" x="7207250" y="4491038"/>
          <p14:tracePt t="44729" x="7191375" y="4498975"/>
          <p14:tracePt t="44736" x="7158038" y="4506913"/>
          <p14:tracePt t="44743" x="7115175" y="4524375"/>
          <p14:tracePt t="44751" x="7081838" y="4541838"/>
          <p14:tracePt t="44759" x="7031038" y="4541838"/>
          <p14:tracePt t="44766" x="6981825" y="4557713"/>
          <p14:tracePt t="44773" x="6938963" y="4557713"/>
          <p14:tracePt t="44779" x="6888163" y="4565650"/>
          <p14:tracePt t="44788" x="6846888" y="4565650"/>
          <p14:tracePt t="44796" x="6805613" y="4565650"/>
          <p14:tracePt t="44802" x="6762750" y="4565650"/>
          <p14:tracePt t="44810" x="6711950" y="4557713"/>
          <p14:tracePt t="44818" x="6678613" y="4541838"/>
          <p14:tracePt t="44827" x="6629400" y="4532313"/>
          <p14:tracePt t="44832" x="6586538" y="4516438"/>
          <p14:tracePt t="44841" x="6545263" y="4516438"/>
          <p14:tracePt t="44849" x="6502400" y="4506913"/>
          <p14:tracePt t="44857" x="6453188" y="4498975"/>
          <p14:tracePt t="44863" x="6384925" y="4498975"/>
          <p14:tracePt t="44870" x="6310313" y="4516438"/>
          <p14:tracePt t="44878" x="6226175" y="4524375"/>
          <p14:tracePt t="44887" x="6142038" y="4532313"/>
          <p14:tracePt t="44892" x="6057900" y="4532313"/>
          <p14:tracePt t="45029" x="4078288" y="4256088"/>
          <p14:tracePt t="45036" x="4002088" y="4238625"/>
          <p14:tracePt t="45044" x="3986213" y="4238625"/>
          <p14:tracePt t="45050" x="3894138" y="4213225"/>
          <p14:tracePt t="45058" x="3810000" y="4189413"/>
          <p14:tracePt t="45067" x="3733800" y="4171950"/>
          <p14:tracePt t="45074" x="3667125" y="4146550"/>
          <p14:tracePt t="45080" x="3600450" y="4130675"/>
          <p14:tracePt t="45088" x="3524250" y="4113213"/>
          <p14:tracePt t="45097" x="3448050" y="4095750"/>
          <p14:tracePt t="45105" x="3373438" y="4079875"/>
          <p14:tracePt t="45111" x="3297238" y="4062413"/>
          <p14:tracePt t="45119" x="3222625" y="4046538"/>
          <p14:tracePt t="45126" x="3138488" y="4046538"/>
          <p14:tracePt t="45134" x="3054350" y="4037013"/>
          <p14:tracePt t="45141" x="2962275" y="4037013"/>
          <p14:tracePt t="45148" x="2878138" y="4029075"/>
          <p14:tracePt t="45156" x="2786063" y="4029075"/>
          <p14:tracePt t="45164" x="2709863" y="4021138"/>
          <p14:tracePt t="45170" x="2625725" y="4021138"/>
          <p14:tracePt t="45178" x="2559050" y="4011613"/>
          <p14:tracePt t="45187" x="2492375" y="4011613"/>
          <p14:tracePt t="45195" x="2416175" y="4011613"/>
          <p14:tracePt t="45200" x="2349500" y="4029075"/>
          <p14:tracePt t="45209" x="2282825" y="4054475"/>
          <p14:tracePt t="45217" x="2224088" y="4079875"/>
          <p14:tracePt t="45224" x="2165350" y="4105275"/>
          <p14:tracePt t="45231" x="2114550" y="4130675"/>
          <p14:tracePt t="45239" x="2073275" y="4154488"/>
          <p14:tracePt t="45246" x="2030413" y="4179888"/>
          <p14:tracePt t="45254" x="1997075" y="4205288"/>
          <p14:tracePt t="45260" x="1963738" y="4222750"/>
          <p14:tracePt t="45268" x="1938338" y="4222750"/>
          <p14:tracePt t="45276" x="1912938" y="4256088"/>
          <p14:tracePt t="45285" x="1912938" y="4281488"/>
          <p14:tracePt t="45290" x="1912938" y="4306888"/>
          <p14:tracePt t="45298" x="1887538" y="4322763"/>
          <p14:tracePt t="45307" x="1879600" y="4340225"/>
          <p14:tracePt t="45314" x="1879600" y="4365625"/>
          <p14:tracePt t="45320" x="1879600" y="4381500"/>
          <p14:tracePt t="45328" x="1871663" y="4406900"/>
          <p14:tracePt t="45336" x="1871663" y="4424363"/>
          <p14:tracePt t="45344" x="1862138" y="4440238"/>
          <p14:tracePt t="45350" x="1862138" y="4465638"/>
          <p14:tracePt t="45358" x="1862138" y="4483100"/>
          <p14:tracePt t="45366" x="1862138" y="4498975"/>
          <p14:tracePt t="45374" x="1862138" y="4524375"/>
          <p14:tracePt t="45380" x="1862138" y="4549775"/>
          <p14:tracePt t="45388" x="1862138" y="4575175"/>
          <p14:tracePt t="45396" x="1862138" y="4591050"/>
          <p14:tracePt t="45404" x="1871663" y="4608513"/>
          <p14:tracePt t="45411" x="1871663" y="4624388"/>
          <p14:tracePt t="45418" x="1879600" y="4624388"/>
          <p14:tracePt t="45433" x="1887538" y="4624388"/>
          <p14:tracePt t="45439" x="1897063" y="4633913"/>
          <p14:tracePt t="45448" x="1897063" y="4641850"/>
          <p14:tracePt t="45456" x="1905000" y="4641850"/>
          <p14:tracePt t="45465" x="1905000" y="4649788"/>
          <p14:tracePt t="45470" x="1912938" y="4649788"/>
          <p14:tracePt t="45479" x="1920875" y="4659313"/>
          <p14:tracePt t="45508" x="1930400" y="4641850"/>
          <p14:tracePt t="45516" x="1938338" y="4624388"/>
          <p14:tracePt t="45524" x="1946275" y="4591050"/>
          <p14:tracePt t="45531" x="1971675" y="4549775"/>
          <p14:tracePt t="45538" x="1997075" y="4524375"/>
          <p14:tracePt t="45546" x="2047875" y="4498975"/>
          <p14:tracePt t="45555" x="2081213" y="4473575"/>
          <p14:tracePt t="45560" x="2132013" y="4448175"/>
          <p14:tracePt t="45569" x="2181225" y="4414838"/>
          <p14:tracePt t="45576" x="2249488" y="4389438"/>
          <p14:tracePt t="45585" x="2324100" y="4356100"/>
          <p14:tracePt t="45591" x="2408238" y="4330700"/>
          <p14:tracePt t="45599" x="2500313" y="4306888"/>
          <p14:tracePt t="45606" x="2601913" y="4281488"/>
          <p14:tracePt t="45614" x="2719388" y="4248150"/>
          <p14:tracePt t="45620" x="2844800" y="4213225"/>
          <p14:tracePt t="45629" x="2978150" y="4171950"/>
          <p14:tracePt t="45636" x="3113088" y="4130675"/>
          <p14:tracePt t="45645" x="3255963" y="4105275"/>
          <p14:tracePt t="45757" x="5429250" y="4306888"/>
          <p14:tracePt t="45760" x="5470525" y="4314825"/>
          <p14:tracePt t="45769" x="5538788" y="4330700"/>
          <p14:tracePt t="45774" x="5554663" y="4330700"/>
          <p14:tracePt t="45781" x="5630863" y="4356100"/>
          <p14:tracePt t="45791" x="5697538" y="4373563"/>
          <p14:tracePt t="45798" x="5756275" y="4389438"/>
          <p14:tracePt t="45804" x="5797550" y="4398963"/>
          <p14:tracePt t="45812" x="5822950" y="4414838"/>
          <p14:tracePt t="45821" x="5848350" y="4424363"/>
          <p14:tracePt t="45828" x="5856288" y="4440238"/>
          <p14:tracePt t="45835" x="5856288" y="4448175"/>
          <p14:tracePt t="45841" x="5856288" y="4465638"/>
          <p14:tracePt t="45850" x="5856288" y="4491038"/>
          <p14:tracePt t="45858" x="5856288" y="4506913"/>
          <p14:tracePt t="45864" x="5856288" y="4532313"/>
          <p14:tracePt t="45872" x="5856288" y="4549775"/>
          <p14:tracePt t="45887" x="5848350" y="4549775"/>
          <p14:tracePt t="45902" x="5840413" y="4557713"/>
          <p14:tracePt t="45911" x="5840413" y="4565650"/>
          <p14:tracePt t="45940" x="5840413" y="4557713"/>
          <p14:tracePt t="45948" x="5840413" y="4549775"/>
          <p14:tracePt t="45955" x="5840413" y="4541838"/>
          <p14:tracePt t="45962" x="5840413" y="4532313"/>
          <p14:tracePt t="45978" x="5840413" y="4524375"/>
          <p14:tracePt t="45984" x="5832475" y="4516438"/>
          <p14:tracePt t="46001" x="5832475" y="4506913"/>
          <p14:tracePt t="46008" x="5822950" y="4506913"/>
          <p14:tracePt t="46015" x="5822950" y="4498975"/>
          <p14:tracePt t="46030" x="5815013" y="4498975"/>
          <p14:tracePt t="46044" x="5815013" y="4491038"/>
          <p14:tracePt t="46052" x="5807075" y="4491038"/>
          <p14:tracePt t="46083" x="5807075" y="4498975"/>
          <p14:tracePt t="46104" x="5807075" y="4506913"/>
          <p14:tracePt t="46128" x="5807075" y="4516438"/>
          <p14:tracePt t="46134" x="5797550" y="4516438"/>
          <p14:tracePt t="46218" x="5807075" y="4516438"/>
          <p14:tracePt t="46240" x="5807075" y="4506913"/>
          <p14:tracePt t="46278" x="5797550" y="4506913"/>
          <p14:tracePt t="46308" x="5789613" y="4506913"/>
          <p14:tracePt t="46330" x="5781675" y="4506913"/>
          <p14:tracePt t="46353" x="5773738" y="4506913"/>
          <p14:tracePt t="46360" x="5773738" y="4516438"/>
          <p14:tracePt t="46369" x="5764213" y="4516438"/>
          <p14:tracePt t="46383" x="5756275" y="4516438"/>
          <p14:tracePt t="46398" x="5748338" y="4516438"/>
          <p14:tracePt t="46413" x="5738813" y="4516438"/>
          <p14:tracePt t="46420" x="5738813" y="4524375"/>
          <p14:tracePt t="46429" x="5730875" y="4524375"/>
          <p14:tracePt t="46443" x="5722938" y="4532313"/>
          <p14:tracePt t="46459" x="5722938" y="4541838"/>
          <p14:tracePt t="46465" x="5715000" y="4541838"/>
          <p14:tracePt t="46488" x="5715000" y="4549775"/>
          <p14:tracePt t="46524" x="5705475" y="4557713"/>
          <p14:tracePt t="46580" x="5697538" y="4565650"/>
          <p14:tracePt t="46675" x="5689600" y="4565650"/>
          <p14:tracePt t="46795" x="5697538" y="4565650"/>
          <p14:tracePt t="46922" x="5697538" y="4557713"/>
          <p14:tracePt t="46952" x="5689600" y="4549775"/>
          <p14:tracePt t="47118" x="5680075" y="4549775"/>
          <p14:tracePt t="47124" x="5680075" y="4557713"/>
          <p14:tracePt t="47153" x="5680075" y="4565650"/>
          <p14:tracePt t="47162" x="5672138" y="4565650"/>
          <p14:tracePt t="47239" x="5672138" y="4575175"/>
          <p14:tracePt t="47269" x="5664200" y="4583113"/>
          <p14:tracePt t="47306" x="5664200" y="4591050"/>
          <p14:tracePt t="47320" x="5656263" y="4591050"/>
          <p14:tracePt t="47350" x="5646738" y="4591050"/>
          <p14:tracePt t="47424" x="5646738" y="4600575"/>
          <p14:tracePt t="47470" x="5638800" y="4600575"/>
          <p14:tracePt t="47530" x="5638800" y="4608513"/>
          <p14:tracePt t="47561" x="5630863" y="4616450"/>
          <p14:tracePt t="47711" x="5630863" y="4624388"/>
          <p14:tracePt t="47778" x="5630863" y="4633913"/>
          <p14:tracePt t="47800" x="5630863" y="4641850"/>
          <p14:tracePt t="47808" x="5621338" y="4641850"/>
          <p14:tracePt t="47823" x="5621338" y="4649788"/>
          <p14:tracePt t="47868" x="5621338" y="4659313"/>
          <p14:tracePt t="48019" x="5621338" y="4649788"/>
          <p14:tracePt t="48054" x="5621338" y="4641850"/>
          <p14:tracePt t="48138" x="5621338" y="4633913"/>
          <p14:tracePt t="48145" x="5613400" y="4633913"/>
          <p14:tracePt t="48153" x="5613400" y="4624388"/>
          <p14:tracePt t="48174" x="5613400" y="4616450"/>
          <p14:tracePt t="48191" x="5605463" y="4616450"/>
          <p14:tracePt t="48221" x="5597525" y="4616450"/>
          <p14:tracePt t="48258" x="5588000" y="4616450"/>
          <p14:tracePt t="48288" x="5580063" y="4616450"/>
          <p14:tracePt t="48333" x="5580063" y="4624388"/>
          <p14:tracePt t="48362" x="5572125" y="4624388"/>
          <p14:tracePt t="48378" x="5562600" y="4624388"/>
          <p14:tracePt t="48384" x="5554663" y="4624388"/>
          <p14:tracePt t="48392" x="5538788" y="4633913"/>
          <p14:tracePt t="48401" x="5521325" y="4641850"/>
          <p14:tracePt t="48409" x="5513388" y="4641850"/>
          <p14:tracePt t="48414" x="5503863" y="4649788"/>
          <p14:tracePt t="48423" x="5487988" y="4659313"/>
          <p14:tracePt t="48432" x="5480050" y="4675188"/>
          <p14:tracePt t="48436" x="5470525" y="4684713"/>
          <p14:tracePt t="48445" x="5462588" y="4692650"/>
          <p14:tracePt t="48454" x="5454650" y="4700588"/>
          <p14:tracePt t="48461" x="5437188" y="4708525"/>
          <p14:tracePt t="48466" x="5429250" y="4725988"/>
          <p14:tracePt t="48475" x="5411788" y="4733925"/>
          <p14:tracePt t="48482" x="5395913" y="4751388"/>
          <p14:tracePt t="48491" x="5386388" y="4759325"/>
          <p14:tracePt t="48499" x="5378450" y="4759325"/>
          <p14:tracePt t="48504" x="5370513" y="4767263"/>
          <p14:tracePt t="48512" x="5353050" y="4767263"/>
          <p14:tracePt t="48521" x="5353050" y="4776788"/>
          <p14:tracePt t="48528" x="5345113" y="4784725"/>
          <p14:tracePt t="48573" x="5345113" y="4776788"/>
          <p14:tracePt t="48580" x="5345113" y="4759325"/>
          <p14:tracePt t="48588" x="5353050" y="4751388"/>
          <p14:tracePt t="48594" x="5370513" y="4733925"/>
          <p14:tracePt t="48603" x="5378450" y="4725988"/>
          <p14:tracePt t="48611" x="5386388" y="4708525"/>
          <p14:tracePt t="48619" x="5403850" y="4692650"/>
          <p14:tracePt t="48626" x="5403850" y="4684713"/>
          <p14:tracePt t="48633" x="5403850" y="4667250"/>
          <p14:tracePt t="48640" x="5411788" y="4659313"/>
          <p14:tracePt t="48648" x="5411788" y="4641850"/>
          <p14:tracePt t="48654" x="5421313" y="4624388"/>
          <p14:tracePt t="48662" x="5421313" y="4608513"/>
          <p14:tracePt t="48670" x="5421313" y="4591050"/>
          <p14:tracePt t="48676" x="5429250" y="4575175"/>
          <p14:tracePt t="48685" x="5429250" y="4557713"/>
          <p14:tracePt t="48692" x="5429250" y="4549775"/>
          <p14:tracePt t="48700" x="5429250" y="4541838"/>
          <p14:tracePt t="48709" x="5429250" y="4524375"/>
          <p14:tracePt t="48716" x="5421313" y="4516438"/>
          <p14:tracePt t="48723" x="5421313" y="4506913"/>
          <p14:tracePt t="48730" x="5403850" y="4498975"/>
          <p14:tracePt t="48737" x="5395913" y="4483100"/>
          <p14:tracePt t="48744" x="5378450" y="4473575"/>
          <p14:tracePt t="48752" x="5370513" y="4473575"/>
          <p14:tracePt t="48760" x="5353050" y="4473575"/>
          <p14:tracePt t="48766" x="5337175" y="4465638"/>
          <p14:tracePt t="48774" x="5311775" y="4465638"/>
          <p14:tracePt t="48782" x="5286375" y="4465638"/>
          <p14:tracePt t="48790" x="5268913" y="4465638"/>
          <p14:tracePt t="48796" x="5245100" y="4465638"/>
          <p14:tracePt t="48804" x="5219700" y="4473575"/>
          <p14:tracePt t="48813" x="5194300" y="4483100"/>
          <p14:tracePt t="48821" x="5168900" y="4498975"/>
          <p14:tracePt t="48828" x="5143500" y="4506913"/>
          <p14:tracePt t="48834" x="5118100" y="4516438"/>
          <p14:tracePt t="48843" x="5102225" y="4524375"/>
          <p14:tracePt t="48851" x="5084763" y="4532313"/>
          <p14:tracePt t="48859" x="5076825" y="4541838"/>
          <p14:tracePt t="48864" x="5059363" y="4549775"/>
          <p14:tracePt t="48872" x="5051425" y="4557713"/>
          <p14:tracePt t="48881" x="5043488" y="4575175"/>
          <p14:tracePt t="48889" x="5033963" y="4591050"/>
          <p14:tracePt t="48894" x="5033963" y="4608513"/>
          <p14:tracePt t="48902" x="5026025" y="4624388"/>
          <p14:tracePt t="48911" x="5018088" y="4641850"/>
          <p14:tracePt t="48919" x="5018088" y="4667250"/>
          <p14:tracePt t="48924" x="5018088" y="4684713"/>
          <p14:tracePt t="48932" x="5018088" y="4708525"/>
          <p14:tracePt t="48940" x="5018088" y="4725988"/>
          <p14:tracePt t="48946" x="5026025" y="4751388"/>
          <p14:tracePt t="48955" x="5043488" y="4784725"/>
          <p14:tracePt t="48963" x="5051425" y="4802188"/>
          <p14:tracePt t="48971" x="5076825" y="4826000"/>
          <p14:tracePt t="48979" x="5092700" y="4843463"/>
          <p14:tracePt t="48985" x="5118100" y="4860925"/>
          <p14:tracePt t="48992" x="5143500" y="4868863"/>
          <p14:tracePt t="49002" x="5176838" y="4868863"/>
          <p14:tracePt t="49008" x="5219700" y="4868863"/>
          <p14:tracePt t="49015" x="5253038" y="4868863"/>
          <p14:tracePt t="49022" x="5303838" y="4868863"/>
          <p14:tracePt t="49030" x="5337175" y="4868863"/>
          <p14:tracePt t="49039" x="5378450" y="4860925"/>
          <p14:tracePt t="49044" x="5411788" y="4851400"/>
          <p14:tracePt t="49053" x="5437188" y="4835525"/>
          <p14:tracePt t="49061" x="5462588" y="4818063"/>
          <p14:tracePt t="49066" x="5487988" y="4792663"/>
          <p14:tracePt t="49074" x="5503863" y="4776788"/>
          <p14:tracePt t="49083" x="5521325" y="4751388"/>
          <p14:tracePt t="49091" x="5538788" y="4733925"/>
          <p14:tracePt t="49097" x="5546725" y="4718050"/>
          <p14:tracePt t="49105" x="5554663" y="4700588"/>
          <p14:tracePt t="49112" x="5572125" y="4684713"/>
          <p14:tracePt t="49120" x="5572125" y="4659313"/>
          <p14:tracePt t="49126" x="5572125" y="4641850"/>
          <p14:tracePt t="49134" x="5580063" y="4616450"/>
          <p14:tracePt t="49143" x="5580063" y="4600575"/>
          <p14:tracePt t="49152" x="5580063" y="4575175"/>
          <p14:tracePt t="49158" x="5580063" y="4549775"/>
          <p14:tracePt t="49164" x="5562600" y="4524375"/>
          <p14:tracePt t="49173" x="5546725" y="4498975"/>
          <p14:tracePt t="49181" x="5529263" y="4473575"/>
          <p14:tracePt t="49186" x="5503863" y="4440238"/>
          <p14:tracePt t="49195" x="5480050" y="4414838"/>
          <p14:tracePt t="49202" x="5454650" y="4389438"/>
          <p14:tracePt t="49211" x="5429250" y="4373563"/>
          <p14:tracePt t="49216" x="5403850" y="4356100"/>
          <p14:tracePt t="49224" x="5378450" y="4356100"/>
          <p14:tracePt t="49233" x="5337175" y="4356100"/>
          <p14:tracePt t="49241" x="5303838" y="4373563"/>
          <p14:tracePt t="49249" x="5260975" y="4389438"/>
          <p14:tracePt t="49255" x="5227638" y="4406900"/>
          <p14:tracePt t="49262" x="5194300" y="4424363"/>
          <p14:tracePt t="49271" x="5168900" y="4440238"/>
          <p14:tracePt t="49277" x="5135563" y="4457700"/>
          <p14:tracePt t="49285" x="5110163" y="4483100"/>
          <p14:tracePt t="49292" x="5092700" y="4498975"/>
          <p14:tracePt t="49300" x="5076825" y="4524375"/>
          <p14:tracePt t="49308" x="5068888" y="4557713"/>
          <p14:tracePt t="49314" x="5059363" y="4591050"/>
          <p14:tracePt t="49322" x="5059363" y="4624388"/>
          <p14:tracePt t="49330" x="5059363" y="4659313"/>
          <p14:tracePt t="49339" x="5059363" y="4692650"/>
          <p14:tracePt t="49344" x="5059363" y="4725988"/>
          <p14:tracePt t="49353" x="5076825" y="4751388"/>
          <p14:tracePt t="49361" x="5092700" y="4784725"/>
          <p14:tracePt t="49367" x="5118100" y="4810125"/>
          <p14:tracePt t="49375" x="5151438" y="4826000"/>
          <p14:tracePt t="49383" x="5176838" y="4843463"/>
          <p14:tracePt t="49391" x="5210175" y="4860925"/>
          <p14:tracePt t="49398" x="5253038" y="4860925"/>
          <p14:tracePt t="49404" x="5294313" y="4868863"/>
          <p14:tracePt t="49412" x="5327650" y="4868863"/>
          <p14:tracePt t="49420" x="5362575" y="4868863"/>
          <p14:tracePt t="49427" x="5395913" y="4868863"/>
          <p14:tracePt t="49434" x="5421313" y="4868863"/>
          <p14:tracePt t="49443" x="5454650" y="4851400"/>
          <p14:tracePt t="49450" x="5480050" y="4826000"/>
          <p14:tracePt t="49460" x="5503863" y="4802188"/>
          <p14:tracePt t="49464" x="5521325" y="4776788"/>
          <p14:tracePt t="49473" x="5546725" y="4751388"/>
          <p14:tracePt t="49481" x="5562600" y="4718050"/>
          <p14:tracePt t="49488" x="5572125" y="4692650"/>
          <p14:tracePt t="49495" x="5588000" y="4667250"/>
          <p14:tracePt t="49502" x="5588000" y="4641850"/>
          <p14:tracePt t="49510" x="5588000" y="4616450"/>
          <p14:tracePt t="49519" x="5588000" y="4583113"/>
          <p14:tracePt t="49524" x="5588000" y="4549775"/>
          <p14:tracePt t="49532" x="5588000" y="4516438"/>
          <p14:tracePt t="49540" x="5572125" y="4483100"/>
          <p14:tracePt t="49549" x="5546725" y="4448175"/>
          <p14:tracePt t="49554" x="5521325" y="4414838"/>
          <p14:tracePt t="49563" x="5495925" y="4381500"/>
          <p14:tracePt t="49570" x="5470525" y="4356100"/>
          <p14:tracePt t="49578" x="5437188" y="4340225"/>
          <p14:tracePt t="49584" x="5411788" y="4330700"/>
          <p14:tracePt t="49593" x="5370513" y="4330700"/>
          <p14:tracePt t="49600" x="5337175" y="4330700"/>
          <p14:tracePt t="49606" x="5294313" y="4340225"/>
          <p14:tracePt t="49615" x="5253038" y="4356100"/>
          <p14:tracePt t="49623" x="5210175" y="4373563"/>
          <p14:tracePt t="49631" x="5176838" y="4398963"/>
          <p14:tracePt t="49639" x="5135563" y="4424363"/>
          <p14:tracePt t="49645" x="5110163" y="4448175"/>
          <p14:tracePt t="49653" x="5084763" y="4483100"/>
          <p14:tracePt t="49661" x="5059363" y="4516438"/>
          <p14:tracePt t="49667" x="5051425" y="4549775"/>
          <p14:tracePt t="49675" x="5043488" y="4583113"/>
          <p14:tracePt t="49683" x="5043488" y="4624388"/>
          <p14:tracePt t="49690" x="5043488" y="4659313"/>
          <p14:tracePt t="49698" x="5051425" y="4692650"/>
          <p14:tracePt t="49705" x="5068888" y="4725988"/>
          <p14:tracePt t="49713" x="5092700" y="4751388"/>
          <p14:tracePt t="49721" x="5118100" y="4784725"/>
          <p14:tracePt t="49729" x="5143500" y="4810125"/>
          <p14:tracePt t="49734" x="5176838" y="4826000"/>
          <p14:tracePt t="49744" x="5210175" y="4843463"/>
          <p14:tracePt t="49750" x="5245100" y="4843463"/>
          <p14:tracePt t="49758" x="5286375" y="4851400"/>
          <p14:tracePt t="49764" x="5327650" y="4851400"/>
          <p14:tracePt t="49772" x="5370513" y="4860925"/>
          <p14:tracePt t="49780" x="5403850" y="4860925"/>
          <p14:tracePt t="49788" x="5429250" y="4843463"/>
          <p14:tracePt t="49794" x="5462588" y="4835525"/>
          <p14:tracePt t="49803" x="5487988" y="4818063"/>
          <p14:tracePt t="49810" x="5513388" y="4792663"/>
          <p14:tracePt t="49817" x="5538788" y="4767263"/>
          <p14:tracePt t="49825" x="5554663" y="4743450"/>
          <p14:tracePt t="49834" x="5580063" y="4718050"/>
          <p14:tracePt t="49840" x="5588000" y="4692650"/>
          <p14:tracePt t="49849" x="5605463" y="4667250"/>
          <p14:tracePt t="49855" x="5613400" y="4633913"/>
          <p14:tracePt t="49863" x="5613400" y="4608513"/>
          <p14:tracePt t="49871" x="5613400" y="4565650"/>
          <p14:tracePt t="49878" x="5613400" y="4532313"/>
          <p14:tracePt t="49884" x="5613400" y="4498975"/>
          <p14:tracePt t="49892" x="5597525" y="4465638"/>
          <p14:tracePt t="49901" x="5580063" y="4432300"/>
          <p14:tracePt t="49908" x="5554663" y="4398963"/>
          <p14:tracePt t="49914" x="5529263" y="4373563"/>
          <p14:tracePt t="49923" x="5495925" y="4348163"/>
          <p14:tracePt t="49931" x="5470525" y="4340225"/>
          <p14:tracePt t="49938" x="5437188" y="4340225"/>
          <p14:tracePt t="49945" x="5395913" y="4340225"/>
          <p14:tracePt t="49952" x="5353050" y="4356100"/>
          <p14:tracePt t="49960" x="5303838" y="4381500"/>
          <p14:tracePt t="49969" x="5260975" y="4406900"/>
          <p14:tracePt t="49974" x="5210175" y="4440238"/>
          <p14:tracePt t="49982" x="5176838" y="4473575"/>
          <p14:tracePt t="49991" x="5143500" y="4506913"/>
          <p14:tracePt t="49999" x="5118100" y="4549775"/>
          <p14:tracePt t="50005" x="5102225" y="4591050"/>
          <p14:tracePt t="50012" x="5084763" y="4624388"/>
          <p14:tracePt t="50021" x="5084763" y="4667250"/>
          <p14:tracePt t="50028" x="5084763" y="4708525"/>
          <p14:tracePt t="50035" x="5092700" y="4743450"/>
          <p14:tracePt t="50043" x="5110163" y="4776788"/>
          <p14:tracePt t="50050" x="5135563" y="4802188"/>
          <p14:tracePt t="50059" x="5160963" y="4818063"/>
          <p14:tracePt t="50064" x="5194300" y="4826000"/>
          <p14:tracePt t="50073" x="5235575" y="4826000"/>
          <p14:tracePt t="50080" x="5278438" y="4835525"/>
          <p14:tracePt t="50086" x="5319713" y="4835525"/>
          <p14:tracePt t="50095" x="5353050" y="4835525"/>
          <p14:tracePt t="50103" x="5386388" y="4826000"/>
          <p14:tracePt t="50111" x="5411788" y="4810125"/>
          <p14:tracePt t="50119" x="5437188" y="4802188"/>
          <p14:tracePt t="50125" x="5454650" y="4784725"/>
          <p14:tracePt t="50133" x="5462588" y="4776788"/>
          <p14:tracePt t="50141" x="5470525" y="4759325"/>
          <p14:tracePt t="50146" x="5470525" y="4751388"/>
          <p14:tracePt t="50154" x="5480050" y="4743450"/>
          <p14:tracePt t="50179" x="5480050" y="4733925"/>
          <p14:tracePt t="50185" x="5480050" y="4725988"/>
          <p14:tracePt t="50244" x="5470525" y="4725988"/>
          <p14:tracePt t="50268" x="5462588" y="4733925"/>
          <p14:tracePt t="50291" x="5454650" y="4743450"/>
          <p14:tracePt t="50343" x="5454650" y="4751388"/>
          <p14:tracePt t="50388" x="5454650" y="4759325"/>
          <p14:tracePt t="50432" x="5462588" y="4759325"/>
          <p14:tracePt t="50492" x="5470525" y="4759325"/>
          <p14:tracePt t="50522" x="5480050" y="4767263"/>
          <p14:tracePt t="50545" x="5487988" y="4767263"/>
          <p14:tracePt t="50560" x="5495925" y="4776788"/>
          <p14:tracePt t="50719" x="5503863" y="4776788"/>
          <p14:tracePt t="50724" x="5503863" y="4767263"/>
          <p14:tracePt t="50754" x="5513388" y="4759325"/>
          <p14:tracePt t="50839" x="5513388" y="4767263"/>
          <p14:tracePt t="50861" x="5521325" y="4767263"/>
          <p14:tracePt t="50898" x="5529263" y="4767263"/>
          <p14:tracePt t="51294" x="5529263" y="4776788"/>
          <p14:tracePt t="51543" x="5529263" y="4767263"/>
          <p14:tracePt t="51611" x="5521325" y="4767263"/>
          <p14:tracePt t="51648" x="5521325" y="4759325"/>
          <p14:tracePt t="51745" x="5513388" y="4759325"/>
          <p14:tracePt t="51843" x="5513388" y="4751388"/>
          <p14:tracePt t="51924" x="5513388" y="4743450"/>
          <p14:tracePt t="51955" x="5513388" y="4733925"/>
          <p14:tracePt t="52052" x="5521325" y="4733925"/>
          <p14:tracePt t="52066" x="5521325" y="4743450"/>
          <p14:tracePt t="52113" x="5521325" y="4751388"/>
          <p14:tracePt t="52128" x="5529263" y="4751388"/>
          <p14:tracePt t="52397" x="5538788" y="4751388"/>
          <p14:tracePt t="52630" x="5538788" y="4743450"/>
          <p14:tracePt t="52660" x="5538788" y="4733925"/>
          <p14:tracePt t="52698" x="5538788" y="4725988"/>
          <p14:tracePt t="52712" x="5538788" y="4718050"/>
          <p14:tracePt t="52726" x="5538788" y="4708525"/>
          <p14:tracePt t="52743" x="5538788" y="4700588"/>
          <p14:tracePt t="52765" x="5538788" y="4692650"/>
          <p14:tracePt t="52854" x="5538788" y="4700588"/>
          <p14:tracePt t="52877" x="5538788" y="4708525"/>
          <p14:tracePt t="52908" x="5538788" y="4718050"/>
          <p14:tracePt t="52953" x="5538788" y="4725988"/>
          <p14:tracePt t="53020" x="5538788" y="4733925"/>
          <p14:tracePt t="53116" x="5538788" y="4743450"/>
          <p14:tracePt t="53125" x="5546725" y="4743450"/>
          <p14:tracePt t="53155" x="5554663" y="4743450"/>
          <p14:tracePt t="53206" x="5554663" y="4751388"/>
          <p14:tracePt t="53215" x="5562600" y="4751388"/>
          <p14:tracePt t="53357" x="5562600" y="4759325"/>
          <p14:tracePt t="53485" x="5562600" y="4767263"/>
          <p14:tracePt t="53538" x="5572125" y="4767263"/>
          <p14:tracePt t="53754" x="5580063" y="4767263"/>
          <p14:tracePt t="53869" x="5588000" y="4767263"/>
          <p14:tracePt t="53964" x="5597525" y="4767263"/>
          <p14:tracePt t="53995" x="5597525" y="4776788"/>
          <p14:tracePt t="54084" x="5605463" y="4776788"/>
          <p14:tracePt t="54131" x="5605463" y="4767263"/>
          <p14:tracePt t="54401" x="5605463" y="4759325"/>
          <p14:tracePt t="54444" x="5613400" y="4759325"/>
          <p14:tracePt t="54543" x="5621338" y="4759325"/>
          <p14:tracePt t="55203" x="5613400" y="4759325"/>
          <p14:tracePt t="55232" x="5613400" y="4751388"/>
          <p14:tracePt t="55241" x="5613400" y="4743450"/>
          <p14:tracePt t="55247" x="5613400" y="4733925"/>
          <p14:tracePt t="55254" x="5605463" y="4718050"/>
          <p14:tracePt t="55264" x="5605463" y="4692650"/>
          <p14:tracePt t="55270" x="5597525" y="4667250"/>
          <p14:tracePt t="55276" x="5580063" y="4641850"/>
          <p14:tracePt t="55285" x="5562600" y="4616450"/>
          <p14:tracePt t="55292" x="5529263" y="4575175"/>
          <p14:tracePt t="55301" x="5513388" y="4524375"/>
          <p14:tracePt t="55307" x="5480050" y="4465638"/>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047956E-422B-4B45-8597-64C3AB738218}"/>
              </a:ext>
            </a:extLst>
          </p:cNvPr>
          <p:cNvSpPr txBox="1"/>
          <p:nvPr/>
        </p:nvSpPr>
        <p:spPr>
          <a:xfrm flipH="1">
            <a:off x="291391" y="222486"/>
            <a:ext cx="7347118" cy="584775"/>
          </a:xfrm>
          <a:prstGeom prst="rect">
            <a:avLst/>
          </a:prstGeom>
          <a:noFill/>
        </p:spPr>
        <p:txBody>
          <a:bodyPr wrap="square" rtlCol="0">
            <a:spAutoFit/>
          </a:bodyPr>
          <a:lstStyle/>
          <a:p>
            <a:r>
              <a:rPr lang="en-GB" sz="3200" dirty="0">
                <a:latin typeface="Source Sans Pro SemiBold" panose="020B0604020202020204" pitchFamily="34" charset="0"/>
              </a:rPr>
              <a:t>Example: swelling of a spherical bead</a:t>
            </a:r>
          </a:p>
        </p:txBody>
      </p:sp>
      <p:cxnSp>
        <p:nvCxnSpPr>
          <p:cNvPr id="3" name="Straight Connector 2">
            <a:extLst>
              <a:ext uri="{FF2B5EF4-FFF2-40B4-BE49-F238E27FC236}">
                <a16:creationId xmlns:a16="http://schemas.microsoft.com/office/drawing/2014/main" id="{FA1328AB-B9B2-437A-B2C2-DACB782E9A98}"/>
              </a:ext>
            </a:extLst>
          </p:cNvPr>
          <p:cNvCxnSpPr/>
          <p:nvPr/>
        </p:nvCxnSpPr>
        <p:spPr>
          <a:xfrm>
            <a:off x="381000" y="845361"/>
            <a:ext cx="11811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6681DE56-19C6-4941-B862-1D70CC78D32F}"/>
              </a:ext>
            </a:extLst>
          </p:cNvPr>
          <p:cNvSpPr txBox="1"/>
          <p:nvPr/>
        </p:nvSpPr>
        <p:spPr>
          <a:xfrm flipH="1">
            <a:off x="291391" y="1136886"/>
            <a:ext cx="11624384" cy="1200329"/>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This model shows how it is possible to accommodate large isotropic strains (and therefore swell to a great degree) without introducing large deviatoric strains (and therefore justifying our linearising assumption).</a:t>
            </a:r>
            <a:endParaRPr lang="en-GB" sz="2400" dirty="0">
              <a:latin typeface="Source Sans Pro SemiBold" panose="020B0603030403020204" pitchFamily="34" charset="0"/>
              <a:ea typeface="Source Sans Pro SemiBold" panose="020B0603030403020204" pitchFamily="34" charset="0"/>
            </a:endParaRPr>
          </a:p>
        </p:txBody>
      </p:sp>
      <p:pic>
        <p:nvPicPr>
          <p:cNvPr id="2" name="swelling">
            <a:hlinkClick r:id="" action="ppaction://media"/>
            <a:extLst>
              <a:ext uri="{FF2B5EF4-FFF2-40B4-BE49-F238E27FC236}">
                <a16:creationId xmlns:a16="http://schemas.microsoft.com/office/drawing/2014/main" id="{DA278380-7A16-4331-93EC-6FAB05B52F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3424" y="2441972"/>
            <a:ext cx="6801271" cy="3570667"/>
          </a:xfrm>
          <a:prstGeom prst="rect">
            <a:avLst/>
          </a:prstGeom>
        </p:spPr>
      </p:pic>
      <p:sp>
        <p:nvSpPr>
          <p:cNvPr id="15" name="TextBox 14">
            <a:extLst>
              <a:ext uri="{FF2B5EF4-FFF2-40B4-BE49-F238E27FC236}">
                <a16:creationId xmlns:a16="http://schemas.microsoft.com/office/drawing/2014/main" id="{B3F50ECB-12C0-4ABA-8B08-C66F42DECCAC}"/>
              </a:ext>
            </a:extLst>
          </p:cNvPr>
          <p:cNvSpPr txBox="1"/>
          <p:nvPr/>
        </p:nvSpPr>
        <p:spPr>
          <a:xfrm flipH="1">
            <a:off x="7638509" y="2441972"/>
            <a:ext cx="4277266" cy="3046988"/>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The radius here is set by polymer conservation</a:t>
            </a:r>
          </a:p>
          <a:p>
            <a:pPr marL="342900" indent="-342900">
              <a:buFont typeface="Arial" panose="020B0604020202020204" pitchFamily="34" charset="0"/>
              <a:buChar char="•"/>
            </a:pPr>
            <a:endParaRPr lang="en-GB" sz="24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endParaRPr lang="en-GB" sz="24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endParaRPr lang="en-GB" sz="24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At the interface, continuity of normal stress sets polymer fraction</a:t>
            </a:r>
            <a:endParaRPr lang="en-GB" sz="2400" dirty="0">
              <a:latin typeface="Source Sans Pro SemiBold" panose="020B0603030403020204" pitchFamily="34" charset="0"/>
              <a:ea typeface="Source Sans Pro SemiBold" panose="020B0603030403020204" pitchFamily="34" charset="0"/>
            </a:endParaRPr>
          </a:p>
        </p:txBody>
      </p:sp>
      <p:pic>
        <p:nvPicPr>
          <p:cNvPr id="6" name="Graphic 5">
            <a:extLst>
              <a:ext uri="{FF2B5EF4-FFF2-40B4-BE49-F238E27FC236}">
                <a16:creationId xmlns:a16="http://schemas.microsoft.com/office/drawing/2014/main" id="{89F78C65-9FB9-4EEC-9F0D-9B2534BA5E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89741" y="3377725"/>
            <a:ext cx="2577596" cy="622775"/>
          </a:xfrm>
          <a:prstGeom prst="rect">
            <a:avLst/>
          </a:prstGeom>
        </p:spPr>
      </p:pic>
      <p:pic>
        <p:nvPicPr>
          <p:cNvPr id="9" name="Graphic 8">
            <a:extLst>
              <a:ext uri="{FF2B5EF4-FFF2-40B4-BE49-F238E27FC236}">
                <a16:creationId xmlns:a16="http://schemas.microsoft.com/office/drawing/2014/main" id="{00B0AF56-F297-4D22-8B81-E4778A8960B4}"/>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51436"/>
          <a:stretch/>
        </p:blipFill>
        <p:spPr>
          <a:xfrm>
            <a:off x="8092571" y="5496793"/>
            <a:ext cx="1503377" cy="224321"/>
          </a:xfrm>
          <a:prstGeom prst="rect">
            <a:avLst/>
          </a:prstGeom>
        </p:spPr>
      </p:pic>
      <p:pic>
        <p:nvPicPr>
          <p:cNvPr id="12" name="Graphic 11">
            <a:extLst>
              <a:ext uri="{FF2B5EF4-FFF2-40B4-BE49-F238E27FC236}">
                <a16:creationId xmlns:a16="http://schemas.microsoft.com/office/drawing/2014/main" id="{F8DD8E27-E0BA-4EDB-9E94-D4F56805BE4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78368" y="2550159"/>
            <a:ext cx="3469315" cy="233362"/>
          </a:xfrm>
          <a:prstGeom prst="rect">
            <a:avLst/>
          </a:prstGeom>
        </p:spPr>
      </p:pic>
      <p:pic>
        <p:nvPicPr>
          <p:cNvPr id="11" name="Graphic 10">
            <a:extLst>
              <a:ext uri="{FF2B5EF4-FFF2-40B4-BE49-F238E27FC236}">
                <a16:creationId xmlns:a16="http://schemas.microsoft.com/office/drawing/2014/main" id="{077DF200-212B-2477-54FD-26AF445D329C}"/>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9909" t="6154"/>
          <a:stretch/>
        </p:blipFill>
        <p:spPr>
          <a:xfrm>
            <a:off x="8045308" y="5856034"/>
            <a:ext cx="1550640" cy="210518"/>
          </a:xfrm>
          <a:prstGeom prst="rect">
            <a:avLst/>
          </a:prstGeom>
        </p:spPr>
      </p:pic>
    </p:spTree>
    <p:extLst>
      <p:ext uri="{BB962C8B-B14F-4D97-AF65-F5344CB8AC3E}">
        <p14:creationId xmlns:p14="http://schemas.microsoft.com/office/powerpoint/2010/main" val="21005761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047956E-422B-4B45-8597-64C3AB738218}"/>
              </a:ext>
            </a:extLst>
          </p:cNvPr>
          <p:cNvSpPr txBox="1"/>
          <p:nvPr/>
        </p:nvSpPr>
        <p:spPr>
          <a:xfrm flipH="1">
            <a:off x="291390" y="222486"/>
            <a:ext cx="8222881" cy="584775"/>
          </a:xfrm>
          <a:prstGeom prst="rect">
            <a:avLst/>
          </a:prstGeom>
          <a:noFill/>
        </p:spPr>
        <p:txBody>
          <a:bodyPr wrap="square" rtlCol="0">
            <a:spAutoFit/>
          </a:bodyPr>
          <a:lstStyle/>
          <a:p>
            <a:r>
              <a:rPr lang="en-GB" sz="3200" dirty="0">
                <a:latin typeface="Source Sans Pro SemiBold" panose="020B0604020202020204" pitchFamily="34" charset="0"/>
              </a:rPr>
              <a:t>Boundary conditions and the shape of a gel</a:t>
            </a:r>
          </a:p>
        </p:txBody>
      </p:sp>
      <p:cxnSp>
        <p:nvCxnSpPr>
          <p:cNvPr id="3" name="Straight Connector 2">
            <a:extLst>
              <a:ext uri="{FF2B5EF4-FFF2-40B4-BE49-F238E27FC236}">
                <a16:creationId xmlns:a16="http://schemas.microsoft.com/office/drawing/2014/main" id="{FA1328AB-B9B2-437A-B2C2-DACB782E9A98}"/>
              </a:ext>
            </a:extLst>
          </p:cNvPr>
          <p:cNvCxnSpPr/>
          <p:nvPr/>
        </p:nvCxnSpPr>
        <p:spPr>
          <a:xfrm>
            <a:off x="381000" y="845361"/>
            <a:ext cx="11811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6681DE56-19C6-4941-B862-1D70CC78D32F}"/>
              </a:ext>
            </a:extLst>
          </p:cNvPr>
          <p:cNvSpPr txBox="1"/>
          <p:nvPr/>
        </p:nvSpPr>
        <p:spPr>
          <a:xfrm flipH="1">
            <a:off x="291391" y="1136886"/>
            <a:ext cx="11624384" cy="4893647"/>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In order to solve the equation we have derived, we need boundary conditions, usually at the interface between gel and air/water/other media:</a:t>
            </a:r>
          </a:p>
          <a:p>
            <a:pPr marL="342900" indent="-342900">
              <a:buFont typeface="Arial" panose="020B0604020202020204" pitchFamily="34" charset="0"/>
              <a:buChar char="•"/>
            </a:pPr>
            <a:endParaRPr lang="en-GB" sz="24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endParaRPr lang="en-GB" sz="24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endParaRPr lang="en-GB" sz="24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However, we don’t actually know the position of the boundary – in one-dimensional swelling problems, we can use polymer conservation. Need a different approach for general problems.</a:t>
            </a:r>
          </a:p>
          <a:p>
            <a:pPr marL="342900" indent="-342900">
              <a:buFont typeface="Arial" panose="020B0604020202020204" pitchFamily="34" charset="0"/>
              <a:buChar char="•"/>
            </a:pPr>
            <a:endParaRPr lang="en-GB" sz="24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Can we find the displacement field given polymer fraction? Not immediately, all we know is                                             .</a:t>
            </a:r>
          </a:p>
          <a:p>
            <a:pPr marL="342900" indent="-342900">
              <a:buFont typeface="Arial" panose="020B0604020202020204" pitchFamily="34" charset="0"/>
              <a:buChar char="•"/>
            </a:pPr>
            <a:endParaRPr lang="en-GB" sz="24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Recall in linear elasticity that                     in the absence of any body force.</a:t>
            </a:r>
          </a:p>
        </p:txBody>
      </p:sp>
      <p:sp>
        <p:nvSpPr>
          <p:cNvPr id="15" name="TextBox 14">
            <a:extLst>
              <a:ext uri="{FF2B5EF4-FFF2-40B4-BE49-F238E27FC236}">
                <a16:creationId xmlns:a16="http://schemas.microsoft.com/office/drawing/2014/main" id="{4977677F-7CD2-49EE-B6F3-E2CA036D2C3D}"/>
              </a:ext>
            </a:extLst>
          </p:cNvPr>
          <p:cNvSpPr txBox="1"/>
          <p:nvPr/>
        </p:nvSpPr>
        <p:spPr>
          <a:xfrm>
            <a:off x="166059" y="1936241"/>
            <a:ext cx="11749715" cy="923330"/>
          </a:xfrm>
          <a:prstGeom prst="rect">
            <a:avLst/>
          </a:prstGeom>
          <a:noFill/>
        </p:spPr>
        <p:txBody>
          <a:bodyPr wrap="square" numCol="2">
            <a:spAutoFit/>
          </a:bodyPr>
          <a:lstStyle/>
          <a:p>
            <a:pPr marL="800100" lvl="1" indent="-342900">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Continuity of normal stress</a:t>
            </a:r>
          </a:p>
          <a:p>
            <a:pPr marL="800100" lvl="1" indent="-342900">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Continuity of tangential stress</a:t>
            </a:r>
          </a:p>
          <a:p>
            <a:pPr marL="800100" lvl="1" indent="-342900">
              <a:buFont typeface="Arial" panose="020B0604020202020204" pitchFamily="34" charset="0"/>
              <a:buChar char="•"/>
            </a:pPr>
            <a:endParaRPr lang="en-GB" dirty="0">
              <a:latin typeface="Source Sans Pro" panose="020B0503030403020204" pitchFamily="34" charset="0"/>
              <a:ea typeface="Source Sans Pro" panose="020B0503030403020204" pitchFamily="34" charset="0"/>
            </a:endParaRPr>
          </a:p>
          <a:p>
            <a:pPr marL="800100" lvl="1" indent="-342900">
              <a:buFont typeface="Arial" panose="020B0604020202020204" pitchFamily="34" charset="0"/>
              <a:buChar char="•"/>
            </a:pPr>
            <a:r>
              <a:rPr lang="en-GB" dirty="0">
                <a:latin typeface="Source Sans Pro" panose="020B0503030403020204" pitchFamily="34" charset="0"/>
                <a:ea typeface="Source Sans Pro" panose="020B0503030403020204" pitchFamily="34" charset="0"/>
              </a:rPr>
              <a:t>Fixed evaporative flux</a:t>
            </a:r>
          </a:p>
          <a:p>
            <a:pPr marL="800100" lvl="1" indent="-342900">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Impermeable boundaries </a:t>
            </a:r>
            <a:endParaRPr lang="en-GB" sz="1800" dirty="0">
              <a:latin typeface="Source Sans Pro SemiBold" panose="020B0603030403020204" pitchFamily="34" charset="0"/>
              <a:ea typeface="Source Sans Pro SemiBold" panose="020B0603030403020204" pitchFamily="34" charset="0"/>
            </a:endParaRPr>
          </a:p>
        </p:txBody>
      </p:sp>
      <p:pic>
        <p:nvPicPr>
          <p:cNvPr id="6" name="Graphic 5">
            <a:extLst>
              <a:ext uri="{FF2B5EF4-FFF2-40B4-BE49-F238E27FC236}">
                <a16:creationId xmlns:a16="http://schemas.microsoft.com/office/drawing/2014/main" id="{90D73B59-0CD4-4DBB-8DA9-9978EB734E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18818" y="2294191"/>
            <a:ext cx="1063384" cy="216000"/>
          </a:xfrm>
          <a:prstGeom prst="rect">
            <a:avLst/>
          </a:prstGeom>
        </p:spPr>
      </p:pic>
      <p:pic>
        <p:nvPicPr>
          <p:cNvPr id="9" name="Graphic 8">
            <a:extLst>
              <a:ext uri="{FF2B5EF4-FFF2-40B4-BE49-F238E27FC236}">
                <a16:creationId xmlns:a16="http://schemas.microsoft.com/office/drawing/2014/main" id="{7D16301C-E4A5-4F88-ADD2-9380FE12B88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38830" y="4841870"/>
            <a:ext cx="2664000" cy="450000"/>
          </a:xfrm>
          <a:prstGeom prst="rect">
            <a:avLst/>
          </a:prstGeom>
        </p:spPr>
      </p:pic>
      <p:pic>
        <p:nvPicPr>
          <p:cNvPr id="13" name="Graphic 12">
            <a:extLst>
              <a:ext uri="{FF2B5EF4-FFF2-40B4-BE49-F238E27FC236}">
                <a16:creationId xmlns:a16="http://schemas.microsoft.com/office/drawing/2014/main" id="{90525F9D-0EE5-4C7E-9E1D-3119E119B1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43930" y="5563939"/>
            <a:ext cx="1137720" cy="371500"/>
          </a:xfrm>
          <a:prstGeom prst="rect">
            <a:avLst/>
          </a:prstGeom>
        </p:spPr>
      </p:pic>
    </p:spTree>
    <p:extLst>
      <p:ext uri="{BB962C8B-B14F-4D97-AF65-F5344CB8AC3E}">
        <p14:creationId xmlns:p14="http://schemas.microsoft.com/office/powerpoint/2010/main" val="2977263730"/>
      </p:ext>
    </p:extLst>
  </p:cSld>
  <p:clrMapOvr>
    <a:masterClrMapping/>
  </p:clrMapOvr>
  <p:extLst>
    <p:ext uri="{3A86A75C-4F4B-4683-9AE1-C65F6400EC91}">
      <p14:laserTraceLst xmlns:p14="http://schemas.microsoft.com/office/powerpoint/2010/main">
        <p14:tracePtLst>
          <p14:tracePt t="2945" x="4632325" y="3752850"/>
          <p14:tracePt t="2949" x="4606925" y="3717925"/>
          <p14:tracePt t="2958" x="4598988" y="3709988"/>
          <p14:tracePt t="2964" x="4556125" y="3676650"/>
          <p14:tracePt t="2971" x="4522788" y="3643313"/>
          <p14:tracePt t="2979" x="4481513" y="3617913"/>
          <p14:tracePt t="2987" x="4430713" y="3600450"/>
          <p14:tracePt t="2993" x="4387850" y="3584575"/>
          <p14:tracePt t="3001" x="4338638" y="3567113"/>
          <p14:tracePt t="3009" x="4295775" y="3541713"/>
          <p14:tracePt t="3018" x="4254500" y="3525838"/>
          <p14:tracePt t="3024" x="4221163" y="3508375"/>
          <p14:tracePt t="3032" x="4178300" y="3492500"/>
          <p14:tracePt t="3040" x="4144963" y="3492500"/>
          <p14:tracePt t="3047" x="4111625" y="3492500"/>
          <p14:tracePt t="3053" x="4078288" y="3492500"/>
          <p14:tracePt t="3061" x="4052888" y="3492500"/>
          <p14:tracePt t="3068" x="4019550" y="3492500"/>
          <p14:tracePt t="3077" x="3994150" y="3500438"/>
          <p14:tracePt t="3083" x="3976688" y="3500438"/>
          <p14:tracePt t="3091" x="3976688" y="3492500"/>
          <p14:tracePt t="3100" x="3976688" y="3449638"/>
          <p14:tracePt t="3106" x="3968750" y="3424238"/>
          <p14:tracePt t="3114" x="3968750" y="3390900"/>
          <p14:tracePt t="3122" x="3943350" y="3375025"/>
          <p14:tracePt t="3131" x="3935413" y="3357563"/>
          <p14:tracePt t="3137" x="3917950" y="3340100"/>
          <p14:tracePt t="3144" x="3902075" y="3324225"/>
          <p14:tracePt t="3151" x="3894138" y="3298825"/>
          <p14:tracePt t="3159" x="3884613" y="3273425"/>
          <p14:tracePt t="3167" x="3884613" y="3240088"/>
          <p14:tracePt t="3172" x="3884613" y="3198813"/>
          <p14:tracePt t="3180" x="3876675" y="3155950"/>
          <p14:tracePt t="3190" x="3868738" y="3097213"/>
          <p14:tracePt t="3198" x="3868738" y="3038475"/>
          <p14:tracePt t="3203" x="3868738" y="2971800"/>
          <p14:tracePt t="3212" x="3868738" y="2913063"/>
          <p14:tracePt t="3219" x="3884613" y="2854325"/>
          <p14:tracePt t="3227" x="3902075" y="2803525"/>
          <p14:tracePt t="3233" x="3943350" y="2762250"/>
          <p14:tracePt t="3242" x="3986213" y="2727325"/>
          <p14:tracePt t="3249" x="4002088" y="2703513"/>
          <p14:tracePt t="3257" x="4002088" y="2711450"/>
          <p14:tracePt t="3263" x="4002088" y="2703513"/>
          <p14:tracePt t="3270" x="4011613" y="2711450"/>
          <p14:tracePt t="3280" x="4011613" y="2736850"/>
          <p14:tracePt t="3286" x="4011613" y="2770188"/>
          <p14:tracePt t="3294" x="4011613" y="2795588"/>
          <p14:tracePt t="3301" x="4019550" y="2820988"/>
          <p14:tracePt t="3309" x="4019550" y="2811463"/>
          <p14:tracePt t="3317" x="4035425" y="2820988"/>
          <p14:tracePt t="3324" x="4035425" y="2803525"/>
          <p14:tracePt t="3332" x="4044950" y="2778125"/>
          <p14:tracePt t="3339" x="4060825" y="2752725"/>
          <p14:tracePt t="3347" x="4060825" y="2719388"/>
          <p14:tracePt t="3353" x="4060825" y="2693988"/>
          <p14:tracePt t="3361" x="4060825" y="2678113"/>
          <p14:tracePt t="3369" x="4070350" y="2652713"/>
          <p14:tracePt t="3377" x="4070350" y="2635250"/>
          <p14:tracePt t="3383" x="4044950" y="2609850"/>
          <p14:tracePt t="3392" x="4011613" y="2593975"/>
          <p14:tracePt t="3399" x="3952875" y="2576513"/>
          <p14:tracePt t="3408" x="3894138" y="2551113"/>
          <p14:tracePt t="3413" x="3851275" y="2527300"/>
          <p14:tracePt t="3422" x="3817938" y="2501900"/>
          <p14:tracePt t="3429" x="3776663" y="2468563"/>
          <p14:tracePt t="3437" x="3733800" y="2443163"/>
          <p14:tracePt t="3443" x="3708400" y="2417763"/>
          <p14:tracePt t="3451" x="3675063" y="2392363"/>
          <p14:tracePt t="3459" x="3649663" y="2359025"/>
          <p14:tracePt t="3468" x="3624263" y="2325688"/>
          <p14:tracePt t="3472" x="3600450" y="2292350"/>
          <p14:tracePt t="3481" x="3575050" y="2257425"/>
          <p14:tracePt t="3489" x="3541713" y="2241550"/>
          <p14:tracePt t="3498" x="3516313" y="2241550"/>
          <p14:tracePt t="3503" x="3490913" y="2216150"/>
          <p14:tracePt t="3511" x="3465513" y="2198688"/>
          <p14:tracePt t="3520" x="3465513" y="2190750"/>
          <p14:tracePt t="3527" x="3440113" y="2182813"/>
          <p14:tracePt t="3534" x="3432175" y="2165350"/>
          <p14:tracePt t="3541" x="3414713" y="2157413"/>
          <p14:tracePt t="3549" x="3398838" y="2157413"/>
          <p14:tracePt t="3557" x="3381375" y="2149475"/>
          <p14:tracePt t="3563" x="3365500" y="2149475"/>
          <p14:tracePt t="3570" x="3348038" y="2149475"/>
          <p14:tracePt t="3579" x="3330575" y="2149475"/>
          <p14:tracePt t="3586" x="3314700" y="2139950"/>
          <p14:tracePt t="3594" x="3306763" y="2139950"/>
          <p14:tracePt t="3601" x="3306763" y="2132013"/>
          <p14:tracePt t="3623" x="3306763" y="2124075"/>
          <p14:tracePt t="3632" x="3322638" y="2124075"/>
          <p14:tracePt t="3639" x="3348038" y="2124075"/>
          <p14:tracePt t="3647" x="3389313" y="2114550"/>
          <p14:tracePt t="3654" x="3432175" y="2106613"/>
          <p14:tracePt t="3662" x="3473450" y="2106613"/>
          <p14:tracePt t="3669" x="3524250" y="2106613"/>
          <p14:tracePt t="3678" x="3575050" y="2106613"/>
          <p14:tracePt t="3683" x="3624263" y="2106613"/>
          <p14:tracePt t="3691" x="3659188" y="2114550"/>
          <p14:tracePt t="3700" x="3692525" y="2149475"/>
          <p14:tracePt t="3708" x="3717925" y="2182813"/>
          <p14:tracePt t="3713" x="3733800" y="2216150"/>
          <p14:tracePt t="3722" x="3751263" y="2241550"/>
          <p14:tracePt t="3728" x="3751263" y="2266950"/>
          <p14:tracePt t="3737" x="3751263" y="2292350"/>
          <p14:tracePt t="3743" x="3751263" y="2325688"/>
          <p14:tracePt t="3751" x="3751263" y="2359025"/>
          <p14:tracePt t="3759" x="3759200" y="2384425"/>
          <p14:tracePt t="3767" x="3759200" y="2417763"/>
          <p14:tracePt t="3773" x="3733800" y="2443163"/>
          <p14:tracePt t="3782" x="3708400" y="2468563"/>
          <p14:tracePt t="3790" x="3667125" y="2501900"/>
          <p14:tracePt t="3798" x="3624263" y="2543175"/>
          <p14:tracePt t="3804" x="3575050" y="2576513"/>
          <p14:tracePt t="3811" x="3516313" y="2619375"/>
          <p14:tracePt t="3819" x="3448050" y="2660650"/>
          <p14:tracePt t="3828" x="3389313" y="2703513"/>
          <p14:tracePt t="3833" x="3330575" y="2736850"/>
          <p14:tracePt t="3841" x="3271838" y="2762250"/>
          <p14:tracePt t="3849" x="3222625" y="2786063"/>
          <p14:tracePt t="3857" x="3171825" y="2795588"/>
          <p14:tracePt t="3863" x="3121025" y="2795588"/>
          <p14:tracePt t="3871" x="3079750" y="2795588"/>
          <p14:tracePt t="3879" x="3046413" y="2795588"/>
          <p14:tracePt t="3887" x="3013075" y="2795588"/>
          <p14:tracePt t="3894" x="2978150" y="2803525"/>
          <p14:tracePt t="3901" x="2954338" y="2811463"/>
          <p14:tracePt t="3909" x="2936875" y="2811463"/>
          <p14:tracePt t="3923" x="2944813" y="2820988"/>
          <p14:tracePt t="3940" x="2962275" y="2820988"/>
          <p14:tracePt t="3950" x="3003550" y="2820988"/>
          <p14:tracePt t="3952" x="3046413" y="2803525"/>
          <p14:tracePt t="3962" x="3095625" y="2786063"/>
          <p14:tracePt t="3970" x="3154363" y="2752725"/>
          <p14:tracePt t="3977" x="3213100" y="2719388"/>
          <p14:tracePt t="3984" x="3281363" y="2703513"/>
          <p14:tracePt t="3992" x="3355975" y="2668588"/>
          <p14:tracePt t="3999" x="3424238" y="2644775"/>
          <p14:tracePt t="4007" x="3498850" y="2609850"/>
          <p14:tracePt t="4013" x="3557588" y="2568575"/>
          <p14:tracePt t="4021" x="3608388" y="2527300"/>
          <p14:tracePt t="4030" x="3649663" y="2484438"/>
          <p14:tracePt t="4038" x="3675063" y="2433638"/>
          <p14:tracePt t="4043" x="3675063" y="2384425"/>
          <p14:tracePt t="4051" x="3675063" y="2325688"/>
          <p14:tracePt t="4059" x="3675063" y="2257425"/>
          <p14:tracePt t="4068" x="3683000" y="2198688"/>
          <p14:tracePt t="4073" x="3683000" y="2132013"/>
          <p14:tracePt t="4082" x="3659188" y="2073275"/>
          <p14:tracePt t="4089" x="3608388" y="2014538"/>
          <p14:tracePt t="4097" x="3565525" y="1955800"/>
          <p14:tracePt t="4103" x="3506788" y="1905000"/>
          <p14:tracePt t="4111" x="3448050" y="1855788"/>
          <p14:tracePt t="4119" x="3381375" y="1812925"/>
          <p14:tracePt t="4127" x="3314700" y="1771650"/>
          <p14:tracePt t="4134" x="3248025" y="1738313"/>
          <p14:tracePt t="4142" x="3171825" y="1746250"/>
          <p14:tracePt t="4149" x="3105150" y="1746250"/>
          <p14:tracePt t="4158" x="3036888" y="1738313"/>
          <p14:tracePt t="4163" x="2970213" y="1762125"/>
          <p14:tracePt t="4172" x="2903538" y="1830388"/>
          <p14:tracePt t="4180" x="2844800" y="1897063"/>
          <p14:tracePt t="4189" x="2801938" y="1973263"/>
          <p14:tracePt t="4192" x="2768600" y="2039938"/>
          <p14:tracePt t="4201" x="2768600" y="2106613"/>
          <p14:tracePt t="4209" x="2768600" y="2173288"/>
          <p14:tracePt t="4217" x="2752725" y="2249488"/>
          <p14:tracePt t="4224" x="2752725" y="2325688"/>
          <p14:tracePt t="4231" x="2794000" y="2392363"/>
          <p14:tracePt t="4240" x="2827338" y="2459038"/>
          <p14:tracePt t="4249" x="2860675" y="2501900"/>
          <p14:tracePt t="4253" x="2903538" y="2535238"/>
          <p14:tracePt t="4262" x="2954338" y="2551113"/>
          <p14:tracePt t="4269" x="3003550" y="2551113"/>
          <p14:tracePt t="4276" x="3054350" y="2551113"/>
          <p14:tracePt t="4282" x="3113088" y="2551113"/>
          <p14:tracePt t="4290" x="3163888" y="2551113"/>
          <p14:tracePt t="4299" x="3222625" y="2543175"/>
          <p14:tracePt t="4308" x="3281363" y="2517775"/>
          <p14:tracePt t="4313" x="3348038" y="2476500"/>
          <p14:tracePt t="4322" x="3406775" y="2451100"/>
          <p14:tracePt t="4330" x="3465513" y="2400300"/>
          <p14:tracePt t="4337" x="3524250" y="2359025"/>
          <p14:tracePt t="4344" x="3565525" y="2308225"/>
          <p14:tracePt t="4352" x="3608388" y="2266950"/>
          <p14:tracePt t="4359" x="3641725" y="2249488"/>
          <p14:tracePt t="4367" x="3667125" y="2257425"/>
          <p14:tracePt t="4373" x="3683000" y="2257425"/>
          <p14:tracePt t="4396" x="3692525" y="2266950"/>
          <p14:tracePt t="4404" x="3692525" y="2292350"/>
          <p14:tracePt t="4411" x="3700463" y="2341563"/>
          <p14:tracePt t="4419" x="3708400" y="2384425"/>
          <p14:tracePt t="4428" x="3717925" y="2425700"/>
          <p14:tracePt t="4434" x="3725863" y="2476500"/>
          <p14:tracePt t="4442" x="3725863" y="2517775"/>
          <p14:tracePt t="4449" x="3733800" y="2568575"/>
          <p14:tracePt t="4457" x="3733800" y="2609850"/>
          <p14:tracePt t="4463" x="3733800" y="2660650"/>
          <p14:tracePt t="4471" x="3717925" y="2703513"/>
          <p14:tracePt t="4479" x="3692525" y="2752725"/>
          <p14:tracePt t="4488" x="3659188" y="2795588"/>
          <p14:tracePt t="4492" x="3608388" y="2846388"/>
          <p14:tracePt t="4501" x="3565525" y="2895600"/>
          <p14:tracePt t="4510" x="3532188" y="2928938"/>
          <p14:tracePt t="4517" x="3490913" y="2963863"/>
          <p14:tracePt t="4524" x="3465513" y="2987675"/>
          <p14:tracePt t="4532" x="3440113" y="2979738"/>
          <p14:tracePt t="4547" x="3440113" y="2987675"/>
          <p14:tracePt t="4561" x="3432175" y="2963863"/>
          <p14:tracePt t="4569" x="3432175" y="2938463"/>
          <p14:tracePt t="4577" x="3457575" y="2905125"/>
          <p14:tracePt t="4583" x="3490913" y="2870200"/>
          <p14:tracePt t="4591" x="3516313" y="2828925"/>
          <p14:tracePt t="4599" x="3549650" y="2786063"/>
          <p14:tracePt t="4608" x="3582988" y="2744788"/>
          <p14:tracePt t="4613" x="3616325" y="2693988"/>
          <p14:tracePt t="4622" x="3649663" y="2627313"/>
          <p14:tracePt t="4630" x="3675063" y="2568575"/>
          <p14:tracePt t="4638" x="3692525" y="2492375"/>
          <p14:tracePt t="4643" x="3692525" y="2409825"/>
          <p14:tracePt t="4652" x="3692525" y="2333625"/>
          <p14:tracePt t="4660" x="3700463" y="2249488"/>
          <p14:tracePt t="4667" x="3692525" y="2165350"/>
          <p14:tracePt t="4674" x="3659188" y="2090738"/>
          <p14:tracePt t="4681" x="3624263" y="2022475"/>
          <p14:tracePt t="4690" x="3590925" y="1963738"/>
          <p14:tracePt t="4698" x="3549650" y="1905000"/>
          <p14:tracePt t="4704" x="3506788" y="1863725"/>
          <p14:tracePt t="4712" x="3465513" y="1820863"/>
          <p14:tracePt t="4720" x="3414713" y="1797050"/>
          <p14:tracePt t="4727" x="3373438" y="1771650"/>
          <p14:tracePt t="4734" x="3322638" y="1779588"/>
          <p14:tracePt t="4741" x="3281363" y="1771650"/>
          <p14:tracePt t="4750" x="3222625" y="1787525"/>
          <p14:tracePt t="4757" x="3171825" y="1820863"/>
          <p14:tracePt t="4764" x="3113088" y="1863725"/>
          <p14:tracePt t="4771" x="3054350" y="1914525"/>
          <p14:tracePt t="4780" x="2987675" y="1963738"/>
          <p14:tracePt t="4787" x="2928938" y="2022475"/>
          <p14:tracePt t="4793" x="2878138" y="2090738"/>
          <p14:tracePt t="4803" x="2836863" y="2149475"/>
          <p14:tracePt t="4810" x="2811463" y="2208213"/>
          <p14:tracePt t="4818" x="2811463" y="2274888"/>
          <p14:tracePt t="4823" x="2811463" y="2333625"/>
          <p14:tracePt t="4832" x="2811463" y="2400300"/>
          <p14:tracePt t="4839" x="2811463" y="2468563"/>
          <p14:tracePt t="4847" x="2827338" y="2527300"/>
          <p14:tracePt t="4854" x="2870200" y="2576513"/>
          <p14:tracePt t="4861" x="2936875" y="2619375"/>
          <p14:tracePt t="4869" x="2987675" y="2652713"/>
          <p14:tracePt t="4878" x="3046413" y="2678113"/>
          <p14:tracePt t="4883" x="3095625" y="2693988"/>
          <p14:tracePt t="4892" x="3154363" y="2693988"/>
          <p14:tracePt t="4899" x="3197225" y="2693988"/>
          <p14:tracePt t="4908" x="3255963" y="2693988"/>
          <p14:tracePt t="4913" x="3306763" y="2693988"/>
          <p14:tracePt t="4922" x="3365500" y="2693988"/>
          <p14:tracePt t="4930" x="3424238" y="2693988"/>
          <p14:tracePt t="4937" x="3490913" y="2693988"/>
          <p14:tracePt t="4943" x="3549650" y="2693988"/>
          <p14:tracePt t="4951" x="3600450" y="2686050"/>
          <p14:tracePt t="4961" x="3649663" y="2668588"/>
          <p14:tracePt t="4968" x="3683000" y="2635250"/>
          <p14:tracePt t="4973" x="3717925" y="2593975"/>
          <p14:tracePt t="4981" x="3733800" y="2527300"/>
          <p14:tracePt t="4989" x="3759200" y="2476500"/>
          <p14:tracePt t="4999" x="3759200" y="2425700"/>
          <p14:tracePt t="5003" x="3759200" y="2366963"/>
          <p14:tracePt t="5012" x="3759200" y="2308225"/>
          <p14:tracePt t="5019" x="3751263" y="2249488"/>
          <p14:tracePt t="5027" x="3708400" y="2190750"/>
          <p14:tracePt t="5033" x="3667125" y="2139950"/>
          <p14:tracePt t="5041" x="3616325" y="2106613"/>
          <p14:tracePt t="5050" x="3557588" y="2073275"/>
          <p14:tracePt t="5057" x="3498850" y="2047875"/>
          <p14:tracePt t="5064" x="3432175" y="2032000"/>
          <p14:tracePt t="5071" x="3365500" y="2032000"/>
          <p14:tracePt t="5079" x="3306763" y="2022475"/>
          <p14:tracePt t="5088" x="3248025" y="2032000"/>
          <p14:tracePt t="5094" x="3189288" y="2055813"/>
          <p14:tracePt t="5102" x="3130550" y="2081213"/>
          <p14:tracePt t="5109" x="3079750" y="2124075"/>
          <p14:tracePt t="5117" x="3021013" y="2165350"/>
          <p14:tracePt t="5122" x="2970213" y="2224088"/>
          <p14:tracePt t="5131" x="2919413" y="2282825"/>
          <p14:tracePt t="5140" x="2886075" y="2341563"/>
          <p14:tracePt t="5148" x="2860675" y="2400300"/>
          <p14:tracePt t="5153" x="2852738" y="2459038"/>
          <p14:tracePt t="5162" x="2852738" y="2517775"/>
          <p14:tracePt t="5170" x="2852738" y="2568575"/>
          <p14:tracePt t="5178" x="2852738" y="2609850"/>
          <p14:tracePt t="5184" x="2860675" y="2644775"/>
          <p14:tracePt t="5192" x="2895600" y="2678113"/>
          <p14:tracePt t="5200" x="2911475" y="2693988"/>
          <p14:tracePt t="5207" x="2944813" y="2693988"/>
          <p14:tracePt t="5249" x="3105150" y="2668588"/>
          <p14:tracePt t="5255" x="3121025" y="2660650"/>
          <p14:tracePt t="5263" x="3121025" y="2652713"/>
          <p14:tracePt t="5271" x="3130550" y="2644775"/>
          <p14:tracePt t="5277" x="3138488" y="2627313"/>
          <p14:tracePt t="5285" x="3138488" y="2609850"/>
          <p14:tracePt t="5293" x="3146425" y="2593975"/>
          <p14:tracePt t="5316" x="3154363" y="2593975"/>
          <p14:tracePt t="5331" x="3163888" y="2593975"/>
          <p14:tracePt t="5338" x="3163888" y="2586038"/>
          <p14:tracePt t="5353" x="3163888" y="2576513"/>
          <p14:tracePt t="5361" x="3154363" y="2576513"/>
          <p14:tracePt t="5413" x="3154363" y="2568575"/>
          <p14:tracePt t="5427" x="3163888" y="2568575"/>
          <p14:tracePt t="5443" x="3171825" y="2568575"/>
          <p14:tracePt t="5457" x="3179763" y="2568575"/>
          <p14:tracePt t="5495" x="3179763" y="2560638"/>
          <p14:tracePt t="5517" x="3179763" y="2551113"/>
          <p14:tracePt t="5533" x="3179763" y="2543175"/>
          <p14:tracePt t="5541" x="3171825" y="2543175"/>
          <p14:tracePt t="5547" x="3171825" y="2535238"/>
          <p14:tracePt t="5563" x="3163888" y="2527300"/>
          <p14:tracePt t="5578" x="3154363" y="2527300"/>
          <p14:tracePt t="5593" x="3146425" y="2527300"/>
          <p14:tracePt t="5608" x="3138488" y="2527300"/>
          <p14:tracePt t="5632" x="3130550" y="2527300"/>
          <p14:tracePt t="5653" x="3121025" y="2527300"/>
          <p14:tracePt t="5722" x="3121025" y="2535238"/>
          <p14:tracePt t="5812" x="3121025" y="2527300"/>
          <p14:tracePt t="5825" x="3130550" y="2517775"/>
          <p14:tracePt t="5833" x="3130550" y="2509838"/>
          <p14:tracePt t="5846" x="3138488" y="2501900"/>
          <p14:tracePt t="5865" x="3146425" y="2492375"/>
          <p14:tracePt t="5878" x="3154363" y="2484438"/>
          <p14:tracePt t="5901" x="3154363" y="2476500"/>
          <p14:tracePt t="5915" x="3163888" y="2476500"/>
          <p14:tracePt t="5945" x="3163888" y="2468563"/>
          <p14:tracePt t="5999" x="3163888" y="2459038"/>
          <p14:tracePt t="6005" x="3171825" y="2459038"/>
          <p14:tracePt t="6095" x="3163888" y="2459038"/>
          <p14:tracePt t="6117" x="3163888" y="2468563"/>
          <p14:tracePt t="6142" x="3154363" y="2468563"/>
          <p14:tracePt t="6207" x="3163888" y="2468563"/>
          <p14:tracePt t="6253" x="3163888" y="2476500"/>
          <p14:tracePt t="6291" x="3163888" y="2484438"/>
          <p14:tracePt t="6314" x="3154363" y="2484438"/>
          <p14:tracePt t="6365" x="3163888" y="2484438"/>
          <p14:tracePt t="6493" x="3171825" y="2484438"/>
          <p14:tracePt t="6531" x="3179763" y="2484438"/>
          <p14:tracePt t="6628" x="3171825" y="2484438"/>
          <p14:tracePt t="6747" x="3179763" y="2484438"/>
          <p14:tracePt t="6927" x="3189288" y="2484438"/>
          <p14:tracePt t="6973" x="3189288" y="2492375"/>
          <p14:tracePt t="7005" x="3189288" y="2501900"/>
          <p14:tracePt t="7033" x="3189288" y="2509838"/>
          <p14:tracePt t="7047" x="3179763" y="2509838"/>
          <p14:tracePt t="7054" x="3179763" y="2517775"/>
          <p14:tracePt t="7107" x="3179763" y="2527300"/>
          <p14:tracePt t="7288" x="3189288" y="2527300"/>
          <p14:tracePt t="7356" x="3189288" y="2517775"/>
          <p14:tracePt t="7461" x="3179763" y="2517775"/>
          <p14:tracePt t="7483" x="3179763" y="2509838"/>
          <p14:tracePt t="7492" x="3179763" y="2501900"/>
          <p14:tracePt t="7505" x="3179763" y="2492375"/>
          <p14:tracePt t="7514" x="3179763" y="2484438"/>
          <p14:tracePt t="7521" x="3179763" y="2476500"/>
          <p14:tracePt t="7527" x="3179763" y="2459038"/>
          <p14:tracePt t="7535" x="3179763" y="2433638"/>
          <p14:tracePt t="7543" x="3189288" y="2409825"/>
          <p14:tracePt t="7552" x="3197225" y="2366963"/>
          <p14:tracePt t="7557" x="3205163" y="2316163"/>
          <p14:tracePt t="7565" x="3222625" y="2282825"/>
          <p14:tracePt t="7574" x="3238500" y="2249488"/>
          <p14:tracePt t="7582" x="3255963" y="2216150"/>
          <p14:tracePt t="7588" x="3281363" y="2190750"/>
          <p14:tracePt t="7596" x="3314700" y="2165350"/>
          <p14:tracePt t="7604" x="3340100" y="2139950"/>
          <p14:tracePt t="7612" x="3373438" y="2132013"/>
          <p14:tracePt t="7617" x="3398838" y="2132013"/>
          <p14:tracePt t="7625" x="3432175" y="2132013"/>
          <p14:tracePt t="7634" x="3465513" y="2124075"/>
          <p14:tracePt t="7642" x="3498850" y="2132013"/>
          <p14:tracePt t="7647" x="3532188" y="2149475"/>
          <p14:tracePt t="7656" x="3565525" y="2173288"/>
          <p14:tracePt t="7663" x="3590925" y="2198688"/>
          <p14:tracePt t="7672" x="3624263" y="2224088"/>
          <p14:tracePt t="7677" x="3649663" y="2257425"/>
          <p14:tracePt t="7685" x="3667125" y="2300288"/>
          <p14:tracePt t="7693" x="3692525" y="2341563"/>
          <p14:tracePt t="7702" x="3692525" y="2384425"/>
          <p14:tracePt t="7707" x="3692525" y="2425700"/>
          <p14:tracePt t="7715" x="3692525" y="2468563"/>
          <p14:tracePt t="7723" x="3692525" y="2509838"/>
          <p14:tracePt t="7734" x="3700463" y="2551113"/>
          <p14:tracePt t="7751" x="3708400" y="2644775"/>
          <p14:tracePt t="7753" x="3692525" y="2703513"/>
          <p14:tracePt t="7761" x="3659188" y="2762250"/>
          <p14:tracePt t="7767" x="3600450" y="2828925"/>
          <p14:tracePt t="7775" x="3516313" y="2895600"/>
          <p14:tracePt t="7783" x="3465513" y="2954338"/>
          <p14:tracePt t="7792" x="3414713" y="3005138"/>
          <p14:tracePt t="7797" x="3365500" y="3038475"/>
          <p14:tracePt t="7805" x="3330575" y="3071813"/>
          <p14:tracePt t="7813" x="3297238" y="3089275"/>
          <p14:tracePt t="7823" x="3263900" y="3105150"/>
          <p14:tracePt t="7827" x="3238500" y="3105150"/>
          <p14:tracePt t="7836" x="3213100" y="3105150"/>
          <p14:tracePt t="7844" x="3189288" y="3105150"/>
          <p14:tracePt t="7852" x="3171825" y="3105150"/>
          <p14:tracePt t="7857" x="3171825" y="3071813"/>
          <p14:tracePt t="7866" x="3171825" y="3038475"/>
          <p14:tracePt t="7873" x="3171825" y="2997200"/>
          <p14:tracePt t="7881" x="3171825" y="2954338"/>
          <p14:tracePt t="7887" x="3171825" y="2895600"/>
          <p14:tracePt t="7895" x="3171825" y="2836863"/>
          <p14:tracePt t="7903" x="3179763" y="2778125"/>
          <p14:tracePt t="7912" x="3197225" y="2719388"/>
          <p14:tracePt t="7917" x="3222625" y="2660650"/>
          <p14:tracePt t="7926" x="3263900" y="2593975"/>
          <p14:tracePt t="7934" x="3306763" y="2535238"/>
          <p14:tracePt t="7942" x="3330575" y="2476500"/>
          <p14:tracePt t="7949" x="3365500" y="2409825"/>
          <p14:tracePt t="7956" x="3389313" y="2341563"/>
          <p14:tracePt t="7964" x="3414713" y="2274888"/>
          <p14:tracePt t="7971" x="3424238" y="2208213"/>
          <p14:tracePt t="7977" x="3424238" y="2149475"/>
          <p14:tracePt t="7985" x="3432175" y="2090738"/>
          <p14:tracePt t="7994" x="3432175" y="2039938"/>
          <p14:tracePt t="8002" x="3432175" y="1997075"/>
          <p14:tracePt t="8007" x="3432175" y="1955800"/>
          <p14:tracePt t="8015" x="3440113" y="1922463"/>
          <p14:tracePt t="8024" x="3440113" y="1897063"/>
          <p14:tracePt t="8033" x="3432175" y="1879600"/>
          <p14:tracePt t="8037" x="3406775" y="1863725"/>
          <p14:tracePt t="8045" x="3381375" y="1863725"/>
          <p14:tracePt t="8053" x="3348038" y="1863725"/>
          <p14:tracePt t="8061" x="3322638" y="1863725"/>
          <p14:tracePt t="8067" x="3289300" y="1863725"/>
          <p14:tracePt t="8075" x="3263900" y="1863725"/>
          <p14:tracePt t="8084" x="3230563" y="1855788"/>
          <p14:tracePt t="8091" x="3205163" y="1855788"/>
          <p14:tracePt t="8097" x="3179763" y="1855788"/>
          <p14:tracePt t="8104" x="3163888" y="1871663"/>
          <p14:tracePt t="8114" x="3146425" y="1879600"/>
          <p14:tracePt t="8122" x="3146425" y="1905000"/>
          <p14:tracePt t="8127" x="3146425" y="1938338"/>
          <p14:tracePt t="8135" x="3146425" y="1981200"/>
          <p14:tracePt t="8143" x="3138488" y="2022475"/>
          <p14:tracePt t="8151" x="3138488" y="2081213"/>
          <p14:tracePt t="8158" x="3130550" y="2149475"/>
          <p14:tracePt t="8166" x="3130550" y="2216150"/>
          <p14:tracePt t="8173" x="3121025" y="2300288"/>
          <p14:tracePt t="8182" x="3121025" y="2374900"/>
          <p14:tracePt t="8187" x="3130550" y="2451100"/>
          <p14:tracePt t="8196" x="3138488" y="2517775"/>
          <p14:tracePt t="8203" x="3163888" y="2576513"/>
          <p14:tracePt t="8212" x="3197225" y="2635250"/>
          <p14:tracePt t="8218" x="3238500" y="2678113"/>
          <p14:tracePt t="8226" x="3271838" y="2719388"/>
          <p14:tracePt t="8234" x="3314700" y="2744788"/>
          <p14:tracePt t="8242" x="3348038" y="2770188"/>
          <p14:tracePt t="8247" x="3381375" y="2795588"/>
          <p14:tracePt t="8255" x="3414713" y="2811463"/>
          <p14:tracePt t="8264" x="3448050" y="2828925"/>
          <p14:tracePt t="8272" x="3473450" y="2846388"/>
          <p14:tracePt t="8278" x="3498850" y="2854325"/>
          <p14:tracePt t="8286" x="3516313" y="2854325"/>
          <p14:tracePt t="8293" x="3532188" y="2862263"/>
          <p14:tracePt t="8307" x="3549650" y="2862263"/>
          <p14:tracePt t="8350" x="3633788" y="2770188"/>
          <p14:tracePt t="8357" x="3641725" y="2762250"/>
          <p14:tracePt t="8366" x="3649663" y="2752725"/>
          <p14:tracePt t="8371" x="3649663" y="2736850"/>
          <p14:tracePt t="8379" x="3659188" y="2727325"/>
          <p14:tracePt t="8387" x="3659188" y="2711450"/>
          <p14:tracePt t="8395" x="3667125" y="2693988"/>
          <p14:tracePt t="8426" x="3675063" y="2686050"/>
          <p14:tracePt t="8431" x="3683000" y="2686050"/>
          <p14:tracePt t="8439" x="3683000" y="2678113"/>
          <p14:tracePt t="8447" x="3692525" y="2668588"/>
          <p14:tracePt t="8457" x="3692525" y="2660650"/>
          <p14:tracePt t="8462" x="3692525" y="2644775"/>
          <p14:tracePt t="8477" x="3692525" y="2635250"/>
          <p14:tracePt t="8491" x="3683000" y="2635250"/>
          <p14:tracePt t="8499" x="3667125" y="2635250"/>
          <p14:tracePt t="8508" x="3633788" y="2635250"/>
          <p14:tracePt t="8906" x="9985375" y="2249488"/>
          <p14:tracePt t="8908" x="10026650" y="2249488"/>
          <p14:tracePt t="8913" x="10077450" y="2257425"/>
          <p14:tracePt t="8922" x="10094913" y="2257425"/>
          <p14:tracePt t="8929" x="10161588" y="2257425"/>
          <p14:tracePt t="8937" x="10212388" y="2249488"/>
          <p14:tracePt t="8951" x="10261600" y="2241550"/>
          <p14:tracePt t="9226" x="10128250" y="2073275"/>
          <p14:tracePt t="9278" x="10136188" y="2073275"/>
          <p14:tracePt t="9299" x="10144125" y="2073275"/>
          <p14:tracePt t="9313" x="10161588" y="2065338"/>
          <p14:tracePt t="9329" x="10169525" y="2065338"/>
          <p14:tracePt t="9338" x="10186988" y="2065338"/>
          <p14:tracePt t="9368" x="10194925" y="2065338"/>
          <p14:tracePt t="9397" x="10186988" y="2073275"/>
          <p14:tracePt t="9428" x="10177463" y="2073275"/>
          <p14:tracePt t="9442" x="10169525" y="2073275"/>
          <p14:tracePt t="9457" x="10161588" y="2073275"/>
          <p14:tracePt t="9471" x="10153650" y="2073275"/>
          <p14:tracePt t="9488" x="10144125" y="2073275"/>
          <p14:tracePt t="9500" x="10136188" y="2073275"/>
          <p14:tracePt t="9517" x="10128250" y="2073275"/>
          <p14:tracePt t="9539" x="10118725" y="2073275"/>
          <p14:tracePt t="9547" x="10118725" y="2081213"/>
          <p14:tracePt t="9569" x="10110788" y="2081213"/>
          <p14:tracePt t="9583" x="10110788" y="2090738"/>
          <p14:tracePt t="9591" x="10102850" y="2090738"/>
          <p14:tracePt t="9607" x="10094913" y="2098675"/>
          <p14:tracePt t="9622" x="10085388" y="2098675"/>
          <p14:tracePt t="9630" x="10085388" y="2106613"/>
          <p14:tracePt t="9637" x="10077450" y="2106613"/>
          <p14:tracePt t="9643" x="10069513" y="2114550"/>
          <p14:tracePt t="9660" x="10059988" y="2114550"/>
          <p14:tracePt t="9667" x="10052050" y="2124075"/>
          <p14:tracePt t="9674" x="10044113" y="2124075"/>
          <p14:tracePt t="9681" x="10044113" y="2132013"/>
          <p14:tracePt t="9689" x="10036175" y="2132013"/>
          <p14:tracePt t="9698" x="10026650" y="2139950"/>
          <p14:tracePt t="9704" x="10018713" y="2139950"/>
          <p14:tracePt t="9712" x="10010775" y="2149475"/>
          <p14:tracePt t="9721" x="9993313" y="2157413"/>
          <p14:tracePt t="9727" x="9985375" y="2157413"/>
          <p14:tracePt t="9733" x="9977438" y="2165350"/>
          <p14:tracePt t="9742" x="9967913" y="2165350"/>
          <p14:tracePt t="9749" x="9959975" y="2173288"/>
          <p14:tracePt t="9758" x="9952038" y="2173288"/>
          <p14:tracePt t="9772" x="9942513" y="2182813"/>
          <p14:tracePt t="9781" x="9934575" y="2182813"/>
          <p14:tracePt t="9794" x="9926638" y="2182813"/>
          <p14:tracePt t="9802" x="9926638" y="2190750"/>
          <p14:tracePt t="9810" x="9918700" y="2190750"/>
          <p14:tracePt t="9824" x="9909175" y="2190750"/>
          <p14:tracePt t="9831" x="9901238" y="2198688"/>
          <p14:tracePt t="9840" x="9893300" y="2198688"/>
          <p14:tracePt t="9849" x="9883775" y="2208213"/>
          <p14:tracePt t="9853" x="9875838" y="2208213"/>
          <p14:tracePt t="9861" x="9867900" y="2216150"/>
          <p14:tracePt t="9870" x="9859963" y="2224088"/>
          <p14:tracePt t="9878" x="9842500" y="2224088"/>
          <p14:tracePt t="9883" x="9842500" y="2233613"/>
          <p14:tracePt t="9891" x="9834563" y="2241550"/>
          <p14:tracePt t="9901" x="9825038" y="2249488"/>
          <p14:tracePt t="9908" x="9809163" y="2257425"/>
          <p14:tracePt t="9914" x="9801225" y="2266950"/>
          <p14:tracePt t="9922" x="9791700" y="2274888"/>
          <p14:tracePt t="9930" x="9783763" y="2274888"/>
          <p14:tracePt t="9937" x="9775825" y="2282825"/>
          <p14:tracePt t="9943" x="9758363" y="2292350"/>
          <p14:tracePt t="9960" x="9742488" y="2300288"/>
          <p14:tracePt t="9973" x="9725025" y="2308225"/>
          <p14:tracePt t="9982" x="9707563" y="2308225"/>
          <p14:tracePt t="9989" x="9699625" y="2316163"/>
          <p14:tracePt t="9998" x="9683750" y="2316163"/>
          <p14:tracePt t="10003" x="9683750" y="2325688"/>
          <p14:tracePt t="10011" x="9674225" y="2325688"/>
          <p14:tracePt t="10019" x="9666288" y="2333625"/>
          <p14:tracePt t="10027" x="9658350" y="2333625"/>
          <p14:tracePt t="10033" x="9648825" y="2341563"/>
          <p14:tracePt t="10050" x="9640888" y="2341563"/>
          <p14:tracePt t="10058" x="9632950" y="2351088"/>
          <p14:tracePt t="10088" x="9625013" y="2351088"/>
          <p14:tracePt t="10094" x="9625013" y="2359025"/>
          <p14:tracePt t="10117" x="9615488" y="2359025"/>
          <p14:tracePt t="10131" x="9615488" y="2351088"/>
          <p14:tracePt t="10139" x="9615488" y="2341563"/>
          <p14:tracePt t="10147" x="9615488" y="2333625"/>
          <p14:tracePt t="10154" x="9615488" y="2325688"/>
          <p14:tracePt t="10161" x="9615488" y="2316163"/>
          <p14:tracePt t="10169" x="9625013" y="2308225"/>
          <p14:tracePt t="10178" x="9625013" y="2300288"/>
          <p14:tracePt t="11099" x="9405938" y="2609850"/>
          <p14:tracePt t="11136" x="9405938" y="2601913"/>
          <p14:tracePt t="11173" x="9405938" y="2593975"/>
          <p14:tracePt t="37190" x="5118100" y="5438775"/>
          <p14:tracePt t="37193" x="5118100" y="5456238"/>
          <p14:tracePt t="37201" x="5118100" y="5481638"/>
          <p14:tracePt t="37206" x="5110163" y="5489575"/>
          <p14:tracePt t="37216" x="5110163" y="5514975"/>
          <p14:tracePt t="37222" x="5110163" y="5540375"/>
          <p14:tracePt t="37230" x="5110163" y="5573713"/>
          <p14:tracePt t="37236" x="5118100" y="5614988"/>
          <p14:tracePt t="37244" x="5118100" y="5665788"/>
          <p14:tracePt t="37252" x="5127625" y="5716588"/>
          <p14:tracePt t="37261" x="5127625" y="5767388"/>
          <p14:tracePt t="37331" x="5160963" y="6002338"/>
          <p14:tracePt t="37339" x="5160963" y="6010275"/>
          <p14:tracePt t="37346" x="5151438" y="6010275"/>
          <p14:tracePt t="37355" x="5151438" y="6018213"/>
          <p14:tracePt t="37398" x="5151438" y="6002338"/>
          <p14:tracePt t="37406" x="5151438" y="5976938"/>
          <p14:tracePt t="37415" x="5151438" y="5959475"/>
          <p14:tracePt t="37421" x="5168900" y="5943600"/>
          <p14:tracePt t="37428" x="5186363" y="5934075"/>
          <p14:tracePt t="37437" x="5210175" y="5934075"/>
          <p14:tracePt t="37444" x="5210175" y="5926138"/>
          <p14:tracePt t="37466" x="5210175" y="5918200"/>
          <p14:tracePt t="37474" x="5219700" y="5908675"/>
          <p14:tracePt t="37480" x="5227638" y="5908675"/>
          <p14:tracePt t="37488" x="5235575" y="5900738"/>
          <p14:tracePt t="37496" x="5245100" y="5892800"/>
          <p14:tracePt t="37510" x="5253038" y="5884863"/>
          <p14:tracePt t="37519" x="5268913" y="5884863"/>
          <p14:tracePt t="37526" x="5278438" y="5875338"/>
          <p14:tracePt t="37535" x="5303838" y="5867400"/>
          <p14:tracePt t="37540" x="5327650" y="5859463"/>
          <p14:tracePt t="37549" x="5353050" y="5859463"/>
          <p14:tracePt t="37557" x="5370513" y="5849938"/>
          <p14:tracePt t="37597" x="5429250" y="5834063"/>
          <p14:tracePt t="37605" x="5429250" y="5826125"/>
          <p14:tracePt t="37620" x="5437188" y="5826125"/>
          <p14:tracePt t="37634" x="5437188" y="5816600"/>
          <p14:tracePt t="37642" x="5445125" y="5816600"/>
          <p14:tracePt t="37658" x="5445125" y="5808663"/>
          <p14:tracePt t="37673" x="5454650" y="5791200"/>
          <p14:tracePt t="37682" x="5462588" y="5783263"/>
          <p14:tracePt t="37688" x="5470525" y="5767388"/>
          <p14:tracePt t="37695" x="5480050" y="5732463"/>
          <p14:tracePt t="37702" x="5480050" y="5708650"/>
          <p14:tracePt t="37710" x="5487988" y="5665788"/>
          <p14:tracePt t="37719" x="5495925" y="5640388"/>
          <p14:tracePt t="37724" x="5503863" y="5624513"/>
          <p14:tracePt t="37733" x="5503863" y="5599113"/>
          <p14:tracePt t="37740" x="5503863" y="5573713"/>
          <p14:tracePt t="37749" x="5495925" y="5540375"/>
          <p14:tracePt t="37754" x="5470525" y="5507038"/>
          <p14:tracePt t="37764" x="5437188" y="5473700"/>
          <p14:tracePt t="37771" x="5386388" y="5438775"/>
          <p14:tracePt t="37779" x="5345113" y="5397500"/>
          <p14:tracePt t="37785" x="5303838" y="5364163"/>
          <p14:tracePt t="37793" x="5253038" y="5330825"/>
          <p14:tracePt t="37801" x="5202238" y="5313363"/>
          <p14:tracePt t="37809" x="5143500" y="5295900"/>
          <p14:tracePt t="37815" x="5092700" y="5295900"/>
          <p14:tracePt t="37823" x="5026025" y="5295900"/>
          <p14:tracePt t="37830" x="4967288" y="5295900"/>
          <p14:tracePt t="37839" x="4908550" y="5295900"/>
          <p14:tracePt t="37844" x="4841875" y="5287963"/>
          <p14:tracePt t="37853" x="4783138" y="5287963"/>
          <p14:tracePt t="37861" x="4716463" y="5287963"/>
          <p14:tracePt t="37869" x="4648200" y="5295900"/>
          <p14:tracePt t="37875" x="4589463" y="5305425"/>
          <p14:tracePt t="37883" x="4530725" y="5330825"/>
          <p14:tracePt t="37891" x="4481513" y="5372100"/>
          <p14:tracePt t="37899" x="4438650" y="5430838"/>
          <p14:tracePt t="37904" x="4397375" y="5473700"/>
          <p14:tracePt t="37912" x="4354513" y="5522913"/>
          <p14:tracePt t="37922" x="4321175" y="5573713"/>
          <p14:tracePt t="37929" x="4287838" y="5624513"/>
          <p14:tracePt t="37934" x="4270375" y="5673725"/>
          <p14:tracePt t="37942" x="4270375" y="5724525"/>
          <p14:tracePt t="37951" x="4270375" y="5775325"/>
          <p14:tracePt t="37958" x="4270375" y="5826125"/>
          <p14:tracePt t="37965" x="4279900" y="5875338"/>
          <p14:tracePt t="37973" x="4305300" y="5934075"/>
          <p14:tracePt t="37981" x="4338638" y="5992813"/>
          <p14:tracePt t="37988" x="4387850" y="6051550"/>
          <p14:tracePt t="37994" x="4446588" y="6110288"/>
          <p14:tracePt t="38002" x="4514850" y="6161088"/>
          <p14:tracePt t="38011" x="4598988" y="6211888"/>
          <p14:tracePt t="38019" x="4681538" y="6245225"/>
          <p14:tracePt t="38025" x="4775200" y="6270625"/>
          <p14:tracePt t="38034" x="4857750" y="6286500"/>
          <p14:tracePt t="38042" x="4941888" y="6296025"/>
          <p14:tracePt t="38050" x="5033963" y="6296025"/>
          <p14:tracePt t="38054" x="5118100" y="6296025"/>
          <p14:tracePt t="38062" x="5202238" y="6270625"/>
          <p14:tracePt t="38071" x="5286375" y="6245225"/>
          <p14:tracePt t="38079" x="5362575" y="6203950"/>
          <p14:tracePt t="38084" x="5437188" y="6169025"/>
          <p14:tracePt t="38092" x="5487988" y="6127750"/>
          <p14:tracePt t="38100" x="5538788" y="6076950"/>
          <p14:tracePt t="38106" x="5580063" y="6027738"/>
          <p14:tracePt t="38114" x="5613400" y="5959475"/>
          <p14:tracePt t="38123" x="5638800" y="5892800"/>
          <p14:tracePt t="38131" x="5664200" y="5816600"/>
          <p14:tracePt t="38140" x="5656263" y="5732463"/>
          <p14:tracePt t="38145" x="5656263" y="5649913"/>
          <p14:tracePt t="38153" x="5656263" y="5556250"/>
          <p14:tracePt t="38160" x="5638800" y="5473700"/>
          <p14:tracePt t="38169" x="5588000" y="5389563"/>
          <p14:tracePt t="38175" x="5538788" y="5321300"/>
          <p14:tracePt t="38183" x="5487988" y="5254625"/>
          <p14:tracePt t="38191" x="5421313" y="5195888"/>
          <p14:tracePt t="38200" x="5345113" y="5145088"/>
          <p14:tracePt t="38204" x="5260975" y="5103813"/>
          <p14:tracePt t="38212" x="5168900" y="5078413"/>
          <p14:tracePt t="38222" x="5076825" y="5078413"/>
          <p14:tracePt t="38230" x="4992688" y="5078413"/>
          <p14:tracePt t="38234" x="4908550" y="5078413"/>
          <p14:tracePt t="38242" x="4816475" y="5103813"/>
          <p14:tracePt t="38251" x="4732338" y="5137150"/>
          <p14:tracePt t="38259" x="4640263" y="5187950"/>
          <p14:tracePt t="38264" x="4556125" y="5229225"/>
          <p14:tracePt t="38272" x="4481513" y="5280025"/>
          <p14:tracePt t="38281" x="4405313" y="5338763"/>
          <p14:tracePt t="38289" x="4346575" y="5389563"/>
          <p14:tracePt t="38295" x="4305300" y="5448300"/>
          <p14:tracePt t="38304" x="4262438" y="5507038"/>
          <p14:tracePt t="38311" x="4237038" y="5565775"/>
          <p14:tracePt t="38319" x="4237038" y="5640388"/>
          <p14:tracePt t="38325" x="4237038" y="5716588"/>
          <p14:tracePt t="38333" x="4237038" y="5800725"/>
          <p14:tracePt t="38340" x="4262438" y="5892800"/>
          <p14:tracePt t="38347" x="4305300" y="5984875"/>
          <p14:tracePt t="38354" x="4364038" y="6069013"/>
          <p14:tracePt t="38362" x="4430713" y="6145213"/>
          <p14:tracePt t="38371" x="4505325" y="6203950"/>
          <p14:tracePt t="38380" x="4598988" y="6245225"/>
          <p14:tracePt t="38385" x="4699000" y="6278563"/>
          <p14:tracePt t="38393" x="4799013" y="6296025"/>
          <p14:tracePt t="38401" x="4900613" y="6296025"/>
          <p14:tracePt t="38408" x="5000625" y="6296025"/>
          <p14:tracePt t="38415" x="5102225" y="6270625"/>
          <p14:tracePt t="38423" x="5210175" y="6237288"/>
          <p14:tracePt t="38431" x="5319713" y="6203950"/>
          <p14:tracePt t="38439" x="5411788" y="6153150"/>
          <p14:tracePt t="38445" x="5495925" y="6110288"/>
          <p14:tracePt t="38453" x="5572125" y="6051550"/>
          <p14:tracePt t="38461" x="5630863" y="6002338"/>
          <p14:tracePt t="38469" x="5672138" y="5943600"/>
          <p14:tracePt t="38474" x="5715000" y="5884863"/>
          <p14:tracePt t="38482" x="5738813" y="5816600"/>
          <p14:tracePt t="38491" x="5748338" y="5757863"/>
          <p14:tracePt t="38499" x="5748338" y="5691188"/>
          <p14:tracePt t="38505" x="5748338" y="5624513"/>
          <p14:tracePt t="38513" x="5722938" y="5556250"/>
          <p14:tracePt t="38521" x="5689600" y="5481638"/>
          <p14:tracePt t="38529" x="5638800" y="5414963"/>
          <p14:tracePt t="38535" x="5580063" y="5346700"/>
          <p14:tracePt t="38542" x="5513388" y="5280025"/>
          <p14:tracePt t="38551" x="5437188" y="5221288"/>
          <p14:tracePt t="38559" x="5345113" y="5178425"/>
          <p14:tracePt t="38565" x="5253038" y="5154613"/>
          <p14:tracePt t="38573" x="5143500" y="5154613"/>
          <p14:tracePt t="38580" x="5043488" y="5154613"/>
          <p14:tracePt t="38589" x="4941888" y="5145088"/>
          <p14:tracePt t="38594" x="4841875" y="5154613"/>
          <p14:tracePt t="38603" x="4740275" y="5195888"/>
          <p14:tracePt t="38611" x="4648200" y="5246688"/>
          <p14:tracePt t="38617" x="4564063" y="5295900"/>
          <p14:tracePt t="38624" x="4489450" y="5346700"/>
          <p14:tracePt t="38633" x="4422775" y="5405438"/>
          <p14:tracePt t="38640" x="4364038" y="5473700"/>
          <p14:tracePt t="38649" x="4321175" y="5548313"/>
          <p14:tracePt t="38654" x="4287838" y="5624513"/>
          <p14:tracePt t="38663" x="4287838" y="5699125"/>
          <p14:tracePt t="38670" x="4287838" y="5783263"/>
          <p14:tracePt t="38676" x="4287838" y="5859463"/>
          <p14:tracePt t="38685" x="4313238" y="5934075"/>
          <p14:tracePt t="38694" x="4354513" y="6010275"/>
          <p14:tracePt t="38701" x="4405313" y="6069013"/>
          <p14:tracePt t="38709" x="4464050" y="6110288"/>
          <p14:tracePt t="38715" x="4530725" y="6135688"/>
          <p14:tracePt t="38723" x="4606925" y="6135688"/>
          <p14:tracePt t="38730" x="4681538" y="6135688"/>
          <p14:tracePt t="38736" x="4765675" y="6127750"/>
          <p14:tracePt t="38744" x="4833938" y="6110288"/>
          <p14:tracePt t="38753" x="4892675" y="6094413"/>
          <p14:tracePt t="38761" x="4941888" y="6076950"/>
          <p14:tracePt t="38766" x="4984750" y="6076950"/>
          <p14:tracePt t="38774" x="5026025" y="6076950"/>
          <p14:tracePt t="38783" x="5051425" y="6069013"/>
          <p14:tracePt t="38791" x="5076825" y="6069013"/>
          <p14:tracePt t="38798" x="5092700" y="6061075"/>
          <p14:tracePt t="38805" x="5092700" y="6051550"/>
          <p14:tracePt t="38813" x="5092700" y="6043613"/>
          <p14:tracePt t="38820" x="5092700" y="6035675"/>
          <p14:tracePt t="38828" x="5102225" y="6027738"/>
          <p14:tracePt t="38842" x="5110163" y="6027738"/>
          <p14:tracePt t="38850" x="5110163" y="6018213"/>
          <p14:tracePt t="38856" x="5118100" y="6018213"/>
          <p14:tracePt t="38864" x="5118100" y="6010275"/>
          <p14:tracePt t="38894" x="5110163" y="6010275"/>
          <p14:tracePt t="38910" x="5102225" y="6010275"/>
          <p14:tracePt t="38924" x="5092700" y="6010275"/>
          <p14:tracePt t="38949" x="5092700" y="6018213"/>
          <p14:tracePt t="38985" x="5102225" y="6018213"/>
          <p14:tracePt t="39000" x="5110163" y="6018213"/>
          <p14:tracePt t="39008" x="5118100" y="6010275"/>
          <p14:tracePt t="39014" x="5127625" y="6010275"/>
          <p14:tracePt t="39022" x="5135563" y="6010275"/>
          <p14:tracePt t="39030" x="5143500" y="6010275"/>
          <p14:tracePt t="39039" x="5151438" y="6010275"/>
          <p14:tracePt t="39044" x="5160963" y="6010275"/>
          <p14:tracePt t="39053" x="5168900" y="6010275"/>
          <p14:tracePt t="39060" x="5176838" y="6010275"/>
          <p14:tracePt t="39069" x="5194300" y="6010275"/>
          <p14:tracePt t="39075" x="5210175" y="6010275"/>
          <p14:tracePt t="39083" x="5227638" y="6010275"/>
          <p14:tracePt t="39091" x="5253038" y="6002338"/>
          <p14:tracePt t="39099" x="5268913" y="6002338"/>
          <p14:tracePt t="39112" x="5294313" y="5992813"/>
          <p14:tracePt t="39121" x="5311775" y="5984875"/>
          <p14:tracePt t="39129" x="5337175" y="5969000"/>
          <p14:tracePt t="39135" x="5362575" y="5943600"/>
          <p14:tracePt t="39143" x="5378450" y="5918200"/>
          <p14:tracePt t="39151" x="5403850" y="5884863"/>
          <p14:tracePt t="39160" x="5421313" y="5849938"/>
          <p14:tracePt t="39165" x="5437188" y="5816600"/>
          <p14:tracePt t="39173" x="5445125" y="5775325"/>
          <p14:tracePt t="39181" x="5445125" y="5732463"/>
          <p14:tracePt t="39188" x="5454650" y="5673725"/>
          <p14:tracePt t="39194" x="5454650" y="5624513"/>
          <p14:tracePt t="39203" x="5454650" y="5565775"/>
          <p14:tracePt t="39211" x="5462588" y="5507038"/>
          <p14:tracePt t="39216" x="5462588" y="5448300"/>
          <p14:tracePt t="39225" x="5454650" y="5389563"/>
          <p14:tracePt t="39233" x="5429250" y="5330825"/>
          <p14:tracePt t="39242" x="5386388" y="5280025"/>
          <p14:tracePt t="39248" x="5345113" y="5229225"/>
          <p14:tracePt t="39255" x="5303838" y="5178425"/>
          <p14:tracePt t="39262" x="5253038" y="5154613"/>
          <p14:tracePt t="39271" x="5186363" y="5162550"/>
          <p14:tracePt t="39278" x="5118100" y="5162550"/>
          <p14:tracePt t="39284" x="5043488" y="5154613"/>
          <p14:tracePt t="39292" x="4959350" y="5170488"/>
          <p14:tracePt t="39301" x="4875213" y="5229225"/>
          <p14:tracePt t="39308" x="4783138" y="5280025"/>
          <p14:tracePt t="39315" x="4699000" y="5338763"/>
          <p14:tracePt t="39322" x="4614863" y="5405438"/>
          <p14:tracePt t="39331" x="4540250" y="5473700"/>
          <p14:tracePt t="39337" x="4471988" y="5548313"/>
          <p14:tracePt t="39345" x="4422775" y="5624513"/>
          <p14:tracePt t="39353" x="4379913" y="5708650"/>
          <p14:tracePt t="39361" x="4364038" y="5791200"/>
          <p14:tracePt t="39368" x="4364038" y="5875338"/>
          <p14:tracePt t="39374" x="4364038" y="5969000"/>
          <p14:tracePt t="39382" x="4371975" y="6069013"/>
          <p14:tracePt t="39390" x="4413250" y="6161088"/>
          <p14:tracePt t="39399" x="4471988" y="6245225"/>
          <p14:tracePt t="39404" x="4548188" y="6329363"/>
          <p14:tracePt t="39413" x="4632325" y="6388100"/>
          <p14:tracePt t="39420" x="4732338" y="6429375"/>
          <p14:tracePt t="39427" x="4841875" y="6462713"/>
          <p14:tracePt t="39435" x="4941888" y="6488113"/>
          <p14:tracePt t="39443" x="5051425" y="6488113"/>
          <p14:tracePt t="39451" x="5160963" y="6497638"/>
          <p14:tracePt t="39459" x="5260975" y="6488113"/>
          <p14:tracePt t="39466" x="5362575" y="6462713"/>
          <p14:tracePt t="39472" x="5462588" y="6429375"/>
          <p14:tracePt t="39481" x="5546725" y="6396038"/>
          <p14:tracePt t="39489" x="5621338" y="6345238"/>
          <p14:tracePt t="39494" x="5689600" y="6286500"/>
          <p14:tracePt t="39503" x="5748338" y="6219825"/>
          <p14:tracePt t="39512" x="5797550" y="6145213"/>
          <p14:tracePt t="39519" x="5840413" y="6069013"/>
          <p14:tracePt t="39525" x="5865813" y="5984875"/>
          <p14:tracePt t="39533" x="5881688" y="5900738"/>
          <p14:tracePt t="39542" x="5881688" y="5808663"/>
          <p14:tracePt t="39546" x="5881688" y="5708650"/>
          <p14:tracePt t="39554" x="5848350" y="5607050"/>
          <p14:tracePt t="39563" x="5807075" y="5507038"/>
          <p14:tracePt t="39570" x="5748338" y="5414963"/>
          <p14:tracePt t="39579" x="5672138" y="5330825"/>
          <p14:tracePt t="39585" x="5580063" y="5254625"/>
          <p14:tracePt t="39593" x="5470525" y="5203825"/>
          <p14:tracePt t="39601" x="5353050" y="5162550"/>
          <p14:tracePt t="39606" x="5219700" y="5137150"/>
          <p14:tracePt t="39616" x="5092700" y="5145088"/>
          <p14:tracePt t="39622" x="4967288" y="5145088"/>
          <p14:tracePt t="39630" x="4841875" y="5178425"/>
          <p14:tracePt t="39636" x="4724400" y="5229225"/>
          <p14:tracePt t="39645" x="4606925" y="5295900"/>
          <p14:tracePt t="39653" x="4505325" y="5380038"/>
          <p14:tracePt t="39661" x="4413250" y="5464175"/>
          <p14:tracePt t="39669" x="4346575" y="5565775"/>
          <p14:tracePt t="39675" x="4295775" y="5657850"/>
          <p14:tracePt t="39683" x="4262438" y="5757863"/>
          <p14:tracePt t="39692" x="4279900" y="5859463"/>
          <p14:tracePt t="39697" x="4270375" y="5959475"/>
          <p14:tracePt t="39705" x="4295775" y="6069013"/>
          <p14:tracePt t="39713" x="4346575" y="6169025"/>
          <p14:tracePt t="39723" x="4413250" y="6270625"/>
          <p14:tracePt t="39728" x="4497388" y="6345238"/>
          <p14:tracePt t="39735" x="4598988" y="6403975"/>
          <p14:tracePt t="39743" x="4706938" y="6446838"/>
          <p14:tracePt t="39751" x="4816475" y="6462713"/>
          <p14:tracePt t="39759" x="4933950" y="6462713"/>
          <p14:tracePt t="39764" x="5051425" y="6462713"/>
          <p14:tracePt t="39773" x="5176838" y="6454775"/>
          <p14:tracePt t="39780" x="5303838" y="6421438"/>
          <p14:tracePt t="39789" x="5421313" y="6380163"/>
          <p14:tracePt t="39794" x="5521325" y="6321425"/>
          <p14:tracePt t="39803" x="5613400" y="6253163"/>
          <p14:tracePt t="39811" x="5697538" y="6178550"/>
          <p14:tracePt t="39816" x="5773738" y="6094413"/>
          <p14:tracePt t="39825" x="5822950" y="6010275"/>
          <p14:tracePt t="39833" x="5865813" y="5934075"/>
          <p14:tracePt t="39841" x="5848350" y="5849938"/>
          <p14:tracePt t="39849" x="5873750" y="5757863"/>
          <p14:tracePt t="39857" x="5856288" y="5665788"/>
          <p14:tracePt t="39862" x="5822950" y="5573713"/>
          <p14:tracePt t="39870" x="5773738" y="5481638"/>
          <p14:tracePt t="39880" x="5705475" y="5405438"/>
          <p14:tracePt t="39885" x="5630863" y="5346700"/>
          <p14:tracePt t="39894" x="5546725" y="5295900"/>
          <p14:tracePt t="39901" x="5454650" y="5262563"/>
          <p14:tracePt t="39910" x="5353050" y="5237163"/>
          <p14:tracePt t="39915" x="5245100" y="5237163"/>
          <p14:tracePt t="39923" x="5135563" y="5237163"/>
          <p14:tracePt t="39931" x="5026025" y="5237163"/>
          <p14:tracePt t="39938" x="4908550" y="5262563"/>
          <p14:tracePt t="39945" x="4799013" y="5313363"/>
          <p14:tracePt t="39952" x="4699000" y="5356225"/>
          <p14:tracePt t="39961" x="4598988" y="5414963"/>
          <p14:tracePt t="39969" x="4514850" y="5464175"/>
          <p14:tracePt t="39975" x="4438650" y="5514975"/>
          <p14:tracePt t="39983" x="4387850" y="5565775"/>
          <p14:tracePt t="39991" x="4354513" y="5614988"/>
          <p14:tracePt t="39999" x="4329113" y="5665788"/>
          <p14:tracePt t="40005" x="4338638" y="5724525"/>
          <p14:tracePt t="40013" x="4329113" y="5791200"/>
          <p14:tracePt t="40021" x="4346575" y="5859463"/>
          <p14:tracePt t="40028" x="4379913" y="5934075"/>
          <p14:tracePt t="40035" x="4422775" y="6010275"/>
          <p14:tracePt t="40042" x="4481513" y="6076950"/>
          <p14:tracePt t="40051" x="4548188" y="6145213"/>
          <p14:tracePt t="40059" x="4622800" y="6194425"/>
          <p14:tracePt t="40065" x="4706938" y="6237288"/>
          <p14:tracePt t="40072" x="4791075" y="6262688"/>
          <p14:tracePt t="40081" x="4883150" y="6262688"/>
          <p14:tracePt t="40088" x="4967288" y="6262688"/>
          <p14:tracePt t="40094" x="5059363" y="6262688"/>
          <p14:tracePt t="40102" x="5151438" y="6270625"/>
          <p14:tracePt t="40111" x="5245100" y="6270625"/>
          <p14:tracePt t="40118" x="5345113" y="6237288"/>
          <p14:tracePt t="40124" x="5429250" y="6178550"/>
          <p14:tracePt t="40133" x="5503863" y="6127750"/>
          <p14:tracePt t="40141" x="5554663" y="6069013"/>
          <p14:tracePt t="40148" x="5605463" y="6002338"/>
          <p14:tracePt t="40155" x="5638800" y="5934075"/>
          <p14:tracePt t="40163" x="5672138" y="5867400"/>
          <p14:tracePt t="40171" x="5689600" y="5791200"/>
          <p14:tracePt t="40176" x="5689600" y="5716588"/>
          <p14:tracePt t="40184" x="5689600" y="5640388"/>
          <p14:tracePt t="40193" x="5689600" y="5565775"/>
          <p14:tracePt t="40202" x="5689600" y="5497513"/>
          <p14:tracePt t="40207" x="5672138" y="5438775"/>
          <p14:tracePt t="40214" x="5630863" y="5389563"/>
          <p14:tracePt t="40223" x="5554663" y="5330825"/>
          <p14:tracePt t="40230" x="5503863" y="5280025"/>
          <p14:tracePt t="40236" x="5429250" y="5237163"/>
          <p14:tracePt t="40245" x="5345113" y="5195888"/>
          <p14:tracePt t="40253" x="5253038" y="5162550"/>
          <p14:tracePt t="40261" x="5151438" y="5170488"/>
          <p14:tracePt t="40267" x="5059363" y="5154613"/>
          <p14:tracePt t="40275" x="4967288" y="5162550"/>
          <p14:tracePt t="40283" x="4875213" y="5203825"/>
          <p14:tracePt t="40291" x="4783138" y="5262563"/>
          <p14:tracePt t="40299" x="4691063" y="5330825"/>
          <p14:tracePt t="40306" x="4606925" y="5405438"/>
          <p14:tracePt t="40313" x="4522788" y="5497513"/>
          <p14:tracePt t="40321" x="4464050" y="5591175"/>
          <p14:tracePt t="40329" x="4413250" y="5673725"/>
          <p14:tracePt t="40334" x="4379913" y="5767388"/>
          <p14:tracePt t="40343" x="4371975" y="5842000"/>
          <p14:tracePt t="40351" x="4364038" y="5926138"/>
          <p14:tracePt t="40360" x="4379913" y="6002338"/>
          <p14:tracePt t="40365" x="4413250" y="6069013"/>
          <p14:tracePt t="40373" x="4456113" y="6127750"/>
          <p14:tracePt t="40382" x="4522788" y="6186488"/>
          <p14:tracePt t="40387" x="4598988" y="6219825"/>
          <p14:tracePt t="40396" x="4691063" y="6245225"/>
          <p14:tracePt t="40403" x="4791075" y="6245225"/>
          <p14:tracePt t="40410" x="4900613" y="6245225"/>
          <p14:tracePt t="40418" x="5010150" y="6245225"/>
          <p14:tracePt t="40425" x="5127625" y="6227763"/>
          <p14:tracePt t="40433" x="5245100" y="6194425"/>
          <p14:tracePt t="40442" x="5353050" y="6161088"/>
          <p14:tracePt t="40446" x="5462588" y="6119813"/>
          <p14:tracePt t="40455" x="5554663" y="6076950"/>
          <p14:tracePt t="40463" x="5630863" y="6027738"/>
          <p14:tracePt t="40471" x="5689600" y="5984875"/>
          <p14:tracePt t="40479" x="5748338" y="5934075"/>
          <p14:tracePt t="40485" x="5789613" y="5884863"/>
          <p14:tracePt t="40493" x="5822950" y="5834063"/>
          <p14:tracePt t="40501" x="5840413" y="5783263"/>
          <p14:tracePt t="40509" x="5832475" y="5724525"/>
          <p14:tracePt t="40515" x="5832475" y="5673725"/>
          <p14:tracePt t="40522" x="5815013" y="5607050"/>
          <p14:tracePt t="40531" x="5773738" y="5548313"/>
          <p14:tracePt t="40539" x="5722938" y="5489575"/>
          <p14:tracePt t="40545" x="5656263" y="5438775"/>
          <p14:tracePt t="40552" x="5580063" y="5380038"/>
          <p14:tracePt t="40561" x="5495925" y="5338763"/>
          <p14:tracePt t="40569" x="5403850" y="5305425"/>
          <p14:tracePt t="40575" x="5303838" y="5272088"/>
          <p14:tracePt t="40583" x="5202238" y="5262563"/>
          <p14:tracePt t="40591" x="5092700" y="5262563"/>
          <p14:tracePt t="40597" x="4992688" y="5262563"/>
          <p14:tracePt t="40604" x="4883150" y="5280025"/>
          <p14:tracePt t="40613" x="4783138" y="5313363"/>
          <p14:tracePt t="40621" x="4681538" y="5356225"/>
          <p14:tracePt t="40627" x="4589463" y="5397500"/>
          <p14:tracePt t="40634" x="4514850" y="5448300"/>
          <p14:tracePt t="40642" x="4446588" y="5497513"/>
          <p14:tracePt t="40650" x="4387850" y="5556250"/>
          <p14:tracePt t="40657" x="4346575" y="5614988"/>
          <p14:tracePt t="40665" x="4321175" y="5683250"/>
          <p14:tracePt t="40673" x="4305300" y="5749925"/>
          <p14:tracePt t="40681" x="4305300" y="5826125"/>
          <p14:tracePt t="40688" x="4305300" y="5900738"/>
          <p14:tracePt t="40694" x="4313238" y="5976938"/>
          <p14:tracePt t="40702" x="4338638" y="6051550"/>
          <p14:tracePt t="40710" x="4379913" y="6119813"/>
          <p14:tracePt t="40717" x="4430713" y="6169025"/>
          <p14:tracePt t="40725" x="4497388" y="6219825"/>
          <p14:tracePt t="40733" x="4573588" y="6245225"/>
          <p14:tracePt t="40742" x="4665663" y="6262688"/>
          <p14:tracePt t="40750" x="4765675" y="6262688"/>
          <p14:tracePt t="40754" x="4867275" y="6262688"/>
          <p14:tracePt t="40763" x="4967288" y="6253163"/>
          <p14:tracePt t="40771" x="5068888" y="6227763"/>
          <p14:tracePt t="40777" x="5168900" y="6194425"/>
          <p14:tracePt t="40785" x="5268913" y="6161088"/>
          <p14:tracePt t="40792" x="5353050" y="6127750"/>
          <p14:tracePt t="40801" x="5437188" y="6094413"/>
          <p14:tracePt t="40808" x="5503863" y="6043613"/>
          <p14:tracePt t="40815" x="5554663" y="6002338"/>
          <p14:tracePt t="40823" x="5605463" y="5951538"/>
          <p14:tracePt t="40831" x="5638800" y="5900738"/>
          <p14:tracePt t="40837" x="5664200" y="5849938"/>
          <p14:tracePt t="40846" x="5680075" y="5791200"/>
          <p14:tracePt t="40853" x="5680075" y="5732463"/>
          <p14:tracePt t="40861" x="5680075" y="5665788"/>
          <p14:tracePt t="40868" x="5680075" y="5599113"/>
          <p14:tracePt t="40875" x="5672138" y="5532438"/>
          <p14:tracePt t="40882" x="5638800" y="5456238"/>
          <p14:tracePt t="40891" x="5597525" y="5397500"/>
          <p14:tracePt t="40896" x="5546725" y="5346700"/>
          <p14:tracePt t="40905" x="5495925" y="5295900"/>
          <p14:tracePt t="40913" x="5437188" y="5262563"/>
          <p14:tracePt t="40921" x="5370513" y="5237163"/>
          <p14:tracePt t="40929" x="5294313" y="5213350"/>
          <p14:tracePt t="40935" x="5210175" y="5213350"/>
          <p14:tracePt t="40943" x="5127625" y="5213350"/>
          <p14:tracePt t="40950" x="5051425" y="5213350"/>
          <p14:tracePt t="40957" x="4967288" y="5237163"/>
          <p14:tracePt t="40964" x="4892675" y="5280025"/>
          <p14:tracePt t="40973" x="4808538" y="5321300"/>
          <p14:tracePt t="40981" x="4724400" y="5372100"/>
          <p14:tracePt t="40990" x="4648200" y="5430838"/>
          <p14:tracePt t="40995" x="4581525" y="5497513"/>
          <p14:tracePt t="41003" x="4530725" y="5573713"/>
          <p14:tracePt t="41011" x="4489450" y="5649913"/>
          <p14:tracePt t="41019" x="4456113" y="5732463"/>
          <p14:tracePt t="41024" x="4456113" y="5826125"/>
          <p14:tracePt t="41033" x="4456113" y="5908675"/>
          <p14:tracePt t="41040" x="4456113" y="5992813"/>
          <p14:tracePt t="41048" x="4497388" y="6069013"/>
          <p14:tracePt t="41055" x="4556125" y="6127750"/>
          <p14:tracePt t="41063" x="4622800" y="6178550"/>
          <p14:tracePt t="41070" x="4706938" y="6211888"/>
          <p14:tracePt t="41079" x="4799013" y="6227763"/>
          <p14:tracePt t="41084" x="4900613" y="6237288"/>
          <p14:tracePt t="41093" x="5000625" y="6237288"/>
          <p14:tracePt t="41101" x="5092700" y="6227763"/>
          <p14:tracePt t="41109" x="5202238" y="6203950"/>
          <p14:tracePt t="41116" x="5303838" y="6186488"/>
          <p14:tracePt t="41123" x="5403850" y="6161088"/>
          <p14:tracePt t="41130" x="5487988" y="6127750"/>
          <p14:tracePt t="41139" x="5562600" y="6102350"/>
          <p14:tracePt t="41145" x="5621338" y="6069013"/>
          <p14:tracePt t="41154" x="5672138" y="6035675"/>
          <p14:tracePt t="41160" x="5715000" y="6002338"/>
          <p14:tracePt t="41166" x="5748338" y="5969000"/>
          <p14:tracePt t="41174" x="5773738" y="5926138"/>
          <p14:tracePt t="41183" x="5789613" y="5884863"/>
          <p14:tracePt t="41191" x="5789613" y="5842000"/>
          <p14:tracePt t="41197" x="5789613" y="5791200"/>
          <p14:tracePt t="41205" x="5789613" y="5741988"/>
          <p14:tracePt t="41212" x="5789613" y="5683250"/>
          <p14:tracePt t="41222" x="5756275" y="5632450"/>
          <p14:tracePt t="41229" x="5715000" y="5573713"/>
          <p14:tracePt t="41235" x="5664200" y="5514975"/>
          <p14:tracePt t="41242" x="5605463" y="5464175"/>
          <p14:tracePt t="41251" x="5546725" y="5414963"/>
          <p14:tracePt t="41258" x="5480050" y="5372100"/>
          <p14:tracePt t="41265" x="5403850" y="5321300"/>
          <p14:tracePt t="41273" x="5327650" y="5287963"/>
          <p14:tracePt t="41282" x="5253038" y="5246688"/>
          <p14:tracePt t="41286" x="5176838" y="5221288"/>
          <p14:tracePt t="41295" x="5110163" y="5229225"/>
          <p14:tracePt t="41303" x="5033963" y="5213350"/>
          <p14:tracePt t="41312" x="4959350" y="5213350"/>
          <p14:tracePt t="41318" x="4875213" y="5237163"/>
          <p14:tracePt t="41326" x="4799013" y="5262563"/>
          <p14:tracePt t="41333" x="4724400" y="5295900"/>
          <p14:tracePt t="41342" x="4648200" y="5338763"/>
          <p14:tracePt t="41349" x="4573588" y="5380038"/>
          <p14:tracePt t="41355" x="4514850" y="5422900"/>
          <p14:tracePt t="41363" x="4464050" y="5464175"/>
          <p14:tracePt t="41371" x="4413250" y="5514975"/>
          <p14:tracePt t="41380" x="4379913" y="5565775"/>
          <p14:tracePt t="41385" x="4354513" y="5624513"/>
          <p14:tracePt t="41394" x="4329113" y="5673725"/>
          <p14:tracePt t="41401" x="4321175" y="5732463"/>
          <p14:tracePt t="41410" x="4321175" y="5791200"/>
          <p14:tracePt t="41414" x="4321175" y="5859463"/>
          <p14:tracePt t="41423" x="4321175" y="5918200"/>
          <p14:tracePt t="41430" x="4329113" y="5976938"/>
          <p14:tracePt t="41438" x="4346575" y="6035675"/>
          <p14:tracePt t="41444" x="4371975" y="6094413"/>
          <p14:tracePt t="41452" x="4397375" y="6145213"/>
          <p14:tracePt t="41461" x="4430713" y="6194425"/>
          <p14:tracePt t="41469" x="4471988" y="6237288"/>
          <p14:tracePt t="41475" x="4522788" y="6262688"/>
          <p14:tracePt t="41483" x="4573588" y="6286500"/>
          <p14:tracePt t="41491" x="4632325" y="6296025"/>
          <p14:tracePt t="41497" x="4699000" y="6303963"/>
          <p14:tracePt t="41505" x="4765675" y="6303963"/>
          <p14:tracePt t="41513" x="4833938" y="6303963"/>
          <p14:tracePt t="41520" x="4892675" y="6303963"/>
          <p14:tracePt t="41528" x="4959350" y="6296025"/>
          <p14:tracePt t="41535" x="5018088" y="6278563"/>
          <p14:tracePt t="41542" x="5092700" y="6262688"/>
          <p14:tracePt t="41551" x="5160963" y="6245225"/>
          <p14:tracePt t="41559" x="5235575" y="6227763"/>
          <p14:tracePt t="41564" x="5311775" y="6203950"/>
          <p14:tracePt t="41573" x="5386388" y="6186488"/>
          <p14:tracePt t="41581" x="5445125" y="6161088"/>
          <p14:tracePt t="41590" x="5503863" y="6145213"/>
          <p14:tracePt t="41595" x="5538788" y="6119813"/>
          <p14:tracePt t="41604" x="5572125" y="6102350"/>
          <p14:tracePt t="41611" x="5605463" y="6086475"/>
          <p14:tracePt t="41618" x="5630863" y="6061075"/>
          <p14:tracePt t="41624" x="5656263" y="6035675"/>
          <p14:tracePt t="41632" x="5672138" y="6010275"/>
          <p14:tracePt t="41641" x="5672138" y="5984875"/>
          <p14:tracePt t="41649" x="5697538" y="5951538"/>
          <p14:tracePt t="41655" x="5697538" y="5926138"/>
          <p14:tracePt t="41662" x="5715000" y="5892800"/>
          <p14:tracePt t="41671" x="5715000" y="5859463"/>
          <p14:tracePt t="41679" x="5715000" y="5816600"/>
          <p14:tracePt t="41685" x="5715000" y="5783263"/>
          <p14:tracePt t="41693" x="5715000" y="5741988"/>
          <p14:tracePt t="41700" x="5722938" y="5691188"/>
          <p14:tracePt t="41708" x="5722938" y="5640388"/>
          <p14:tracePt t="41715" x="5715000" y="5591175"/>
          <p14:tracePt t="41723" x="5697538" y="5540375"/>
          <p14:tracePt t="41731" x="5664200" y="5489575"/>
          <p14:tracePt t="41736" x="5613400" y="5448300"/>
          <p14:tracePt t="41744" x="5580063" y="5405438"/>
          <p14:tracePt t="41753" x="5546725" y="5364163"/>
          <p14:tracePt t="41762" x="5503863" y="5330825"/>
          <p14:tracePt t="41769" x="5470525" y="5295900"/>
          <p14:tracePt t="41775" x="5429250" y="5272088"/>
          <p14:tracePt t="41783" x="5378450" y="5246688"/>
          <p14:tracePt t="41792" x="5319713" y="5229225"/>
          <p14:tracePt t="41798" x="5260975" y="5221288"/>
          <p14:tracePt t="41805" x="5194300" y="5213350"/>
          <p14:tracePt t="41813" x="5118100" y="5213350"/>
          <p14:tracePt t="41820" x="5043488" y="5213350"/>
          <p14:tracePt t="41827" x="4967288" y="5221288"/>
          <p14:tracePt t="41836" x="4892675" y="5237163"/>
          <p14:tracePt t="41843" x="4808538" y="5254625"/>
          <p14:tracePt t="41852" x="4732338" y="5272088"/>
          <p14:tracePt t="41859" x="4665663" y="5295900"/>
          <p14:tracePt t="41864" x="4589463" y="5321300"/>
          <p14:tracePt t="41874" x="4530725" y="5346700"/>
          <p14:tracePt t="41882" x="4481513" y="5380038"/>
          <p14:tracePt t="41887" x="4438650" y="5422900"/>
          <p14:tracePt t="41896" x="4397375" y="5464175"/>
          <p14:tracePt t="41903" x="4354513" y="5507038"/>
          <p14:tracePt t="41910" x="4321175" y="5556250"/>
          <p14:tracePt t="41919" x="4295775" y="5607050"/>
          <p14:tracePt t="41924" x="4279900" y="5665788"/>
          <p14:tracePt t="41933" x="4262438" y="5716588"/>
          <p14:tracePt t="41942" x="4262438" y="5767388"/>
          <p14:tracePt t="41949" x="4262438" y="5816600"/>
          <p14:tracePt t="41955" x="4262438" y="5867400"/>
          <p14:tracePt t="41964" x="4262438" y="5918200"/>
          <p14:tracePt t="41970" x="4262438" y="5976938"/>
          <p14:tracePt t="41977" x="4287838" y="6035675"/>
          <p14:tracePt t="41986" x="4313238" y="6094413"/>
          <p14:tracePt t="41993" x="4338638" y="6153150"/>
          <p14:tracePt t="42001" x="4379913" y="6194425"/>
          <p14:tracePt t="42009" x="4430713" y="6237288"/>
          <p14:tracePt t="42014" x="4497388" y="6270625"/>
          <p14:tracePt t="42023" x="4573588" y="6286500"/>
          <p14:tracePt t="42031" x="4648200" y="6286500"/>
          <p14:tracePt t="42039" x="4732338" y="6286500"/>
          <p14:tracePt t="42044" x="4816475" y="6286500"/>
          <p14:tracePt t="42052" x="4900613" y="6278563"/>
          <p14:tracePt t="42061" x="4975225" y="6270625"/>
          <p14:tracePt t="42068" x="5059363" y="6245225"/>
          <p14:tracePt t="42076" x="5143500" y="6219825"/>
          <p14:tracePt t="42083" x="5235575" y="6194425"/>
          <p14:tracePt t="42091" x="5319713" y="6169025"/>
          <p14:tracePt t="42098" x="5403850" y="6153150"/>
          <p14:tracePt t="42105" x="5480050" y="6135688"/>
          <p14:tracePt t="42113" x="5546725" y="6135688"/>
          <p14:tracePt t="42120" x="5597525" y="6110288"/>
          <p14:tracePt t="42128" x="5656263" y="6094413"/>
          <p14:tracePt t="42135" x="5697538" y="6069013"/>
          <p14:tracePt t="42142" x="5738813" y="6043613"/>
          <p14:tracePt t="42151" x="5773738" y="6018213"/>
          <p14:tracePt t="42157" x="5797550" y="5984875"/>
          <p14:tracePt t="42165" x="5815013" y="5951538"/>
          <p14:tracePt t="42173" x="5815013" y="5926138"/>
          <p14:tracePt t="42180" x="5815013" y="5884863"/>
          <p14:tracePt t="42189" x="5822950" y="5849938"/>
          <p14:tracePt t="42196" x="5822950" y="5808663"/>
          <p14:tracePt t="42202" x="5832475" y="5775325"/>
          <p14:tracePt t="42211" x="5832475" y="5732463"/>
          <p14:tracePt t="42216" x="5822950" y="5683250"/>
          <p14:tracePt t="42225" x="5797550" y="5632450"/>
          <p14:tracePt t="42234" x="5756275" y="5573713"/>
          <p14:tracePt t="42242" x="5715000" y="5514975"/>
          <p14:tracePt t="42249" x="5672138" y="5464175"/>
          <p14:tracePt t="42255" x="5621338" y="5414963"/>
          <p14:tracePt t="42263" x="5572125" y="5372100"/>
          <p14:tracePt t="42272" x="5521325" y="5330825"/>
          <p14:tracePt t="42278" x="5470525" y="5295900"/>
          <p14:tracePt t="42284" x="5411788" y="5262563"/>
          <p14:tracePt t="42293" x="5362575" y="5237163"/>
          <p14:tracePt t="42301" x="5303838" y="5221288"/>
          <p14:tracePt t="42310" x="5245100" y="5221288"/>
          <p14:tracePt t="42314" x="5186363" y="5221288"/>
          <p14:tracePt t="42324" x="5118100" y="5221288"/>
          <p14:tracePt t="42330" x="5051425" y="5221288"/>
          <p14:tracePt t="42338" x="4984750" y="5246688"/>
          <p14:tracePt t="42345" x="4916488" y="5262563"/>
          <p14:tracePt t="42354" x="4849813" y="5280025"/>
          <p14:tracePt t="42361" x="4783138" y="5305425"/>
          <p14:tracePt t="42369" x="4716463" y="5330825"/>
          <p14:tracePt t="42375" x="4648200" y="5346700"/>
          <p14:tracePt t="42383" x="4589463" y="5372100"/>
          <p14:tracePt t="42391" x="4548188" y="5405438"/>
          <p14:tracePt t="42400" x="4514850" y="5438775"/>
          <p14:tracePt t="42404" x="4481513" y="5481638"/>
          <p14:tracePt t="42414" x="4456113" y="5532438"/>
          <p14:tracePt t="42421" x="4438650" y="5591175"/>
          <p14:tracePt t="42427" x="4422775" y="5657850"/>
          <p14:tracePt t="42435" x="4422775" y="5716588"/>
          <p14:tracePt t="42443" x="4422775" y="5783263"/>
          <p14:tracePt t="42451" x="4422775" y="5842000"/>
          <p14:tracePt t="42457" x="4422775" y="5908675"/>
          <p14:tracePt t="42464" x="4422775" y="5976938"/>
          <p14:tracePt t="42472" x="4438650" y="6035675"/>
          <p14:tracePt t="42481" x="4464050" y="6102350"/>
          <p14:tracePt t="42489" x="4505325" y="6161088"/>
          <p14:tracePt t="42494" x="4548188" y="6219825"/>
          <p14:tracePt t="42503" x="4598988" y="6270625"/>
          <p14:tracePt t="42512" x="4648200" y="6311900"/>
          <p14:tracePt t="42518" x="4699000" y="6354763"/>
          <p14:tracePt t="42525" x="4749800" y="6380163"/>
          <p14:tracePt t="42533" x="4799013" y="6403975"/>
          <p14:tracePt t="42541" x="4849813" y="6413500"/>
          <p14:tracePt t="42548" x="4900613" y="6413500"/>
          <p14:tracePt t="42555" x="4959350" y="6413500"/>
          <p14:tracePt t="42562" x="5018088" y="6413500"/>
          <p14:tracePt t="42571" x="5084763" y="6413500"/>
          <p14:tracePt t="42576" x="5143500" y="6413500"/>
          <p14:tracePt t="42584" x="5219700" y="6388100"/>
          <p14:tracePt t="42593" x="5286375" y="6354763"/>
          <p14:tracePt t="42601" x="5362575" y="6329363"/>
          <p14:tracePt t="42609" x="5429250" y="6296025"/>
          <p14:tracePt t="42615" x="5487988" y="6262688"/>
          <p14:tracePt t="42623" x="5529263" y="6227763"/>
          <p14:tracePt t="42631" x="5572125" y="6186488"/>
          <p14:tracePt t="42639" x="5613400" y="6145213"/>
          <p14:tracePt t="42645" x="5646738" y="6102350"/>
          <p14:tracePt t="42653" x="5680075" y="6061075"/>
          <p14:tracePt t="42661" x="5715000" y="6027738"/>
          <p14:tracePt t="42669" x="5738813" y="5984875"/>
          <p14:tracePt t="42675" x="5756275" y="5943600"/>
          <p14:tracePt t="42683" x="5756275" y="5900738"/>
          <p14:tracePt t="42690" x="5756275" y="5859463"/>
          <p14:tracePt t="42697" x="5756275" y="5808663"/>
          <p14:tracePt t="42704" x="5756275" y="5757863"/>
          <p14:tracePt t="42713" x="5764213" y="5708650"/>
          <p14:tracePt t="42721" x="5764213" y="5649913"/>
          <p14:tracePt t="42726" x="5748338" y="5591175"/>
          <p14:tracePt t="42735" x="5715000" y="5540375"/>
          <p14:tracePt t="42743" x="5680075" y="5497513"/>
          <p14:tracePt t="42750" x="5646738" y="5456238"/>
          <p14:tracePt t="42757" x="5621338" y="5422900"/>
          <p14:tracePt t="42765" x="5580063" y="5397500"/>
          <p14:tracePt t="42773" x="5546725" y="5372100"/>
          <p14:tracePt t="42782" x="5503863" y="5356225"/>
          <p14:tracePt t="42789" x="5454650" y="5338763"/>
          <p14:tracePt t="42794" x="5403850" y="5330825"/>
          <p14:tracePt t="42804" x="5353050" y="5330825"/>
          <p14:tracePt t="42810" x="5294313" y="5330825"/>
          <p14:tracePt t="42817" x="5227638" y="5330825"/>
          <p14:tracePt t="42825" x="5176838" y="5330825"/>
          <p14:tracePt t="42832" x="5118100" y="5330825"/>
          <p14:tracePt t="42840" x="5068888" y="5338763"/>
          <p14:tracePt t="42847" x="5018088" y="5364163"/>
          <p14:tracePt t="42855" x="4967288" y="5389563"/>
          <p14:tracePt t="42863" x="4916488" y="5430838"/>
          <p14:tracePt t="42871" x="4875213" y="5448300"/>
          <p14:tracePt t="42877" x="4833938" y="5473700"/>
          <p14:tracePt t="42885" x="4799013" y="5489575"/>
          <p14:tracePt t="42894" x="4765675" y="5514975"/>
          <p14:tracePt t="42901" x="4732338" y="5540375"/>
          <p14:tracePt t="42909" x="4699000" y="5556250"/>
          <p14:tracePt t="42915" x="4673600" y="5581650"/>
          <p14:tracePt t="42923" x="4640263" y="5614988"/>
          <p14:tracePt t="42931" x="4614863" y="5640388"/>
          <p14:tracePt t="42939" x="4589463" y="5673725"/>
          <p14:tracePt t="42944" x="4573588" y="5708650"/>
          <p14:tracePt t="42953" x="4548188" y="5741988"/>
          <p14:tracePt t="42961" x="4540250" y="5775325"/>
          <p14:tracePt t="42969" x="4540250" y="5808663"/>
          <p14:tracePt t="42975" x="4530725" y="5842000"/>
          <p14:tracePt t="42983" x="4530725" y="5875338"/>
          <p14:tracePt t="42991" x="4530725" y="5918200"/>
          <p14:tracePt t="42999" x="4530725" y="5959475"/>
          <p14:tracePt t="43005" x="4540250" y="5992813"/>
          <p14:tracePt t="43013" x="4564063" y="6035675"/>
          <p14:tracePt t="43021" x="4589463" y="6076950"/>
          <p14:tracePt t="43027" x="4622800" y="6119813"/>
          <p14:tracePt t="43035" x="4648200" y="6153150"/>
          <p14:tracePt t="43042" x="4681538" y="6194425"/>
          <p14:tracePt t="43051" x="4724400" y="6219825"/>
          <p14:tracePt t="43057" x="4765675" y="6245225"/>
          <p14:tracePt t="43065" x="4799013" y="6262688"/>
          <p14:tracePt t="43073" x="4841875" y="6262688"/>
          <p14:tracePt t="43081" x="4883150" y="6262688"/>
          <p14:tracePt t="43089" x="4926013" y="6262688"/>
          <p14:tracePt t="43095" x="4975225" y="6262688"/>
          <p14:tracePt t="43103" x="5018088" y="6270625"/>
          <p14:tracePt t="43111" x="5059363" y="6270625"/>
          <p14:tracePt t="43117" x="5092700" y="6270625"/>
          <p14:tracePt t="43124" x="5127625" y="6270625"/>
          <p14:tracePt t="43133" x="5160963" y="6270625"/>
          <p14:tracePt t="43140" x="5186363" y="6262688"/>
          <p14:tracePt t="43150" x="5210175" y="6262688"/>
          <p14:tracePt t="43155" x="5210175" y="6253163"/>
          <p14:tracePt t="43171" x="5245100" y="6245225"/>
          <p14:tracePt t="43177" x="5245100" y="6227763"/>
          <p14:tracePt t="43185" x="5253038" y="6211888"/>
          <p14:tracePt t="43193" x="5253038" y="6186488"/>
          <p14:tracePt t="43203" x="5268913" y="6153150"/>
          <p14:tracePt t="43208" x="5286375" y="6153150"/>
          <p14:tracePt t="43214" x="5294313" y="6127750"/>
          <p14:tracePt t="43223" x="5303838" y="6119813"/>
          <p14:tracePt t="43231" x="5311775" y="6119813"/>
          <p14:tracePt t="43236" x="5319713" y="6110288"/>
          <p14:tracePt t="43245" x="5327650" y="6110288"/>
          <p14:tracePt t="43252" x="5327650" y="6102350"/>
          <p14:tracePt t="43261" x="5337175" y="6094413"/>
          <p14:tracePt t="43269" x="5345113" y="6086475"/>
          <p14:tracePt t="43274" x="5353050" y="6086475"/>
          <p14:tracePt t="43283" x="5353050" y="6076950"/>
          <p14:tracePt t="43291" x="5362575" y="6076950"/>
          <p14:tracePt t="43297" x="5370513" y="6069013"/>
          <p14:tracePt t="43313" x="5378450" y="6069013"/>
          <p14:tracePt t="43343" x="5386388" y="6069013"/>
          <p14:tracePt t="43381" x="5395913" y="6069013"/>
          <p14:tracePt t="43387" x="5395913" y="6076950"/>
          <p14:tracePt t="43411" x="5395913" y="6086475"/>
          <p14:tracePt t="43425" x="5395913" y="6094413"/>
          <p14:tracePt t="43455" x="5395913" y="6102350"/>
          <p14:tracePt t="43493" x="5395913" y="6110288"/>
          <p14:tracePt t="43501" x="5403850" y="6110288"/>
          <p14:tracePt t="43583" x="5403850" y="6102350"/>
          <p14:tracePt t="43643" x="5403850" y="6110288"/>
          <p14:tracePt t="43686" x="5395913" y="6110288"/>
          <p14:tracePt t="43695" x="5395913" y="6119813"/>
          <p14:tracePt t="43766" x="5395913" y="6135688"/>
          <p14:tracePt t="43813" x="5395913" y="6153150"/>
          <p14:tracePt t="43839" x="5386388" y="6153150"/>
          <p14:tracePt t="43891" x="5353050" y="607695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047956E-422B-4B45-8597-64C3AB738218}"/>
              </a:ext>
            </a:extLst>
          </p:cNvPr>
          <p:cNvSpPr txBox="1"/>
          <p:nvPr/>
        </p:nvSpPr>
        <p:spPr>
          <a:xfrm flipH="1">
            <a:off x="291390" y="222486"/>
            <a:ext cx="8222881" cy="584775"/>
          </a:xfrm>
          <a:prstGeom prst="rect">
            <a:avLst/>
          </a:prstGeom>
          <a:noFill/>
        </p:spPr>
        <p:txBody>
          <a:bodyPr wrap="square" rtlCol="0">
            <a:spAutoFit/>
          </a:bodyPr>
          <a:lstStyle/>
          <a:p>
            <a:r>
              <a:rPr lang="en-GB" sz="3200" dirty="0">
                <a:latin typeface="Source Sans Pro SemiBold" panose="020B0604020202020204" pitchFamily="34" charset="0"/>
              </a:rPr>
              <a:t>Boundary conditions and the shape of a gel</a:t>
            </a:r>
          </a:p>
        </p:txBody>
      </p:sp>
      <p:cxnSp>
        <p:nvCxnSpPr>
          <p:cNvPr id="3" name="Straight Connector 2">
            <a:extLst>
              <a:ext uri="{FF2B5EF4-FFF2-40B4-BE49-F238E27FC236}">
                <a16:creationId xmlns:a16="http://schemas.microsoft.com/office/drawing/2014/main" id="{FA1328AB-B9B2-437A-B2C2-DACB782E9A98}"/>
              </a:ext>
            </a:extLst>
          </p:cNvPr>
          <p:cNvCxnSpPr/>
          <p:nvPr/>
        </p:nvCxnSpPr>
        <p:spPr>
          <a:xfrm>
            <a:off x="381000" y="845361"/>
            <a:ext cx="11811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6681DE56-19C6-4941-B862-1D70CC78D32F}"/>
              </a:ext>
            </a:extLst>
          </p:cNvPr>
          <p:cNvSpPr txBox="1"/>
          <p:nvPr/>
        </p:nvSpPr>
        <p:spPr>
          <a:xfrm flipH="1">
            <a:off x="291391" y="1136886"/>
            <a:ext cx="11624384" cy="3416320"/>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In the case of the hydrogels we are considering, the assumption of small deviatoric strain alongside Cauchy’s momentum equation in the absence of body forces implies that</a:t>
            </a:r>
          </a:p>
          <a:p>
            <a:pPr marL="342900" indent="-342900">
              <a:buFont typeface="Arial" panose="020B0604020202020204" pitchFamily="34" charset="0"/>
              <a:buChar char="•"/>
            </a:pPr>
            <a:endParaRPr lang="en-GB" sz="24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endParaRPr lang="en-GB" sz="24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endParaRPr lang="en-GB" sz="24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endParaRPr lang="en-GB" sz="24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Physically, this can be interpreted as a forcing due to curvatures in surfaces of constant polymer fraction.</a:t>
            </a:r>
          </a:p>
        </p:txBody>
      </p:sp>
      <p:pic>
        <p:nvPicPr>
          <p:cNvPr id="4" name="Graphic 3">
            <a:extLst>
              <a:ext uri="{FF2B5EF4-FFF2-40B4-BE49-F238E27FC236}">
                <a16:creationId xmlns:a16="http://schemas.microsoft.com/office/drawing/2014/main" id="{F5929600-A594-4B52-8F68-5D897E7975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29265" y="2376487"/>
            <a:ext cx="3133470" cy="852488"/>
          </a:xfrm>
          <a:prstGeom prst="rect">
            <a:avLst/>
          </a:prstGeom>
        </p:spPr>
      </p:pic>
    </p:spTree>
    <p:extLst>
      <p:ext uri="{BB962C8B-B14F-4D97-AF65-F5344CB8AC3E}">
        <p14:creationId xmlns:p14="http://schemas.microsoft.com/office/powerpoint/2010/main" val="1378329506"/>
      </p:ext>
    </p:extLst>
  </p:cSld>
  <p:clrMapOvr>
    <a:masterClrMapping/>
  </p:clrMapOvr>
  <p:extLst>
    <p:ext uri="{3A86A75C-4F4B-4683-9AE1-C65F6400EC91}">
      <p14:laserTraceLst xmlns:p14="http://schemas.microsoft.com/office/powerpoint/2010/main">
        <p14:tracePtLst>
          <p14:tracePt t="7188" x="6175375" y="4138613"/>
          <p14:tracePt t="7192" x="6175375" y="4105275"/>
          <p14:tracePt t="7200" x="6175375" y="4095750"/>
          <p14:tracePt t="7208" x="6175375" y="4054475"/>
          <p14:tracePt t="7216" x="6175375" y="4021138"/>
          <p14:tracePt t="7222" x="6167438" y="3978275"/>
          <p14:tracePt t="7230" x="6167438" y="3937000"/>
          <p14:tracePt t="7239" x="6159500" y="3894138"/>
          <p14:tracePt t="7247" x="6159500" y="3852863"/>
          <p14:tracePt t="7253" x="6159500" y="3811588"/>
          <p14:tracePt t="7260" x="6149975" y="3768725"/>
          <p14:tracePt t="7270" x="6149975" y="3727450"/>
          <p14:tracePt t="7276" x="6142038" y="3676650"/>
          <p14:tracePt t="7283" x="6134100" y="3625850"/>
          <p14:tracePt t="7291" x="6134100" y="3584575"/>
          <p14:tracePt t="7299" x="6116638" y="3541713"/>
          <p14:tracePt t="7307" x="6108700" y="3500438"/>
          <p14:tracePt t="7313" x="6100763" y="3459163"/>
          <p14:tracePt t="7321" x="6083300" y="3416300"/>
          <p14:tracePt t="7330" x="6057900" y="3375025"/>
          <p14:tracePt t="7337" x="6049963" y="3340100"/>
          <p14:tracePt t="7343" x="6016625" y="3316288"/>
          <p14:tracePt t="7351" x="5991225" y="3290888"/>
          <p14:tracePt t="7359" x="5949950" y="3257550"/>
          <p14:tracePt t="7367" x="5915025" y="3222625"/>
          <p14:tracePt t="7373" x="5873750" y="3189288"/>
          <p14:tracePt t="7381" x="5848350" y="3148013"/>
          <p14:tracePt t="7389" x="5815013" y="3105150"/>
          <p14:tracePt t="7397" x="5781675" y="3063875"/>
          <p14:tracePt t="7403" x="5756275" y="3022600"/>
          <p14:tracePt t="7411" x="5722938" y="2979738"/>
          <p14:tracePt t="7420" x="5689600" y="2946400"/>
          <p14:tracePt t="7427" x="5656263" y="2913063"/>
          <p14:tracePt t="7434" x="5613400" y="2879725"/>
          <p14:tracePt t="7441" x="5580063" y="2854325"/>
          <p14:tracePt t="7449" x="5538788" y="2828925"/>
          <p14:tracePt t="7457" x="5495925" y="2803525"/>
          <p14:tracePt t="7463" x="5454650" y="2778125"/>
          <p14:tracePt t="7471" x="5421313" y="2752725"/>
          <p14:tracePt t="7479" x="5386388" y="2727325"/>
          <p14:tracePt t="7487" x="5353050" y="2693988"/>
          <p14:tracePt t="7493" x="5327650" y="2660650"/>
          <p14:tracePt t="7501" x="5303838" y="2635250"/>
          <p14:tracePt t="7509" x="5286375" y="2601913"/>
          <p14:tracePt t="7517" x="5268913" y="2568575"/>
          <p14:tracePt t="7523" x="5260975" y="2535238"/>
          <p14:tracePt t="7531" x="5245100" y="2501900"/>
          <p14:tracePt t="7540" x="5227638" y="2468563"/>
          <p14:tracePt t="7547" x="5219700" y="2443163"/>
          <p14:tracePt t="7553" x="5219700" y="2409825"/>
          <p14:tracePt t="7561" x="5210175" y="2374900"/>
          <p14:tracePt t="7569" x="5210175" y="2341563"/>
          <p14:tracePt t="7576" x="5186363" y="2308225"/>
          <p14:tracePt t="7583" x="5168900" y="2292350"/>
          <p14:tracePt t="7591" x="5151438" y="2266950"/>
          <p14:tracePt t="7600" x="5127625" y="2249488"/>
          <p14:tracePt t="7607" x="5102225" y="2241550"/>
          <p14:tracePt t="7613" x="5084763" y="2241550"/>
          <p14:tracePt t="7621" x="5068888" y="2241550"/>
          <p14:tracePt t="7629" x="5043488" y="2233613"/>
          <p14:tracePt t="7637" x="5018088" y="2233613"/>
          <p14:tracePt t="7643" x="4992688" y="2233613"/>
          <p14:tracePt t="7650" x="4959350" y="2233613"/>
          <p14:tracePt t="7658" x="4916488" y="2233613"/>
          <p14:tracePt t="7666" x="4883150" y="2241550"/>
          <p14:tracePt t="7672" x="4849813" y="2266950"/>
          <p14:tracePt t="7681" x="4808538" y="2292350"/>
          <p14:tracePt t="7689" x="4765675" y="2325688"/>
          <p14:tracePt t="7697" x="4724400" y="2359025"/>
          <p14:tracePt t="7703" x="4681538" y="2392363"/>
          <p14:tracePt t="7711" x="4648200" y="2425700"/>
          <p14:tracePt t="7719" x="4606925" y="2468563"/>
          <p14:tracePt t="7727" x="4573588" y="2501900"/>
          <p14:tracePt t="7732" x="4540250" y="2543175"/>
          <p14:tracePt t="7741" x="4505325" y="2586038"/>
          <p14:tracePt t="7748" x="4481513" y="2627313"/>
          <p14:tracePt t="7757" x="4446588" y="2678113"/>
          <p14:tracePt t="7762" x="4430713" y="2727325"/>
          <p14:tracePt t="7770" x="4405313" y="2778125"/>
          <p14:tracePt t="7779" x="4405313" y="2846388"/>
          <p14:tracePt t="7787" x="4405313" y="2913063"/>
          <p14:tracePt t="7793" x="4405313" y="2979738"/>
          <p14:tracePt t="7801" x="4413250" y="3038475"/>
          <p14:tracePt t="7809" x="4446588" y="3097213"/>
          <p14:tracePt t="7817" x="4481513" y="3148013"/>
          <p14:tracePt t="7823" x="4522788" y="3189288"/>
          <p14:tracePt t="7831" x="4573588" y="3232150"/>
          <p14:tracePt t="7839" x="4632325" y="3273425"/>
          <p14:tracePt t="7847" x="4699000" y="3316288"/>
          <p14:tracePt t="7853" x="4765675" y="3357563"/>
          <p14:tracePt t="7861" x="4833938" y="3390900"/>
          <p14:tracePt t="7869" x="4908550" y="3416300"/>
          <p14:tracePt t="7878" x="4984750" y="3449638"/>
          <p14:tracePt t="7882" x="5068888" y="3475038"/>
          <p14:tracePt t="7891" x="5168900" y="3500438"/>
          <p14:tracePt t="7899" x="5278438" y="3517900"/>
          <p14:tracePt t="7907" x="5386388" y="3541713"/>
          <p14:tracePt t="7913" x="5503863" y="3541713"/>
          <p14:tracePt t="7920" x="5613400" y="3567113"/>
          <p14:tracePt t="7929" x="5722938" y="3584575"/>
          <p14:tracePt t="7936" x="5840413" y="3584575"/>
          <p14:tracePt t="7942" x="5957888" y="3600450"/>
          <p14:tracePt t="7950" x="6075363" y="3625850"/>
          <p14:tracePt t="7959" x="6183313" y="3635375"/>
          <p14:tracePt t="7967" x="6300788" y="3635375"/>
          <p14:tracePt t="7973" x="6418263" y="3651250"/>
          <p14:tracePt t="7982" x="6527800" y="3668713"/>
          <p14:tracePt t="7990" x="6645275" y="3668713"/>
          <p14:tracePt t="7997" x="6746875" y="3668713"/>
          <p14:tracePt t="8003" x="6846888" y="3668713"/>
          <p14:tracePt t="8010" x="6956425" y="3668713"/>
          <p14:tracePt t="8018" x="7056438" y="3676650"/>
          <p14:tracePt t="8027" x="7165975" y="3676650"/>
          <p14:tracePt t="8033" x="7265988" y="3676650"/>
          <p14:tracePt t="8040" x="7358063" y="3659188"/>
          <p14:tracePt t="8049" x="7451725" y="3625850"/>
          <p14:tracePt t="8056" x="7543800" y="3584575"/>
          <p14:tracePt t="8063" x="7627938" y="3551238"/>
          <p14:tracePt t="8071" x="7720013" y="3517900"/>
          <p14:tracePt t="8079" x="7804150" y="3475038"/>
          <p14:tracePt t="8087" x="7878763" y="3433763"/>
          <p14:tracePt t="8093" x="7937500" y="3398838"/>
          <p14:tracePt t="8102" x="7996238" y="3357563"/>
          <p14:tracePt t="8109" x="8054975" y="3306763"/>
          <p14:tracePt t="8117" x="8105775" y="3265488"/>
          <p14:tracePt t="8123" x="8147050" y="3214688"/>
          <p14:tracePt t="8131" x="8189913" y="3163888"/>
          <p14:tracePt t="8138" x="8223250" y="3114675"/>
          <p14:tracePt t="8147" x="8256588" y="3055938"/>
          <p14:tracePt t="8152" x="8281988" y="2997200"/>
          <p14:tracePt t="8161" x="8289925" y="2938463"/>
          <p14:tracePt t="8169" x="8289925" y="2870200"/>
          <p14:tracePt t="8177" x="8289925" y="2803525"/>
          <p14:tracePt t="8182" x="8289925" y="2744788"/>
          <p14:tracePt t="8193" x="8289925" y="2668588"/>
          <p14:tracePt t="8199" x="8256588" y="2601913"/>
          <p14:tracePt t="8207" x="8231188" y="2527300"/>
          <p14:tracePt t="8213" x="8189913" y="2443163"/>
          <p14:tracePt t="8220" x="8147050" y="2366963"/>
          <p14:tracePt t="8229" x="8088313" y="2300288"/>
          <p14:tracePt t="8236" x="8021638" y="2233613"/>
          <p14:tracePt t="8243" x="7945438" y="2182813"/>
          <p14:tracePt t="8250" x="7853363" y="2139950"/>
          <p14:tracePt t="8259" x="7753350" y="2098675"/>
          <p14:tracePt t="8267" x="7651750" y="2065338"/>
          <p14:tracePt t="8273" x="7534275" y="2039938"/>
          <p14:tracePt t="8280" x="7426325" y="2014538"/>
          <p14:tracePt t="8289" x="7308850" y="1989138"/>
          <p14:tracePt t="8296" x="7191375" y="1973263"/>
          <p14:tracePt t="8304" x="7081838" y="1955800"/>
          <p14:tracePt t="8311" x="6981825" y="1947863"/>
          <p14:tracePt t="8319" x="6888163" y="1947863"/>
          <p14:tracePt t="8327" x="6813550" y="1947863"/>
          <p14:tracePt t="8332" x="6746875" y="1947863"/>
          <p14:tracePt t="8340" x="6688138" y="1938338"/>
          <p14:tracePt t="8349" x="6637338" y="1938338"/>
          <p14:tracePt t="8357" x="6586538" y="1938338"/>
          <p14:tracePt t="8363" x="6553200" y="1938338"/>
          <p14:tracePt t="8371" x="6527800" y="1938338"/>
          <p14:tracePt t="8380" x="6527800" y="1947863"/>
          <p14:tracePt t="8386" x="6527800" y="1955800"/>
          <p14:tracePt t="8393" x="6511925" y="1963738"/>
          <p14:tracePt t="8409" x="6527800" y="1973263"/>
          <p14:tracePt t="8417" x="6545263" y="1981200"/>
          <p14:tracePt t="8422" x="6570663" y="1981200"/>
          <p14:tracePt t="8430" x="6586538" y="1989138"/>
          <p14:tracePt t="8439" x="6604000" y="1989138"/>
          <p14:tracePt t="8447" x="6619875" y="1997075"/>
          <p14:tracePt t="8461" x="6619875" y="2006600"/>
          <p14:tracePt t="8468" x="6629400" y="2006600"/>
          <p14:tracePt t="8482" x="6645275" y="2006600"/>
          <p14:tracePt t="8491" x="6653213" y="2014538"/>
          <p14:tracePt t="8507" x="6662738" y="2014538"/>
          <p14:tracePt t="8529" x="6653213" y="2022475"/>
          <p14:tracePt t="8538" x="6629400" y="2022475"/>
          <p14:tracePt t="8542" x="6604000" y="2032000"/>
          <p14:tracePt t="8552" x="6594475" y="2032000"/>
          <p14:tracePt t="8558" x="6594475" y="2039938"/>
          <p14:tracePt t="8566" x="6594475" y="2047875"/>
          <p14:tracePt t="8572" x="6586538" y="2065338"/>
          <p14:tracePt t="8581" x="6586538" y="2081213"/>
          <p14:tracePt t="8588" x="6586538" y="2098675"/>
          <p14:tracePt t="8597" x="6586538" y="2132013"/>
          <p14:tracePt t="8602" x="6586538" y="2165350"/>
          <p14:tracePt t="8611" x="6594475" y="2190750"/>
          <p14:tracePt t="8619" x="6604000" y="2216150"/>
          <p14:tracePt t="8627" x="6619875" y="2241550"/>
          <p14:tracePt t="8633" x="6637338" y="2266950"/>
          <p14:tracePt t="8642" x="6662738" y="2282825"/>
          <p14:tracePt t="8650" x="6688138" y="2308225"/>
          <p14:tracePt t="8658" x="6711950" y="2316163"/>
          <p14:tracePt t="8663" x="6737350" y="2333625"/>
          <p14:tracePt t="8671" x="6770688" y="2351088"/>
          <p14:tracePt t="8679" x="6805613" y="2366963"/>
          <p14:tracePt t="8687" x="6838950" y="2392363"/>
          <p14:tracePt t="8693" x="6872288" y="2417763"/>
          <p14:tracePt t="8700" x="6905625" y="2443163"/>
          <p14:tracePt t="8708" x="6946900" y="2468563"/>
          <p14:tracePt t="8717" x="6981825" y="2492375"/>
          <p14:tracePt t="8722" x="7015163" y="2509838"/>
          <p14:tracePt t="8732" x="7040563" y="2509838"/>
          <p14:tracePt t="8739" x="7040563" y="2527300"/>
          <p14:tracePt t="8746" x="7064375" y="2527300"/>
          <p14:tracePt t="8753" x="7089775" y="2535238"/>
          <p14:tracePt t="8761" x="7107238" y="2535238"/>
          <p14:tracePt t="8769" x="7123113" y="2551113"/>
          <p14:tracePt t="8776" x="7140575" y="2551113"/>
          <p14:tracePt t="8782" x="7140575" y="2560638"/>
          <p14:tracePt t="8807" x="7148513" y="2560638"/>
          <p14:tracePt t="8821" x="7158038" y="2560638"/>
          <p14:tracePt t="8829" x="7158038" y="2551113"/>
          <p14:tracePt t="8837" x="7158038" y="2527300"/>
          <p14:tracePt t="8843" x="7158038" y="2509838"/>
          <p14:tracePt t="8851" x="7140575" y="2484438"/>
          <p14:tracePt t="8859" x="7115175" y="2451100"/>
          <p14:tracePt t="8867" x="7081838" y="2425700"/>
          <p14:tracePt t="8873" x="7023100" y="2400300"/>
          <p14:tracePt t="8881" x="6981825" y="2374900"/>
          <p14:tracePt t="8890" x="6931025" y="2359025"/>
          <p14:tracePt t="8897" x="6880225" y="2359025"/>
          <p14:tracePt t="8902" x="6829425" y="2359025"/>
          <p14:tracePt t="8910" x="6780213" y="2359025"/>
          <p14:tracePt t="8920" x="6729413" y="2359025"/>
          <p14:tracePt t="8927" x="6678613" y="2359025"/>
          <p14:tracePt t="8933" x="6619875" y="2392363"/>
          <p14:tracePt t="8940" x="6570663" y="2451100"/>
          <p14:tracePt t="8949" x="6511925" y="2501900"/>
          <p14:tracePt t="8957" x="6469063" y="2560638"/>
          <p14:tracePt t="8963" x="6427788" y="2627313"/>
          <p14:tracePt t="8971" x="6402388" y="2703513"/>
          <p14:tracePt t="8979" x="6376988" y="2786063"/>
          <p14:tracePt t="8987" x="6376988" y="2870200"/>
          <p14:tracePt t="8992" x="6376988" y="2963863"/>
          <p14:tracePt t="9001" x="6376988" y="3046413"/>
          <p14:tracePt t="9010" x="6384925" y="3122613"/>
          <p14:tracePt t="9017" x="6418263" y="3181350"/>
          <p14:tracePt t="9023" x="6469063" y="3232150"/>
          <p14:tracePt t="9031" x="6527800" y="3281363"/>
          <p14:tracePt t="9039" x="6594475" y="3316288"/>
          <p14:tracePt t="9047" x="6662738" y="3340100"/>
          <p14:tracePt t="9052" x="6729413" y="3332163"/>
          <p14:tracePt t="9061" x="6805613" y="3349625"/>
          <p14:tracePt t="9069" x="6888163" y="3349625"/>
          <p14:tracePt t="9077" x="6972300" y="3349625"/>
          <p14:tracePt t="9083" x="7056438" y="3324225"/>
          <p14:tracePt t="9091" x="7140575" y="3306763"/>
          <p14:tracePt t="9099" x="7207250" y="3290888"/>
          <p14:tracePt t="9107" x="7265988" y="3257550"/>
          <p14:tracePt t="9113" x="7316788" y="3232150"/>
          <p14:tracePt t="9122" x="7367588" y="3198813"/>
          <p14:tracePt t="9130" x="7408863" y="3155950"/>
          <p14:tracePt t="9137" x="7442200" y="3114675"/>
          <p14:tracePt t="9144" x="7467600" y="3071813"/>
          <p14:tracePt t="9151" x="7467600" y="3030538"/>
          <p14:tracePt t="9159" x="7467600" y="2971800"/>
          <p14:tracePt t="9166" x="7467600" y="2905125"/>
          <p14:tracePt t="9173" x="7475538" y="2828925"/>
          <p14:tracePt t="9181" x="7485063" y="2762250"/>
          <p14:tracePt t="9190" x="7493000" y="2686050"/>
          <p14:tracePt t="9198" x="7485063" y="2627313"/>
          <p14:tracePt t="9203" x="7467600" y="2568575"/>
          <p14:tracePt t="9211" x="7416800" y="2517775"/>
          <p14:tracePt t="9219" x="7358063" y="2476500"/>
          <p14:tracePt t="9227" x="7299325" y="2451100"/>
          <p14:tracePt t="9234" x="7232650" y="2425700"/>
          <p14:tracePt t="9242" x="7165975" y="2425700"/>
          <p14:tracePt t="9248" x="7081838" y="2425700"/>
          <p14:tracePt t="9257" x="7005638" y="2425700"/>
          <p14:tracePt t="9262" x="6931025" y="2409825"/>
          <p14:tracePt t="9271" x="6854825" y="2409825"/>
          <p14:tracePt t="9279" x="6780213" y="2417763"/>
          <p14:tracePt t="9287" x="6704013" y="2443163"/>
          <p14:tracePt t="9293" x="6629400" y="2484438"/>
          <p14:tracePt t="9301" x="6561138" y="2560638"/>
          <p14:tracePt t="9309" x="6494463" y="2627313"/>
          <p14:tracePt t="9316" x="6435725" y="2711450"/>
          <p14:tracePt t="9323" x="6384925" y="2811463"/>
          <p14:tracePt t="9331" x="6351588" y="2921000"/>
          <p14:tracePt t="9339" x="6318250" y="3038475"/>
          <p14:tracePt t="9347" x="6326188" y="3140075"/>
          <p14:tracePt t="9352" x="6318250" y="3222625"/>
          <p14:tracePt t="9361" x="6343650" y="3290888"/>
          <p14:tracePt t="9368" x="6402388" y="3340100"/>
          <p14:tracePt t="9378" x="6477000" y="3375025"/>
          <p14:tracePt t="9383" x="6570663" y="3398838"/>
          <p14:tracePt t="9391" x="6662738" y="3390900"/>
          <p14:tracePt t="9399" x="6762750" y="3390900"/>
          <p14:tracePt t="9407" x="6864350" y="3390900"/>
          <p14:tracePt t="9413" x="6981825" y="3398838"/>
          <p14:tracePt t="9421" x="7099300" y="3390900"/>
          <p14:tracePt t="9429" x="7207250" y="3357563"/>
          <p14:tracePt t="9437" x="7299325" y="3316288"/>
          <p14:tracePt t="9442" x="7383463" y="3273425"/>
          <p14:tracePt t="9451" x="7442200" y="3232150"/>
          <p14:tracePt t="9459" x="7500938" y="3181350"/>
          <p14:tracePt t="9466" x="7559675" y="3130550"/>
          <p14:tracePt t="9473" x="7602538" y="3063875"/>
          <p14:tracePt t="9481" x="7635875" y="2987675"/>
          <p14:tracePt t="9490" x="7635875" y="2905125"/>
          <p14:tracePt t="9497" x="7635875" y="2820988"/>
          <p14:tracePt t="9502" x="7635875" y="2727325"/>
          <p14:tracePt t="9511" x="7635875" y="2635250"/>
          <p14:tracePt t="9519" x="7651750" y="2543175"/>
          <p14:tracePt t="9527" x="7651750" y="2468563"/>
          <p14:tracePt t="9532" x="7610475" y="2400300"/>
          <p14:tracePt t="9541" x="7551738" y="2341563"/>
          <p14:tracePt t="9548" x="7459663" y="2300288"/>
          <p14:tracePt t="9558" x="7383463" y="2266950"/>
          <p14:tracePt t="9562" x="7291388" y="2249488"/>
          <p14:tracePt t="9572" x="7199313" y="2249488"/>
          <p14:tracePt t="9578" x="7107238" y="2249488"/>
          <p14:tracePt t="9587" x="7005638" y="2257425"/>
          <p14:tracePt t="9594" x="6923088" y="2282825"/>
          <p14:tracePt t="9602" x="6838950" y="2333625"/>
          <p14:tracePt t="9609" x="6770688" y="2392363"/>
          <p14:tracePt t="9617" x="6711950" y="2459038"/>
          <p14:tracePt t="9623" x="6662738" y="2535238"/>
          <p14:tracePt t="9631" x="6629400" y="2609850"/>
          <p14:tracePt t="9639" x="6637338" y="2693988"/>
          <p14:tracePt t="9648" x="6637338" y="2778125"/>
          <p14:tracePt t="9652" x="6637338" y="2862263"/>
          <p14:tracePt t="9661" x="6619875" y="2928938"/>
          <p14:tracePt t="9669" x="6629400" y="2979738"/>
          <p14:tracePt t="9677" x="6678613" y="3022600"/>
          <p14:tracePt t="9684" x="6754813" y="3046413"/>
          <p14:tracePt t="9691" x="6821488" y="3046413"/>
          <p14:tracePt t="9699" x="6897688" y="3046413"/>
          <p14:tracePt t="9706" x="6981825" y="3046413"/>
          <p14:tracePt t="9713" x="7056438" y="3055938"/>
          <p14:tracePt t="9721" x="7132638" y="3055938"/>
          <p14:tracePt t="9728" x="7191375" y="3038475"/>
          <p14:tracePt t="9737" x="7240588" y="3013075"/>
          <p14:tracePt t="9743" x="7275513" y="2997200"/>
          <p14:tracePt t="9752" x="7299325" y="2979738"/>
          <p14:tracePt t="9760" x="7299325" y="2954338"/>
          <p14:tracePt t="9767" x="7299325" y="2938463"/>
          <p14:tracePt t="9780" x="7299325" y="2913063"/>
          <p14:tracePt t="9796" x="7308850" y="2913063"/>
          <p14:tracePt t="9819" x="7308850" y="2905125"/>
          <p14:tracePt t="9827" x="7308850" y="2895600"/>
          <p14:tracePt t="9833" x="7308850" y="2887663"/>
          <p14:tracePt t="9840" x="7299325" y="2879725"/>
          <p14:tracePt t="9849" x="7291388" y="2879725"/>
          <p14:tracePt t="9857" x="7291388" y="2870200"/>
          <p14:tracePt t="9871" x="7291388" y="2862263"/>
          <p14:tracePt t="9886" x="7291388" y="2854325"/>
          <p14:tracePt t="9922" x="7299325" y="2854325"/>
          <p14:tracePt t="9939" x="7299325" y="2862263"/>
          <p14:tracePt t="9952" x="7299325" y="2870200"/>
          <p14:tracePt t="9976" x="7291388" y="2879725"/>
          <p14:tracePt t="10029" x="7291388" y="2887663"/>
          <p14:tracePt t="10037" x="7299325" y="2887663"/>
          <p14:tracePt t="10110" x="7299325" y="2895600"/>
          <p14:tracePt t="10149" x="7299325" y="2905125"/>
          <p14:tracePt t="10178" x="7299325" y="2913063"/>
          <p14:tracePt t="10344" x="7299325" y="2905125"/>
          <p14:tracePt t="10359" x="7291388" y="2895600"/>
          <p14:tracePt t="10367" x="7291388" y="2887663"/>
          <p14:tracePt t="10372" x="7283450" y="2887663"/>
          <p14:tracePt t="10380" x="7275513" y="2879725"/>
          <p14:tracePt t="10389" x="7265988" y="2879725"/>
          <p14:tracePt t="10396" x="7250113" y="2879725"/>
          <p14:tracePt t="10402" x="7216775" y="2870200"/>
          <p14:tracePt t="10412" x="7181850" y="2870200"/>
          <p14:tracePt t="10419" x="7132638" y="2862263"/>
          <p14:tracePt t="10428" x="7099300" y="2862263"/>
          <p14:tracePt t="10434" x="7064375" y="2854325"/>
          <p14:tracePt t="10442" x="7040563" y="2846388"/>
          <p14:tracePt t="10449" x="7015163" y="2828925"/>
          <p14:tracePt t="10456" x="6989763" y="2803525"/>
          <p14:tracePt t="10463" x="6972300" y="2795588"/>
          <p14:tracePt t="10470" x="6972300" y="2778125"/>
          <p14:tracePt t="10478" x="6964363" y="2778125"/>
          <p14:tracePt t="10486" x="6931025" y="2778125"/>
          <p14:tracePt t="10493" x="6905625" y="2770188"/>
          <p14:tracePt t="10501" x="6872288" y="2770188"/>
          <p14:tracePt t="10508" x="6846888" y="2786063"/>
          <p14:tracePt t="10518" x="6821488" y="2828925"/>
          <p14:tracePt t="10523" x="6805613" y="2887663"/>
          <p14:tracePt t="10531" x="6780213" y="2946400"/>
          <p14:tracePt t="10539" x="6754813" y="2997200"/>
          <p14:tracePt t="10546" x="6729413" y="3055938"/>
          <p14:tracePt t="10553" x="6704013" y="3105150"/>
          <p14:tracePt t="10560" x="6670675" y="3155950"/>
          <p14:tracePt t="10569" x="6645275" y="3206750"/>
          <p14:tracePt t="10577" x="6611938" y="3257550"/>
          <p14:tracePt t="10583" x="6578600" y="3306763"/>
          <p14:tracePt t="10591" x="6545263" y="3357563"/>
          <p14:tracePt t="10599" x="6519863" y="3398838"/>
          <p14:tracePt t="10607" x="6494463" y="3433763"/>
          <p14:tracePt t="10613" x="6469063" y="3467100"/>
          <p14:tracePt t="10621" x="6443663" y="3500438"/>
          <p14:tracePt t="10630" x="6418263" y="3525838"/>
          <p14:tracePt t="10637" x="6394450" y="3551238"/>
          <p14:tracePt t="10643" x="6369050" y="3567113"/>
          <p14:tracePt t="10651" x="6335713" y="3567113"/>
          <p14:tracePt t="10659" x="6310313" y="3567113"/>
          <p14:tracePt t="10667" x="6267450" y="3576638"/>
          <p14:tracePt t="10673" x="6234113" y="3576638"/>
          <p14:tracePt t="10680" x="6192838" y="3576638"/>
          <p14:tracePt t="10690" x="6149975" y="3584575"/>
          <p14:tracePt t="10697" x="6100763" y="3584575"/>
          <p14:tracePt t="10703" x="6057900" y="3576638"/>
          <p14:tracePt t="10711" x="6008688" y="3551238"/>
          <p14:tracePt t="10719" x="5957888" y="3508375"/>
          <p14:tracePt t="10727" x="5907088" y="3449638"/>
          <p14:tracePt t="10733" x="5873750" y="3416300"/>
          <p14:tracePt t="10741" x="5832475" y="3382963"/>
          <p14:tracePt t="10748" x="5797550" y="3357563"/>
          <p14:tracePt t="10758" x="5764213" y="3324225"/>
          <p14:tracePt t="10763" x="5722938" y="3290888"/>
          <p14:tracePt t="10771" x="5689600" y="3265488"/>
          <p14:tracePt t="10779" x="5664200" y="3232150"/>
          <p14:tracePt t="10788" x="5630863" y="3198813"/>
          <p14:tracePt t="10793" x="5613400" y="3163888"/>
          <p14:tracePt t="10801" x="5588000" y="3140075"/>
          <p14:tracePt t="10810" x="5572125" y="3114675"/>
          <p14:tracePt t="10818" x="5562600" y="3089275"/>
          <p14:tracePt t="10824" x="5562600" y="3063875"/>
          <p14:tracePt t="10831" x="5554663" y="3046413"/>
          <p14:tracePt t="10838" x="5554663" y="3038475"/>
          <p14:tracePt t="10853" x="5546725" y="3038475"/>
          <p14:tracePt t="10860" x="5538788" y="3038475"/>
          <p14:tracePt t="10868" x="5538788" y="3030538"/>
          <p14:tracePt t="10876" x="5529263" y="3030538"/>
          <p14:tracePt t="10883" x="5521325" y="3063875"/>
          <p14:tracePt t="10891" x="5513388" y="3105150"/>
          <p14:tracePt t="10899" x="5495925" y="3148013"/>
          <p14:tracePt t="10906" x="5470525" y="3189288"/>
          <p14:tracePt t="10913" x="5454650" y="3240088"/>
          <p14:tracePt t="10920" x="5454650" y="3290888"/>
          <p14:tracePt t="10928" x="5454650" y="3349625"/>
          <p14:tracePt t="10936" x="5454650" y="3408363"/>
          <p14:tracePt t="10943" x="5462588" y="3467100"/>
          <p14:tracePt t="10952" x="5495925" y="3517900"/>
          <p14:tracePt t="10959" x="5538788" y="3567113"/>
          <p14:tracePt t="10967" x="5597525" y="3609975"/>
          <p14:tracePt t="10972" x="5680075" y="3643313"/>
          <p14:tracePt t="10981" x="5781675" y="3659188"/>
          <p14:tracePt t="10989" x="5891213" y="3668713"/>
          <p14:tracePt t="10997" x="6016625" y="3668713"/>
          <p14:tracePt t="11003" x="6149975" y="3676650"/>
          <p14:tracePt t="11011" x="6292850" y="3668713"/>
          <p14:tracePt t="11018" x="6435725" y="3651250"/>
          <p14:tracePt t="11027" x="6578600" y="3635375"/>
          <p14:tracePt t="11033" x="6711950" y="3635375"/>
          <p14:tracePt t="11041" x="6838950" y="3617913"/>
          <p14:tracePt t="11049" x="6946900" y="3592513"/>
          <p14:tracePt t="11058" x="7048500" y="3584575"/>
          <p14:tracePt t="11063" x="7132638" y="3576638"/>
          <p14:tracePt t="11071" x="7199313" y="3551238"/>
          <p14:tracePt t="11079" x="7250113" y="3517900"/>
          <p14:tracePt t="11087" x="7291388" y="3482975"/>
          <p14:tracePt t="11093" x="7334250" y="3441700"/>
          <p14:tracePt t="11101" x="7375525" y="3390900"/>
          <p14:tracePt t="11109" x="7408863" y="3340100"/>
          <p14:tracePt t="11116" x="7442200" y="3290888"/>
          <p14:tracePt t="11123" x="7459663" y="3232150"/>
          <p14:tracePt t="11131" x="7459663" y="3163888"/>
          <p14:tracePt t="11138" x="7485063" y="3097213"/>
          <p14:tracePt t="11148" x="7485063" y="3022600"/>
          <p14:tracePt t="11152" x="7485063" y="2938463"/>
          <p14:tracePt t="11161" x="7500938" y="2854325"/>
          <p14:tracePt t="11169" x="7500938" y="2770188"/>
          <p14:tracePt t="11177" x="7500938" y="2693988"/>
          <p14:tracePt t="11183" x="7493000" y="2635250"/>
          <p14:tracePt t="11192" x="7467600" y="2576513"/>
          <p14:tracePt t="11199" x="7434263" y="2535238"/>
          <p14:tracePt t="11207" x="7416800" y="2501900"/>
          <p14:tracePt t="11213" x="7392988" y="2484438"/>
          <p14:tracePt t="11221" x="7367588" y="2468563"/>
          <p14:tracePt t="11230" x="7334250" y="2459038"/>
          <p14:tracePt t="11238" x="7308850" y="2459038"/>
          <p14:tracePt t="11242" x="7275513" y="2459038"/>
          <p14:tracePt t="11251" x="7240588" y="2451100"/>
          <p14:tracePt t="11259" x="7216775" y="2451100"/>
          <p14:tracePt t="11268" x="7181850" y="2451100"/>
          <p14:tracePt t="11272" x="7158038" y="2451100"/>
          <p14:tracePt t="11281" x="7132638" y="2451100"/>
          <p14:tracePt t="11296" x="7132638" y="2459038"/>
          <p14:tracePt t="11311" x="7132638" y="2468563"/>
          <p14:tracePt t="11319" x="7123113" y="2476500"/>
          <p14:tracePt t="11327" x="7115175" y="2484438"/>
          <p14:tracePt t="11333" x="7115175" y="2492375"/>
          <p14:tracePt t="11358" x="7123113" y="2492375"/>
          <p14:tracePt t="11371" x="7132638" y="2492375"/>
          <p14:tracePt t="11386" x="7132638" y="2484438"/>
          <p14:tracePt t="11393" x="7132638" y="2476500"/>
          <p14:tracePt t="11400" x="7123113" y="2459038"/>
          <p14:tracePt t="11409" x="7107238" y="2433638"/>
          <p14:tracePt t="11417" x="7073900" y="2409825"/>
          <p14:tracePt t="11423" x="7023100" y="2384425"/>
          <p14:tracePt t="11431" x="6989763" y="2366963"/>
          <p14:tracePt t="11440" x="6946900" y="2366963"/>
          <p14:tracePt t="11447" x="6897688" y="2366963"/>
          <p14:tracePt t="11452" x="6838950" y="2359025"/>
          <p14:tracePt t="11461" x="6770688" y="2359025"/>
          <p14:tracePt t="11469" x="6704013" y="2351088"/>
          <p14:tracePt t="11477" x="6629400" y="2341563"/>
          <p14:tracePt t="11483" x="6553200" y="2341563"/>
          <p14:tracePt t="11491" x="6469063" y="2333625"/>
          <p14:tracePt t="11498" x="6384925" y="2333625"/>
          <p14:tracePt t="11507" x="6300788" y="2333625"/>
          <p14:tracePt t="11513" x="6226175" y="2333625"/>
          <p14:tracePt t="11521" x="6149975" y="2333625"/>
          <p14:tracePt t="11528" x="6075363" y="2333625"/>
          <p14:tracePt t="11537" x="5999163" y="2359025"/>
          <p14:tracePt t="11543" x="5915025" y="2392363"/>
          <p14:tracePt t="11551" x="5840413" y="2451100"/>
          <p14:tracePt t="11559" x="5773738" y="2509838"/>
          <p14:tracePt t="11567" x="5722938" y="2543175"/>
          <p14:tracePt t="11573" x="5672138" y="2576513"/>
          <p14:tracePt t="11581" x="5630863" y="2619375"/>
          <p14:tracePt t="11588" x="5588000" y="2660650"/>
          <p14:tracePt t="11598" x="5562600" y="2703513"/>
          <p14:tracePt t="11603" x="5546725" y="2744788"/>
          <p14:tracePt t="11611" x="5538788" y="2795588"/>
          <p14:tracePt t="11620" x="5529263" y="2836863"/>
          <p14:tracePt t="11627" x="5529263" y="2905125"/>
          <p14:tracePt t="11633" x="5521325" y="2963863"/>
          <p14:tracePt t="11641" x="5521325" y="3030538"/>
          <p14:tracePt t="11649" x="5513388" y="3097213"/>
          <p14:tracePt t="11657" x="5513388" y="3163888"/>
          <p14:tracePt t="11662" x="5513388" y="3222625"/>
          <p14:tracePt t="11670" x="5513388" y="3281363"/>
          <p14:tracePt t="11678" x="5521325" y="3340100"/>
          <p14:tracePt t="11688" x="5546725" y="3390900"/>
          <p14:tracePt t="11693" x="5588000" y="3433763"/>
          <p14:tracePt t="11701" x="5646738" y="3475038"/>
          <p14:tracePt t="11709" x="5705475" y="3508375"/>
          <p14:tracePt t="11718" x="5773738" y="3533775"/>
          <p14:tracePt t="11723" x="5848350" y="3541713"/>
          <p14:tracePt t="11731" x="5932488" y="3541713"/>
          <p14:tracePt t="11739" x="6016625" y="3541713"/>
          <p14:tracePt t="11746" x="6108700" y="3551238"/>
          <p14:tracePt t="11753" x="6192838" y="3551238"/>
          <p14:tracePt t="11760" x="6276975" y="3559175"/>
          <p14:tracePt t="11768" x="6359525" y="3559175"/>
          <p14:tracePt t="11776" x="6453188" y="3559175"/>
          <p14:tracePt t="11782" x="6545263" y="3559175"/>
          <p14:tracePt t="11791" x="6619875" y="3559175"/>
          <p14:tracePt t="11799" x="6688138" y="3559175"/>
          <p14:tracePt t="11806" x="6746875" y="3559175"/>
          <p14:tracePt t="11812" x="6813550" y="3551238"/>
          <p14:tracePt t="11822" x="6872288" y="3533775"/>
          <p14:tracePt t="11829" x="6946900" y="3508375"/>
          <p14:tracePt t="11838" x="7005638" y="3475038"/>
          <p14:tracePt t="11844" x="7073900" y="3433763"/>
          <p14:tracePt t="11852" x="7123113" y="3398838"/>
          <p14:tracePt t="11859" x="7173913" y="3365500"/>
          <p14:tracePt t="11866" x="7216775" y="3332163"/>
          <p14:tracePt t="11872" x="7250113" y="3298825"/>
          <p14:tracePt t="11881" x="7275513" y="3257550"/>
          <p14:tracePt t="11888" x="7299325" y="3214688"/>
          <p14:tracePt t="11898" x="7324725" y="3163888"/>
          <p14:tracePt t="11903" x="7350125" y="3114675"/>
          <p14:tracePt t="11912" x="7367588" y="3055938"/>
          <p14:tracePt t="11919" x="7383463" y="2997200"/>
          <p14:tracePt t="11927" x="7400925" y="2921000"/>
          <p14:tracePt t="11933" x="7400925" y="2846388"/>
          <p14:tracePt t="11941" x="7400925" y="2770188"/>
          <p14:tracePt t="11948" x="7400925" y="2693988"/>
          <p14:tracePt t="11956" x="7400925" y="2635250"/>
          <p14:tracePt t="11962" x="7408863" y="2568575"/>
          <p14:tracePt t="11971" x="7408863" y="2517775"/>
          <p14:tracePt t="11979" x="7392988" y="2476500"/>
          <p14:tracePt t="11988" x="7358063" y="2433638"/>
          <p14:tracePt t="11993" x="7316788" y="2409825"/>
          <p14:tracePt t="12001" x="7275513" y="2384425"/>
          <p14:tracePt t="12009" x="7224713" y="2366963"/>
          <p14:tracePt t="12017" x="7173913" y="2366963"/>
          <p14:tracePt t="12023" x="7115175" y="2366963"/>
          <p14:tracePt t="12031" x="7048500" y="2359025"/>
          <p14:tracePt t="12039" x="6989763" y="2359025"/>
          <p14:tracePt t="12046" x="6931025" y="2359025"/>
          <p14:tracePt t="12053" x="6872288" y="2341563"/>
          <p14:tracePt t="12061" x="6813550" y="2333625"/>
          <p14:tracePt t="12069" x="6746875" y="2325688"/>
          <p14:tracePt t="12076" x="6678613" y="2316163"/>
          <p14:tracePt t="12083" x="6604000" y="2316163"/>
          <p14:tracePt t="12090" x="6535738" y="2316163"/>
          <p14:tracePt t="12099" x="6461125" y="2308225"/>
          <p14:tracePt t="12108" x="6402388" y="2308225"/>
          <p14:tracePt t="12113" x="6343650" y="2325688"/>
          <p14:tracePt t="12122" x="6284913" y="2359025"/>
          <p14:tracePt t="12129" x="6234113" y="2392363"/>
          <p14:tracePt t="12137" x="6192838" y="2433638"/>
          <p14:tracePt t="12143" x="6159500" y="2459038"/>
          <p14:tracePt t="12151" x="6134100" y="2492375"/>
          <p14:tracePt t="12159" x="6100763" y="2527300"/>
          <p14:tracePt t="12167" x="6067425" y="2576513"/>
          <p14:tracePt t="12173" x="6032500" y="2627313"/>
          <p14:tracePt t="12182" x="5999163" y="2686050"/>
          <p14:tracePt t="12190" x="5973763" y="2744788"/>
          <p14:tracePt t="12199" x="5973763" y="2811463"/>
          <p14:tracePt t="12202" x="5973763" y="2870200"/>
          <p14:tracePt t="12211" x="5973763" y="2938463"/>
          <p14:tracePt t="12219" x="5973763" y="2997200"/>
          <p14:tracePt t="12227" x="5973763" y="3063875"/>
          <p14:tracePt t="12232" x="5973763" y="3114675"/>
          <p14:tracePt t="12240" x="5999163" y="3163888"/>
          <p14:tracePt t="12249" x="6042025" y="3214688"/>
          <p14:tracePt t="12258" x="6083300" y="3265488"/>
          <p14:tracePt t="12262" x="6116638" y="3306763"/>
          <p14:tracePt t="12272" x="6149975" y="3340100"/>
          <p14:tracePt t="12280" x="6192838" y="3375025"/>
          <p14:tracePt t="12288" x="6242050" y="3390900"/>
          <p14:tracePt t="12293" x="6292850" y="3408363"/>
          <p14:tracePt t="12302" x="6359525" y="3424238"/>
          <p14:tracePt t="12310" x="6418263" y="3424238"/>
          <p14:tracePt t="12316" x="6486525" y="3424238"/>
          <p14:tracePt t="12323" x="6545263" y="3424238"/>
          <p14:tracePt t="12330" x="6611938" y="3433763"/>
          <p14:tracePt t="12338" x="6662738" y="3433763"/>
          <p14:tracePt t="12347" x="6704013" y="3441700"/>
          <p14:tracePt t="12354" x="6737350" y="3449638"/>
          <p14:tracePt t="12361" x="6770688" y="3449638"/>
          <p14:tracePt t="12369" x="6813550" y="3449638"/>
          <p14:tracePt t="12377" x="6846888" y="3449638"/>
          <p14:tracePt t="12383" x="6880225" y="3441700"/>
          <p14:tracePt t="12391" x="6905625" y="3433763"/>
          <p14:tracePt t="12400" x="6938963" y="3416300"/>
          <p14:tracePt t="12407" x="6972300" y="3390900"/>
          <p14:tracePt t="12413" x="7005638" y="3357563"/>
          <p14:tracePt t="12421" x="7031038" y="3340100"/>
          <p14:tracePt t="12428" x="7056438" y="3340100"/>
          <p14:tracePt t="12436" x="7081838" y="3316288"/>
          <p14:tracePt t="12443" x="7099300" y="3290888"/>
          <p14:tracePt t="12451" x="7123113" y="3273425"/>
          <p14:tracePt t="12459" x="7148513" y="3257550"/>
          <p14:tracePt t="12467" x="7173913" y="3240088"/>
          <p14:tracePt t="12473" x="7199313" y="3214688"/>
          <p14:tracePt t="12481" x="7216775" y="3198813"/>
          <p14:tracePt t="12490" x="7240588" y="3173413"/>
          <p14:tracePt t="12497" x="7258050" y="3148013"/>
          <p14:tracePt t="12503" x="7275513" y="3130550"/>
          <p14:tracePt t="12511" x="7275513" y="3105150"/>
          <p14:tracePt t="12518" x="7283450" y="3089275"/>
          <p14:tracePt t="12527" x="7283450" y="3063875"/>
          <p14:tracePt t="12532" x="7308850" y="3046413"/>
          <p14:tracePt t="12540" x="7308850" y="3022600"/>
          <p14:tracePt t="12549" x="7324725" y="3005138"/>
          <p14:tracePt t="12557" x="7334250" y="2979738"/>
          <p14:tracePt t="12563" x="7342188" y="2946400"/>
          <p14:tracePt t="12572" x="7342188" y="2921000"/>
          <p14:tracePt t="12579" x="7358063" y="2887663"/>
          <p14:tracePt t="12588" x="7375525" y="2862263"/>
          <p14:tracePt t="12593" x="7375525" y="2836863"/>
          <p14:tracePt t="12601" x="7383463" y="2820988"/>
          <p14:tracePt t="12609" x="7392988" y="2795588"/>
          <p14:tracePt t="12617" x="7400925" y="2778125"/>
          <p14:tracePt t="12623" x="7408863" y="2744788"/>
          <p14:tracePt t="12632" x="7416800" y="2719388"/>
          <p14:tracePt t="12639" x="7416800" y="2686050"/>
          <p14:tracePt t="12647" x="7426325" y="2652713"/>
          <p14:tracePt t="12653" x="7434263" y="2609850"/>
          <p14:tracePt t="12662" x="7442200" y="2576513"/>
          <p14:tracePt t="12669" x="7442200" y="2543175"/>
          <p14:tracePt t="12677" x="7451725" y="2509838"/>
          <p14:tracePt t="12683" x="7459663" y="2476500"/>
          <p14:tracePt t="12692" x="7467600" y="2443163"/>
          <p14:tracePt t="12699" x="7467600" y="2409825"/>
          <p14:tracePt t="12706" x="7467600" y="2374900"/>
          <p14:tracePt t="12712" x="7467600" y="2351088"/>
          <p14:tracePt t="12721" x="7467600" y="2325688"/>
          <p14:tracePt t="12728" x="7451725" y="2308225"/>
          <p14:tracePt t="12737" x="7426325" y="2282825"/>
          <p14:tracePt t="12742" x="7383463" y="2266950"/>
          <p14:tracePt t="12752" x="7334250" y="2241550"/>
          <p14:tracePt t="12760" x="7299325" y="2224088"/>
          <p14:tracePt t="12768" x="7265988" y="2198688"/>
          <p14:tracePt t="12774" x="7224713" y="2182813"/>
          <p14:tracePt t="12782" x="7191375" y="2165350"/>
          <p14:tracePt t="12789" x="7158038" y="2165350"/>
          <p14:tracePt t="12796" x="7132638" y="2165350"/>
          <p14:tracePt t="12802" x="7099300" y="2165350"/>
          <p14:tracePt t="12811" x="7064375" y="2165350"/>
          <p14:tracePt t="12819" x="7023100" y="2157413"/>
          <p14:tracePt t="12828" x="6972300" y="2157413"/>
          <p14:tracePt t="12832" x="6923088" y="2165350"/>
          <p14:tracePt t="12841" x="6872288" y="2182813"/>
          <p14:tracePt t="12850" x="6821488" y="2182813"/>
          <p14:tracePt t="12858" x="6780213" y="2190750"/>
          <p14:tracePt t="12864" x="6729413" y="2190750"/>
          <p14:tracePt t="12871" x="6688138" y="2190750"/>
          <p14:tracePt t="12879" x="6653213" y="2198688"/>
          <p14:tracePt t="12887" x="6611938" y="2198688"/>
          <p14:tracePt t="12892" x="6570663" y="2208213"/>
          <p14:tracePt t="12900" x="6535738" y="2208213"/>
          <p14:tracePt t="12908" x="6494463" y="2208213"/>
          <p14:tracePt t="12916" x="6461125" y="2216150"/>
          <p14:tracePt t="12923" x="6427788" y="2216150"/>
          <p14:tracePt t="12931" x="6394450" y="2224088"/>
          <p14:tracePt t="12939" x="6359525" y="2224088"/>
          <p14:tracePt t="12947" x="6326188" y="2233613"/>
          <p14:tracePt t="12953" x="6300788" y="2241550"/>
          <p14:tracePt t="12961" x="6267450" y="2257425"/>
          <p14:tracePt t="12970" x="6242050" y="2257425"/>
          <p14:tracePt t="12976" x="6218238" y="2274888"/>
          <p14:tracePt t="12983" x="6192838" y="2292350"/>
          <p14:tracePt t="12991" x="6167438" y="2308225"/>
          <p14:tracePt t="12999" x="6142038" y="2325688"/>
          <p14:tracePt t="13007" x="6124575" y="2325688"/>
          <p14:tracePt t="13012" x="6124575" y="2351088"/>
          <p14:tracePt t="13020" x="6100763" y="2366963"/>
          <p14:tracePt t="13030" x="6075363" y="2392363"/>
          <p14:tracePt t="13037" x="6057900" y="2392363"/>
          <p14:tracePt t="13044" x="6042025" y="2409825"/>
          <p14:tracePt t="13059" x="6024563" y="2425700"/>
          <p14:tracePt t="13081" x="6016625" y="2433638"/>
          <p14:tracePt t="13088" x="6016625" y="2443163"/>
          <p14:tracePt t="13098" x="6008688" y="2443163"/>
          <p14:tracePt t="13102" x="5999163" y="2451100"/>
          <p14:tracePt t="13111" x="5983288" y="2459038"/>
          <p14:tracePt t="13120" x="5973763" y="2459038"/>
          <p14:tracePt t="13127" x="5973763" y="2468563"/>
          <p14:tracePt t="13132" x="5965825" y="2476500"/>
          <p14:tracePt t="13149" x="5957888" y="2484438"/>
          <p14:tracePt t="13163" x="5949950" y="2492375"/>
          <p14:tracePt t="13186" x="5940425" y="2492375"/>
          <p14:tracePt t="13231" x="5940425" y="2484438"/>
          <p14:tracePt t="13261" x="5932488" y="2484438"/>
          <p14:tracePt t="13277" x="5924550" y="2484438"/>
          <p14:tracePt t="13291" x="5915025" y="2484438"/>
          <p14:tracePt t="13299" x="5907088" y="2484438"/>
          <p14:tracePt t="13313" x="5899150" y="2484438"/>
          <p14:tracePt t="13321" x="5881688" y="2484438"/>
          <p14:tracePt t="13329" x="5865813" y="2484438"/>
          <p14:tracePt t="13343" x="5848350" y="2492375"/>
          <p14:tracePt t="13351" x="5840413" y="2501900"/>
          <p14:tracePt t="13361" x="5840413" y="2509838"/>
          <p14:tracePt t="13367" x="5832475" y="2527300"/>
          <p14:tracePt t="13373" x="5822950" y="2551113"/>
          <p14:tracePt t="13382" x="5822950" y="2586038"/>
          <p14:tracePt t="13388" x="5815013" y="2619375"/>
          <p14:tracePt t="13398" x="5815013" y="2652713"/>
          <p14:tracePt t="13402" x="5815013" y="2686050"/>
          <p14:tracePt t="13411" x="5815013" y="2727325"/>
          <p14:tracePt t="13419" x="5822950" y="2770188"/>
          <p14:tracePt t="13427" x="5832475" y="2820988"/>
          <p14:tracePt t="13433" x="5840413" y="2870200"/>
          <p14:tracePt t="13442" x="5856288" y="2913063"/>
          <p14:tracePt t="13449" x="5873750" y="2963863"/>
          <p14:tracePt t="13457" x="5881688" y="3013075"/>
          <p14:tracePt t="13464" x="5899150" y="3055938"/>
          <p14:tracePt t="13471" x="5907088" y="3097213"/>
          <p14:tracePt t="13480" x="5924550" y="3140075"/>
          <p14:tracePt t="13521" x="6057900" y="3306763"/>
          <p14:tracePt t="13527" x="6057900" y="3324225"/>
          <p14:tracePt t="13545" x="6067425" y="3324225"/>
          <p14:tracePt t="13551" x="6067425" y="3332163"/>
          <p14:tracePt t="13556" x="6075363" y="3332163"/>
          <p14:tracePt t="13587" x="6083300" y="3332163"/>
          <p14:tracePt t="13594" x="6100763" y="3332163"/>
          <p14:tracePt t="13603" x="6116638" y="3332163"/>
          <p14:tracePt t="13611" x="6134100" y="3332163"/>
          <p14:tracePt t="13617" x="6159500" y="3332163"/>
          <p14:tracePt t="13624" x="6192838" y="3332163"/>
          <p14:tracePt t="13633" x="6234113" y="3332163"/>
          <p14:tracePt t="13641" x="6276975" y="3332163"/>
          <p14:tracePt t="13646" x="6326188" y="3332163"/>
          <p14:tracePt t="13655" x="6384925" y="3332163"/>
          <p14:tracePt t="13663" x="6453188" y="3332163"/>
          <p14:tracePt t="13671" x="6519863" y="3332163"/>
          <p14:tracePt t="13677" x="6578600" y="3332163"/>
          <p14:tracePt t="13684" x="6645275" y="3324225"/>
          <p14:tracePt t="13693" x="6704013" y="3316288"/>
          <p14:tracePt t="13701" x="6754813" y="3306763"/>
          <p14:tracePt t="13706" x="6813550" y="3306763"/>
          <p14:tracePt t="13715" x="6864350" y="3290888"/>
          <p14:tracePt t="13724" x="6923088" y="3281363"/>
          <p14:tracePt t="13732" x="6972300" y="3273425"/>
          <p14:tracePt t="13737" x="7031038" y="3257550"/>
          <p14:tracePt t="13746" x="7081838" y="3248025"/>
          <p14:tracePt t="13754" x="7140575" y="3240088"/>
          <p14:tracePt t="13761" x="7199313" y="3222625"/>
          <p14:tracePt t="13767" x="7250113" y="3214688"/>
          <p14:tracePt t="13775" x="7299325" y="3198813"/>
          <p14:tracePt t="13783" x="7342188" y="3181350"/>
          <p14:tracePt t="13791" x="7383463" y="3155950"/>
          <p14:tracePt t="13797" x="7426325" y="3140075"/>
          <p14:tracePt t="13805" x="7467600" y="3114675"/>
          <p14:tracePt t="13814" x="7510463" y="3097213"/>
          <p14:tracePt t="13821" x="7543800" y="3071813"/>
          <p14:tracePt t="13827" x="7577138" y="3055938"/>
          <p14:tracePt t="13835" x="7602538" y="3030538"/>
          <p14:tracePt t="13844" x="7602538" y="3005138"/>
          <p14:tracePt t="13851" x="7643813" y="2979738"/>
          <p14:tracePt t="13857" x="7677150" y="2946400"/>
          <p14:tracePt t="13865" x="7694613" y="2921000"/>
          <p14:tracePt t="13872" x="7710488" y="2887663"/>
          <p14:tracePt t="13881" x="7727950" y="2854325"/>
          <p14:tracePt t="13886" x="7727950" y="2820988"/>
          <p14:tracePt t="13895" x="7735888" y="2786063"/>
          <p14:tracePt t="13904" x="7735888" y="2744788"/>
          <p14:tracePt t="13911" x="7735888" y="2703513"/>
          <p14:tracePt t="13916" x="7735888" y="2660650"/>
          <p14:tracePt t="13924" x="7735888" y="2619375"/>
          <p14:tracePt t="13933" x="7727950" y="2568575"/>
          <p14:tracePt t="13941" x="7702550" y="2527300"/>
          <p14:tracePt t="13947" x="7661275" y="2484438"/>
          <p14:tracePt t="13955" x="7627938" y="2451100"/>
          <p14:tracePt t="13963" x="7593013" y="2425700"/>
          <p14:tracePt t="13970" x="7569200" y="2400300"/>
          <p14:tracePt t="13977" x="7534275" y="2374900"/>
          <p14:tracePt t="13985" x="7500938" y="2359025"/>
          <p14:tracePt t="13993" x="7467600" y="2341563"/>
          <p14:tracePt t="14001" x="7434263" y="2333625"/>
          <p14:tracePt t="14007" x="7408863" y="2333625"/>
          <p14:tracePt t="14015" x="7392988" y="2325688"/>
          <p14:tracePt t="14037" x="7392988" y="2316163"/>
          <p14:tracePt t="14045" x="7383463" y="2316163"/>
          <p14:tracePt t="14053" x="7383463" y="2325688"/>
          <p14:tracePt t="14061" x="7375525" y="2351088"/>
          <p14:tracePt t="14067" x="7375525" y="2374900"/>
          <p14:tracePt t="14074" x="7375525" y="2392363"/>
          <p14:tracePt t="14097" x="7383463" y="2400300"/>
          <p14:tracePt t="14106" x="7392988" y="2400300"/>
          <p14:tracePt t="14114" x="7400925" y="2400300"/>
          <p14:tracePt t="14121" x="7400925" y="2409825"/>
          <p14:tracePt t="14127" x="7408863" y="2417763"/>
          <p14:tracePt t="14135" x="7408863" y="2425700"/>
          <p14:tracePt t="14143" x="7416800" y="2433638"/>
          <p14:tracePt t="14156" x="7416800" y="2443163"/>
          <p14:tracePt t="14165" x="7408863" y="2443163"/>
          <p14:tracePt t="14173" x="7383463" y="2451100"/>
          <p14:tracePt t="14181" x="7350125" y="2451100"/>
          <p14:tracePt t="14187" x="7308850" y="2451100"/>
          <p14:tracePt t="14195" x="7250113" y="2451100"/>
          <p14:tracePt t="14202" x="7199313" y="2443163"/>
          <p14:tracePt t="14212" x="7140575" y="2433638"/>
          <p14:tracePt t="14217" x="7081838" y="2417763"/>
          <p14:tracePt t="14226" x="7015163" y="2409825"/>
          <p14:tracePt t="14233" x="6938963" y="2392363"/>
          <p14:tracePt t="14241" x="6872288" y="2366963"/>
          <p14:tracePt t="14247" x="6805613" y="2366963"/>
          <p14:tracePt t="14254" x="6729413" y="2366963"/>
          <p14:tracePt t="14263" x="6653213" y="2359025"/>
          <p14:tracePt t="14271" x="6570663" y="2359025"/>
          <p14:tracePt t="14277" x="6494463" y="2374900"/>
          <p14:tracePt t="14285" x="6418263" y="2409825"/>
          <p14:tracePt t="14294" x="6351588" y="2425700"/>
          <p14:tracePt t="14301" x="6292850" y="2451100"/>
          <p14:tracePt t="14307" x="6234113" y="2476500"/>
          <p14:tracePt t="14315" x="6175375" y="2501900"/>
          <p14:tracePt t="14323" x="6134100" y="2527300"/>
          <p14:tracePt t="14331" x="6083300" y="2551113"/>
          <p14:tracePt t="14336" x="6049963" y="2576513"/>
          <p14:tracePt t="14344" x="6016625" y="2593975"/>
          <p14:tracePt t="14355" x="5991225" y="2609850"/>
          <p14:tracePt t="14361" x="5965825" y="2627313"/>
          <p14:tracePt t="14367" x="5965825" y="2644775"/>
          <p14:tracePt t="14374" x="5965825" y="2652713"/>
          <p14:tracePt t="14384" x="5965825" y="2668588"/>
          <p14:tracePt t="14391" x="5965825" y="2686050"/>
          <p14:tracePt t="14396" x="5957888" y="2703513"/>
          <p14:tracePt t="14406" x="5957888" y="2727325"/>
          <p14:tracePt t="14413" x="5957888" y="2762250"/>
          <p14:tracePt t="14421" x="5957888" y="2795588"/>
          <p14:tracePt t="14427" x="5957888" y="2828925"/>
          <p14:tracePt t="14435" x="5957888" y="2870200"/>
          <p14:tracePt t="14443" x="5957888" y="2905125"/>
          <p14:tracePt t="14450" x="5957888" y="2946400"/>
          <p14:tracePt t="14456" x="5957888" y="2979738"/>
          <p14:tracePt t="14465" x="5957888" y="3022600"/>
          <p14:tracePt t="14473" x="5957888" y="3055938"/>
          <p14:tracePt t="14481" x="5957888" y="3081338"/>
          <p14:tracePt t="14488" x="5949950" y="3114675"/>
          <p14:tracePt t="14495" x="5949950" y="3140075"/>
          <p14:tracePt t="14503" x="5949950" y="3163888"/>
          <p14:tracePt t="14511" x="5949950" y="3189288"/>
          <p14:tracePt t="14517" x="5957888" y="3214688"/>
          <p14:tracePt t="14525" x="5957888" y="3232150"/>
          <p14:tracePt t="14533" x="5973763" y="3257550"/>
          <p14:tracePt t="14541" x="5991225" y="3273425"/>
          <p14:tracePt t="14547" x="5999163" y="3290888"/>
          <p14:tracePt t="14556" x="6016625" y="3290888"/>
          <p14:tracePt t="14563" x="6032500" y="3306763"/>
          <p14:tracePt t="14571" x="6057900" y="3306763"/>
          <p14:tracePt t="14576" x="6083300" y="3306763"/>
          <p14:tracePt t="14585" x="6108700" y="3306763"/>
          <p14:tracePt t="14593" x="6134100" y="3306763"/>
          <p14:tracePt t="14601" x="6159500" y="3316288"/>
          <p14:tracePt t="14608" x="6192838" y="3316288"/>
          <p14:tracePt t="14614" x="6218238" y="3316288"/>
          <p14:tracePt t="14623" x="6259513" y="3316288"/>
          <p14:tracePt t="14631" x="6292850" y="3316288"/>
          <p14:tracePt t="14637" x="6343650" y="3306763"/>
          <p14:tracePt t="14645" x="6394450" y="3298825"/>
          <p14:tracePt t="14653" x="6443663" y="3298825"/>
          <p14:tracePt t="14662" x="6494463" y="3290888"/>
          <p14:tracePt t="14667" x="6553200" y="3281363"/>
          <p14:tracePt t="14676" x="6604000" y="3273425"/>
          <p14:tracePt t="14684" x="6653213" y="3265488"/>
          <p14:tracePt t="14691" x="6704013" y="3248025"/>
          <p14:tracePt t="14696" x="6754813" y="3240088"/>
          <p14:tracePt t="14705" x="6813550" y="3232150"/>
          <p14:tracePt t="14712" x="6864350" y="3222625"/>
          <p14:tracePt t="14721" x="6913563" y="3206750"/>
          <p14:tracePt t="14727" x="6964363" y="3189288"/>
          <p14:tracePt t="14735" x="7015163" y="3181350"/>
          <p14:tracePt t="14743" x="7048500" y="3181350"/>
          <p14:tracePt t="14751" x="7089775" y="3163888"/>
          <p14:tracePt t="14757" x="7115175" y="3163888"/>
          <p14:tracePt t="14765" x="7148513" y="3148013"/>
          <p14:tracePt t="14774" x="7173913" y="3140075"/>
          <p14:tracePt t="14782" x="7199313" y="3140075"/>
          <p14:tracePt t="14787" x="7199313" y="3122613"/>
          <p14:tracePt t="14795" x="7232650" y="3122613"/>
          <p14:tracePt t="14803" x="7258050" y="3114675"/>
          <p14:tracePt t="14811" x="7283450" y="3105150"/>
          <p14:tracePt t="14817" x="7283450" y="3097213"/>
          <p14:tracePt t="14824" x="7299325" y="3089275"/>
          <p14:tracePt t="14842" x="7308850" y="3081338"/>
          <p14:tracePt t="14847" x="7308850" y="3071813"/>
          <p14:tracePt t="14855" x="7316788" y="3063875"/>
          <p14:tracePt t="14864" x="7324725" y="3055938"/>
          <p14:tracePt t="14872" x="7334250" y="3038475"/>
          <p14:tracePt t="14878" x="7342188" y="3022600"/>
          <p14:tracePt t="14885" x="7350125" y="2997200"/>
          <p14:tracePt t="14893" x="7350125" y="2963863"/>
          <p14:tracePt t="14901" x="7358063" y="2913063"/>
          <p14:tracePt t="14907" x="7358063" y="2854325"/>
          <p14:tracePt t="14914" x="7358063" y="2820988"/>
          <p14:tracePt t="14923" x="7358063" y="2778125"/>
          <p14:tracePt t="14930" x="7358063" y="2736850"/>
          <p14:tracePt t="14937" x="7358063" y="2693988"/>
          <p14:tracePt t="14945" x="7350125" y="2652713"/>
          <p14:tracePt t="14954" x="7334250" y="2601913"/>
          <p14:tracePt t="14962" x="7324725" y="2560638"/>
          <p14:tracePt t="14968" x="7324725" y="2527300"/>
          <p14:tracePt t="14975" x="7308850" y="2484438"/>
          <p14:tracePt t="14983" x="7299325" y="2451100"/>
          <p14:tracePt t="14991" x="7291388" y="2425700"/>
          <p14:tracePt t="14997" x="7291388" y="2392363"/>
          <p14:tracePt t="15005" x="7283450" y="2366963"/>
          <p14:tracePt t="15013" x="7283450" y="2341563"/>
          <p14:tracePt t="15021" x="7283450" y="2333625"/>
          <p14:tracePt t="15043" x="7291388" y="2325688"/>
          <p14:tracePt t="15065" x="7299325" y="2325688"/>
          <p14:tracePt t="15073" x="7299325" y="2316163"/>
          <p14:tracePt t="15080" x="7291388" y="2316163"/>
          <p14:tracePt t="15087" x="7265988" y="2316163"/>
          <p14:tracePt t="15095" x="7232650" y="2316163"/>
          <p14:tracePt t="15103" x="7181850" y="2325688"/>
          <p14:tracePt t="15111" x="7148513" y="2325688"/>
          <p14:tracePt t="15116" x="7123113" y="2325688"/>
          <p14:tracePt t="15125" x="7089775" y="2333625"/>
          <p14:tracePt t="15133" x="7064375" y="2333625"/>
          <p14:tracePt t="15141" x="7040563" y="2333625"/>
          <p14:tracePt t="15146" x="7015163" y="2333625"/>
          <p14:tracePt t="15156" x="6972300" y="2333625"/>
          <p14:tracePt t="15163" x="6931025" y="2333625"/>
          <p14:tracePt t="15171" x="6888163" y="2333625"/>
          <p14:tracePt t="15177" x="6838950" y="2333625"/>
          <p14:tracePt t="15184" x="6780213" y="2333625"/>
          <p14:tracePt t="15193" x="6721475" y="2333625"/>
          <p14:tracePt t="15202" x="6662738" y="2333625"/>
          <p14:tracePt t="15206" x="6594475" y="2333625"/>
          <p14:tracePt t="15215" x="6535738" y="2333625"/>
          <p14:tracePt t="15222" x="6477000" y="2333625"/>
          <p14:tracePt t="15231" x="6418263" y="2333625"/>
          <p14:tracePt t="15236" x="6359525" y="2333625"/>
          <p14:tracePt t="15245" x="6310313" y="2341563"/>
          <p14:tracePt t="15253" x="6251575" y="2341563"/>
          <p14:tracePt t="15260" x="6200775" y="2351088"/>
          <p14:tracePt t="15268" x="6159500" y="2359025"/>
          <p14:tracePt t="15275" x="6116638" y="2366963"/>
          <p14:tracePt t="15283" x="6091238" y="2374900"/>
          <p14:tracePt t="15292" x="6057900" y="2392363"/>
          <p14:tracePt t="15297" x="6032500" y="2409825"/>
          <p14:tracePt t="15306" x="6008688" y="2425700"/>
          <p14:tracePt t="15313" x="5983288" y="2433638"/>
          <p14:tracePt t="15322" x="5965825" y="2443163"/>
          <p14:tracePt t="15328" x="5940425" y="2443163"/>
          <p14:tracePt t="15335" x="5924550" y="2451100"/>
          <p14:tracePt t="15344" x="5907088" y="2459038"/>
          <p14:tracePt t="15352" x="5899150" y="2468563"/>
          <p14:tracePt t="15357" x="5881688" y="2476500"/>
          <p14:tracePt t="15366" x="5865813" y="2484438"/>
          <p14:tracePt t="15373" x="5856288" y="2492375"/>
          <p14:tracePt t="15381" x="5856288" y="2501900"/>
          <p14:tracePt t="15387" x="5856288" y="2509838"/>
          <p14:tracePt t="15395" x="5848350" y="2527300"/>
          <p14:tracePt t="15403" x="5848350" y="2543175"/>
          <p14:tracePt t="15411" x="5848350" y="2568575"/>
          <p14:tracePt t="15417" x="5840413" y="2601913"/>
          <p14:tracePt t="15425" x="5840413" y="2627313"/>
          <p14:tracePt t="15433" x="5840413" y="2652713"/>
          <p14:tracePt t="15441" x="5840413" y="2686050"/>
          <p14:tracePt t="15448" x="5840413" y="2727325"/>
          <p14:tracePt t="15455" x="5840413" y="2778125"/>
          <p14:tracePt t="15463" x="5840413" y="2828925"/>
          <p14:tracePt t="15468" x="5848350" y="2887663"/>
          <p14:tracePt t="15477" x="5848350" y="2938463"/>
          <p14:tracePt t="15485" x="5856288" y="2997200"/>
          <p14:tracePt t="15495" x="5865813" y="3046413"/>
          <p14:tracePt t="15501" x="5865813" y="3089275"/>
          <p14:tracePt t="15507" x="5873750" y="3140075"/>
          <p14:tracePt t="15515" x="5873750" y="3189288"/>
          <p14:tracePt t="15523" x="5881688" y="3232150"/>
          <p14:tracePt t="15531" x="5881688" y="3265488"/>
          <p14:tracePt t="15538" x="5891213" y="3306763"/>
          <p14:tracePt t="15546" x="5891213" y="3332163"/>
          <p14:tracePt t="15552" x="5899150" y="3365500"/>
          <p14:tracePt t="15561" x="5899150" y="3390900"/>
          <p14:tracePt t="15567" x="5907088" y="3416300"/>
          <p14:tracePt t="15575" x="5907088" y="3433763"/>
          <p14:tracePt t="15583" x="5915025" y="3449638"/>
          <p14:tracePt t="15623" x="6016625" y="3467100"/>
          <p14:tracePt t="15631" x="6032500" y="3467100"/>
          <p14:tracePt t="15639" x="6042025" y="3467100"/>
          <p14:tracePt t="15647" x="6057900" y="3467100"/>
          <p14:tracePt t="15656" x="6083300" y="3467100"/>
          <p14:tracePt t="15661" x="6116638" y="3459163"/>
          <p14:tracePt t="15670" x="6159500" y="3459163"/>
          <p14:tracePt t="15677" x="6200775" y="3459163"/>
          <p14:tracePt t="15684" x="6259513" y="3459163"/>
          <p14:tracePt t="15691" x="6318250" y="3449638"/>
          <p14:tracePt t="15698" x="6384925" y="3449638"/>
          <p14:tracePt t="15707" x="6453188" y="3441700"/>
          <p14:tracePt t="15715" x="6519863" y="3441700"/>
          <p14:tracePt t="15720" x="6578600" y="3433763"/>
          <p14:tracePt t="15729" x="6637338" y="3424238"/>
          <p14:tracePt t="15738" x="6678613" y="3416300"/>
          <p14:tracePt t="15745" x="6721475" y="3408363"/>
          <p14:tracePt t="15751" x="6762750" y="3408363"/>
          <p14:tracePt t="15759" x="6796088" y="3398838"/>
          <p14:tracePt t="15768" x="6829425" y="3390900"/>
          <p14:tracePt t="15773" x="6872288" y="3382963"/>
          <p14:tracePt t="15780" x="6897688" y="3382963"/>
          <p14:tracePt t="15789" x="6931025" y="3375025"/>
          <p14:tracePt t="15797" x="6956425" y="3365500"/>
          <p14:tracePt t="15802" x="6972300" y="3365500"/>
          <p14:tracePt t="15811" x="6972300" y="3357563"/>
          <p14:tracePt t="15819" x="7005638" y="3357563"/>
          <p14:tracePt t="15827" x="7005638" y="3340100"/>
          <p14:tracePt t="15835" x="7015163" y="3324225"/>
          <p14:tracePt t="15840" x="7031038" y="3298825"/>
          <p14:tracePt t="15849" x="7040563" y="3265488"/>
          <p14:tracePt t="15858" x="7040563" y="3214688"/>
          <p14:tracePt t="15865" x="7056438" y="3173413"/>
          <p14:tracePt t="15872" x="7064375" y="3122613"/>
          <p14:tracePt t="15879" x="7064375" y="3071813"/>
          <p14:tracePt t="15886" x="7073900" y="3005138"/>
          <p14:tracePt t="15895" x="7073900" y="2946400"/>
          <p14:tracePt t="15900" x="7081838" y="2887663"/>
          <p14:tracePt t="15909" x="7081838" y="2828925"/>
          <p14:tracePt t="15917" x="7081838" y="2770188"/>
          <p14:tracePt t="15922" x="7089775" y="2719388"/>
          <p14:tracePt t="15932" x="7089775" y="2668588"/>
          <p14:tracePt t="15939" x="7099300" y="2627313"/>
          <p14:tracePt t="15948" x="7099300" y="2593975"/>
          <p14:tracePt t="15954" x="7115175" y="2560638"/>
          <p14:tracePt t="15962" x="7132638" y="2535238"/>
          <p14:tracePt t="15970" x="7148513" y="2509838"/>
          <p14:tracePt t="15977" x="7158038" y="2501900"/>
          <p14:tracePt t="16018" x="7232650" y="2476500"/>
          <p14:tracePt t="16025" x="7232650" y="2468563"/>
          <p14:tracePt t="16032" x="7207250" y="2468563"/>
          <p14:tracePt t="16041" x="7191375" y="2468563"/>
          <p14:tracePt t="16049" x="7165975" y="2468563"/>
          <p14:tracePt t="16055" x="7123113" y="2468563"/>
          <p14:tracePt t="16063" x="7081838" y="2468563"/>
          <p14:tracePt t="16072" x="7031038" y="2468563"/>
          <p14:tracePt t="16079" x="6981825" y="2468563"/>
          <p14:tracePt t="16085" x="6938963" y="2468563"/>
          <p14:tracePt t="16093" x="6897688" y="2451100"/>
          <p14:tracePt t="16101" x="6846888" y="2433638"/>
          <p14:tracePt t="16109" x="6805613" y="2409825"/>
          <p14:tracePt t="16115" x="6754813" y="2409825"/>
          <p14:tracePt t="16123" x="6696075" y="2409825"/>
          <p14:tracePt t="16131" x="6629400" y="2409825"/>
          <p14:tracePt t="16139" x="6561138" y="2409825"/>
          <p14:tracePt t="16145" x="6494463" y="2409825"/>
          <p14:tracePt t="16153" x="6427788" y="2417763"/>
          <p14:tracePt t="16161" x="6369050" y="2417763"/>
          <p14:tracePt t="16169" x="6318250" y="2425700"/>
          <p14:tracePt t="16176" x="6276975" y="2433638"/>
          <p14:tracePt t="16184" x="6234113" y="2443163"/>
          <p14:tracePt t="16191" x="6200775" y="2451100"/>
          <p14:tracePt t="16199" x="6167438" y="2451100"/>
          <p14:tracePt t="16204" x="6134100" y="2459038"/>
          <p14:tracePt t="16213" x="6108700" y="2468563"/>
          <p14:tracePt t="16221" x="6091238" y="2468563"/>
          <p14:tracePt t="16229" x="6075363" y="2468563"/>
          <p14:tracePt t="16234" x="6057900" y="2476500"/>
          <p14:tracePt t="16259" x="6049963" y="2484438"/>
          <p14:tracePt t="16274" x="6049963" y="2492375"/>
          <p14:tracePt t="16281" x="6042025" y="2492375"/>
          <p14:tracePt t="16287" x="6032500" y="2509838"/>
          <p14:tracePt t="16295" x="6032500" y="2527300"/>
          <p14:tracePt t="16302" x="6024563" y="2543175"/>
          <p14:tracePt t="16311" x="6024563" y="2576513"/>
          <p14:tracePt t="16319" x="6016625" y="2627313"/>
          <p14:tracePt t="16359" x="5940425" y="3022600"/>
          <p14:tracePt t="16367" x="5940425" y="3063875"/>
          <p14:tracePt t="16377" x="5932488" y="3071813"/>
          <p14:tracePt t="16383" x="5932488" y="3130550"/>
          <p14:tracePt t="16388" x="5932488" y="3181350"/>
          <p14:tracePt t="16397" x="5932488" y="3222625"/>
          <p14:tracePt t="16405" x="5932488" y="3257550"/>
          <p14:tracePt t="16413" x="5932488" y="3290888"/>
          <p14:tracePt t="16419" x="5932488" y="3324225"/>
          <p14:tracePt t="16427" x="5932488" y="3349625"/>
          <p14:tracePt t="16434" x="5932488" y="3375025"/>
          <p14:tracePt t="16441" x="5940425" y="3390900"/>
          <p14:tracePt t="16449" x="5949950" y="3416300"/>
          <p14:tracePt t="16457" x="5957888" y="3424238"/>
          <p14:tracePt t="16465" x="5965825" y="3424238"/>
          <p14:tracePt t="16474" x="5973763" y="3433763"/>
          <p14:tracePt t="16479" x="5983288" y="3433763"/>
          <p14:tracePt t="16486" x="5991225" y="3433763"/>
          <p14:tracePt t="16496" x="5999163" y="3441700"/>
          <p14:tracePt t="16503" x="6016625" y="3441700"/>
          <p14:tracePt t="16510" x="6042025" y="3449638"/>
          <p14:tracePt t="16517" x="6057900" y="3449638"/>
          <p14:tracePt t="16525" x="6091238" y="3449638"/>
          <p14:tracePt t="16533" x="6124575" y="3449638"/>
          <p14:tracePt t="16539" x="6167438" y="3449638"/>
          <p14:tracePt t="16547" x="6208713" y="3449638"/>
          <p14:tracePt t="16555" x="6259513" y="3449638"/>
          <p14:tracePt t="16563" x="6318250" y="3449638"/>
          <p14:tracePt t="16569" x="6384925" y="3449638"/>
          <p14:tracePt t="16576" x="6453188" y="3441700"/>
          <p14:tracePt t="16585" x="6519863" y="3433763"/>
          <p14:tracePt t="16591" x="6586538" y="3424238"/>
          <p14:tracePt t="16600" x="6645275" y="3416300"/>
          <p14:tracePt t="16607" x="6696075" y="3416300"/>
          <p14:tracePt t="16615" x="6746875" y="3408363"/>
          <p14:tracePt t="16623" x="6796088" y="3398838"/>
          <p14:tracePt t="16629" x="6838950" y="3390900"/>
          <p14:tracePt t="16637" x="6880225" y="3382963"/>
          <p14:tracePt t="16644" x="6913563" y="3375025"/>
          <p14:tracePt t="16654" x="6946900" y="3375025"/>
          <p14:tracePt t="16659" x="6972300" y="3365500"/>
          <p14:tracePt t="16667" x="6997700" y="3357563"/>
          <p14:tracePt t="16675" x="7023100" y="3357563"/>
          <p14:tracePt t="16683" x="7031038" y="3349625"/>
          <p14:tracePt t="16697" x="7040563" y="3340100"/>
          <p14:tracePt t="16705" x="7056438" y="3340100"/>
          <p14:tracePt t="16712" x="7056438" y="3332163"/>
          <p14:tracePt t="16718" x="7064375" y="3324225"/>
          <p14:tracePt t="16727" x="7081838" y="3316288"/>
          <p14:tracePt t="16735" x="7099300" y="3306763"/>
          <p14:tracePt t="16923" x="7375525" y="2257425"/>
          <p14:tracePt t="16925" x="7375525" y="2249488"/>
          <p14:tracePt t="16933" x="7375525" y="2241550"/>
          <p14:tracePt t="16939" x="7375525" y="2233613"/>
          <p14:tracePt t="16948" x="7375525" y="2216150"/>
          <p14:tracePt t="16955" x="7367588" y="2198688"/>
          <p14:tracePt t="16963" x="7367588" y="2182813"/>
          <p14:tracePt t="16969" x="7367588" y="2157413"/>
          <p14:tracePt t="16977" x="7367588" y="2139950"/>
          <p14:tracePt t="16985" x="7367588" y="2114550"/>
          <p14:tracePt t="16991" x="7358063" y="2098675"/>
          <p14:tracePt t="16999" x="7350125" y="2081213"/>
          <p14:tracePt t="17015" x="7342188" y="2081213"/>
          <p14:tracePt t="17030" x="7334250" y="2073275"/>
          <p14:tracePt t="17045" x="7324725" y="2073275"/>
          <p14:tracePt t="17051" x="7316788" y="2065338"/>
          <p14:tracePt t="17059" x="7299325" y="2065338"/>
          <p14:tracePt t="17067" x="7283450" y="2065338"/>
          <p14:tracePt t="17075" x="7250113" y="2073275"/>
          <p14:tracePt t="17084" x="7216775" y="2090738"/>
          <p14:tracePt t="17089" x="7165975" y="2090738"/>
          <p14:tracePt t="17096" x="7140575" y="2090738"/>
          <p14:tracePt t="17105" x="7107238" y="2098675"/>
          <p14:tracePt t="17114" x="7073900" y="2106613"/>
          <p14:tracePt t="17119" x="7040563" y="2114550"/>
          <p14:tracePt t="17127" x="6997700" y="2124075"/>
          <p14:tracePt t="17135" x="6946900" y="2132013"/>
          <p14:tracePt t="17143" x="6897688" y="2139950"/>
          <p14:tracePt t="17149" x="6829425" y="2165350"/>
          <p14:tracePt t="17157" x="6762750" y="2182813"/>
          <p14:tracePt t="17165" x="6696075" y="2208213"/>
          <p14:tracePt t="17173" x="6611938" y="2224088"/>
          <p14:tracePt t="17179" x="6535738" y="2224088"/>
          <p14:tracePt t="17187" x="6443663" y="2224088"/>
          <p14:tracePt t="17195" x="6359525" y="2224088"/>
          <p14:tracePt t="17203" x="6276975" y="2224088"/>
          <p14:tracePt t="17209" x="6200775" y="2198688"/>
          <p14:tracePt t="17216" x="6124575" y="2190750"/>
          <p14:tracePt t="17227" x="6049963" y="2190750"/>
          <p14:tracePt t="17233" x="5973763" y="2190750"/>
          <p14:tracePt t="17239" x="5891213" y="2190750"/>
          <p14:tracePt t="17247" x="5815013" y="2190750"/>
          <p14:tracePt t="17254" x="5738813" y="2190750"/>
          <p14:tracePt t="17263" x="5672138" y="2190750"/>
          <p14:tracePt t="17269" x="5605463" y="2208213"/>
          <p14:tracePt t="17277" x="5546725" y="2233613"/>
          <p14:tracePt t="17286" x="5503863" y="2257425"/>
          <p14:tracePt t="17293" x="5480050" y="2257425"/>
          <p14:tracePt t="17299" x="5454650" y="2274888"/>
          <p14:tracePt t="17307" x="5437188" y="2300288"/>
          <p14:tracePt t="17316" x="5421313" y="2308225"/>
          <p14:tracePt t="17323" x="5421313" y="2316163"/>
          <p14:tracePt t="17329" x="5421313" y="2333625"/>
          <p14:tracePt t="17464" x="5613400" y="3298825"/>
          <p14:tracePt t="17467" x="5621338" y="3324225"/>
          <p14:tracePt t="17473" x="5630863" y="3357563"/>
          <p14:tracePt t="17481" x="5638800" y="3365500"/>
          <p14:tracePt t="17489" x="5638800" y="3416300"/>
          <p14:tracePt t="17495" x="5638800" y="3449638"/>
          <p14:tracePt t="17502" x="5638800" y="3475038"/>
          <p14:tracePt t="17511" x="5638800" y="3500438"/>
          <p14:tracePt t="17527" x="5630863" y="3508375"/>
          <p14:tracePt t="17534" x="5630863" y="3533775"/>
          <p14:tracePt t="17541" x="5613400" y="3533775"/>
          <p14:tracePt t="17549" x="5605463" y="3559175"/>
          <p14:tracePt t="17557" x="5597525" y="3576638"/>
          <p14:tracePt t="17564" x="5597525" y="3592513"/>
          <p14:tracePt t="17571" x="5588000" y="3592513"/>
          <p14:tracePt t="17579" x="5580063" y="3617913"/>
          <p14:tracePt t="17617" x="5605463" y="3625850"/>
          <p14:tracePt t="17623" x="5638800" y="3625850"/>
          <p14:tracePt t="17631" x="5697538" y="3625850"/>
          <p14:tracePt t="17639" x="5764213" y="3625850"/>
          <p14:tracePt t="17647" x="5822950" y="3617913"/>
          <p14:tracePt t="17652" x="5899150" y="3600450"/>
          <p14:tracePt t="17661" x="5965825" y="3592513"/>
          <p14:tracePt t="17670" x="6042025" y="3576638"/>
          <p14:tracePt t="17677" x="6108700" y="3576638"/>
          <p14:tracePt t="17683" x="6175375" y="3551238"/>
          <p14:tracePt t="17691" x="6242050" y="3533775"/>
          <p14:tracePt t="17699" x="6310313" y="3517900"/>
          <p14:tracePt t="17705" x="6376988" y="3517900"/>
          <p14:tracePt t="17713" x="6427788" y="3508375"/>
          <p14:tracePt t="17721" x="6486525" y="3508375"/>
          <p14:tracePt t="17729" x="6535738" y="3500438"/>
          <p14:tracePt t="17737" x="6570663" y="3500438"/>
          <p14:tracePt t="17742" x="6604000" y="3492500"/>
          <p14:tracePt t="17752" x="6629400" y="3492500"/>
          <p14:tracePt t="17759" x="6629400" y="3482975"/>
          <p14:tracePt t="17773" x="6637338" y="3482975"/>
          <p14:tracePt t="17781" x="6637338" y="3475038"/>
          <p14:tracePt t="17798" x="6645275" y="3475038"/>
          <p14:tracePt t="17803" x="6645275" y="3467100"/>
          <p14:tracePt t="17811" x="6645275" y="3459163"/>
          <p14:tracePt t="17820" x="6637338" y="3459163"/>
          <p14:tracePt t="17828" x="6619875" y="3459163"/>
          <p14:tracePt t="17832" x="6604000" y="3449638"/>
          <p14:tracePt t="17842" x="6594475" y="3449638"/>
          <p14:tracePt t="17857" x="6586538" y="3449638"/>
          <p14:tracePt t="17863" x="6578600" y="3449638"/>
          <p14:tracePt t="17870" x="6570663" y="3449638"/>
          <p14:tracePt t="17901" x="6578600" y="3449638"/>
          <p14:tracePt t="17917" x="6586538" y="3449638"/>
          <p14:tracePt t="17923" x="6594475" y="3449638"/>
          <p14:tracePt t="17931" x="6604000" y="3449638"/>
          <p14:tracePt t="17946" x="6611938" y="3449638"/>
          <p14:tracePt t="17953" x="6611938" y="3459163"/>
          <p14:tracePt t="17961" x="6619875" y="3467100"/>
          <p14:tracePt t="17970" x="6619875" y="3475038"/>
          <p14:tracePt t="17976" x="6619875" y="3482975"/>
          <p14:tracePt t="17982" x="6619875" y="3492500"/>
          <p14:tracePt t="17990" x="6611938" y="3492500"/>
          <p14:tracePt t="17998" x="6604000" y="3500438"/>
          <p14:tracePt t="18008" x="6578600" y="3508375"/>
          <p14:tracePt t="18014" x="6535738" y="3517900"/>
          <p14:tracePt t="18022" x="6486525" y="3517900"/>
          <p14:tracePt t="18029" x="6410325" y="3525838"/>
          <p14:tracePt t="18038" x="6351588" y="3525838"/>
          <p14:tracePt t="18043" x="6284913" y="3525838"/>
          <p14:tracePt t="18051" x="6218238" y="3517900"/>
          <p14:tracePt t="18059" x="6149975" y="3500438"/>
          <p14:tracePt t="18066" x="6075363" y="3475038"/>
          <p14:tracePt t="18072" x="5999163" y="3449638"/>
          <p14:tracePt t="18081" x="5924550" y="3408363"/>
          <p14:tracePt t="18088" x="5848350" y="3382963"/>
          <p14:tracePt t="18095" x="5781675" y="3365500"/>
          <p14:tracePt t="18104" x="5715000" y="3340100"/>
          <p14:tracePt t="18112" x="5664200" y="3316288"/>
          <p14:tracePt t="18119" x="5621338" y="3290888"/>
          <p14:tracePt t="18125" x="5588000" y="3257550"/>
          <p14:tracePt t="18134" x="5562600" y="3232150"/>
          <p14:tracePt t="18142" x="5554663" y="3206750"/>
          <p14:tracePt t="18149" x="5554663" y="3181350"/>
          <p14:tracePt t="18157" x="5554663" y="3155950"/>
          <p14:tracePt t="18163" x="5554663" y="3130550"/>
          <p14:tracePt t="18170" x="5554663" y="3114675"/>
          <p14:tracePt t="18179" x="5546725" y="3114675"/>
          <p14:tracePt t="18209" x="5554663" y="3114675"/>
          <p14:tracePt t="18223" x="5562600" y="3114675"/>
          <p14:tracePt t="18247" x="5572125" y="3114675"/>
          <p14:tracePt t="18253" x="5572125" y="3122613"/>
          <p14:tracePt t="18282" x="5562600" y="3130550"/>
          <p14:tracePt t="18307" x="5554663" y="3130550"/>
          <p14:tracePt t="18321" x="5554663" y="3122613"/>
          <p14:tracePt t="18337" x="5546725" y="3122613"/>
          <p14:tracePt t="18351" x="5546725" y="3114675"/>
          <p14:tracePt t="18389" x="5546725" y="3122613"/>
          <p14:tracePt t="18404" x="5554663" y="3122613"/>
          <p14:tracePt t="18411" x="5572125" y="3122613"/>
          <p14:tracePt t="18419" x="5588000" y="3122613"/>
          <p14:tracePt t="18427" x="5613400" y="3122613"/>
          <p14:tracePt t="18434" x="5656263" y="3105150"/>
          <p14:tracePt t="18441" x="5722938" y="3071813"/>
          <p14:tracePt t="18450" x="5789613" y="3038475"/>
          <p14:tracePt t="18457" x="5873750" y="2987675"/>
          <p14:tracePt t="18465" x="5957888" y="2946400"/>
          <p14:tracePt t="18472" x="6057900" y="2905125"/>
          <p14:tracePt t="18480" x="6159500" y="2870200"/>
          <p14:tracePt t="18488" x="6267450" y="2828925"/>
          <p14:tracePt t="18493" x="6384925" y="2795588"/>
          <p14:tracePt t="18502" x="6502400" y="2770188"/>
          <p14:tracePt t="18510" x="6619875" y="2744788"/>
          <p14:tracePt t="18518" x="6729413" y="2727325"/>
          <p14:tracePt t="18523" x="6829425" y="2727325"/>
          <p14:tracePt t="18531" x="6913563" y="2727325"/>
          <p14:tracePt t="18539" x="6997700" y="2727325"/>
          <p14:tracePt t="18547" x="7073900" y="2727325"/>
          <p14:tracePt t="18555" x="7148513" y="2727325"/>
          <p14:tracePt t="18562" x="7207250" y="2727325"/>
          <p14:tracePt t="18569" x="7258050" y="2727325"/>
          <p14:tracePt t="18578" x="7299325" y="2727325"/>
          <p14:tracePt t="18583" x="7334250" y="2727325"/>
          <p14:tracePt t="18591" x="7367588" y="2719388"/>
          <p14:tracePt t="18600" x="7392988" y="2719388"/>
          <p14:tracePt t="18607" x="7426325" y="2711450"/>
          <p14:tracePt t="18614" x="7442200" y="2703513"/>
          <p14:tracePt t="18622" x="7442200" y="2693988"/>
          <p14:tracePt t="18629" x="7442200" y="2686050"/>
          <p14:tracePt t="18637" x="7451725" y="2686050"/>
          <p14:tracePt t="18643" x="7451725" y="2678113"/>
          <p14:tracePt t="18651" x="7459663" y="2678113"/>
          <p14:tracePt t="18659" x="7475538" y="2678113"/>
          <p14:tracePt t="18667" x="7485063" y="2668588"/>
          <p14:tracePt t="18674" x="7500938" y="2668588"/>
          <p14:tracePt t="18681" x="7518400" y="2668588"/>
          <p14:tracePt t="18689" x="7534275" y="2668588"/>
          <p14:tracePt t="18695" x="7551738" y="2660650"/>
          <p14:tracePt t="18704" x="7577138" y="2660650"/>
          <p14:tracePt t="18726" x="7585075" y="2652713"/>
          <p14:tracePt t="18741" x="7593013" y="2652713"/>
          <p14:tracePt t="18779" x="7577138" y="2652713"/>
          <p14:tracePt t="18785" x="7543800" y="2652713"/>
          <p14:tracePt t="18793" x="7493000" y="2652713"/>
          <p14:tracePt t="18801" x="7426325" y="2652713"/>
          <p14:tracePt t="18809" x="7375525" y="2644775"/>
          <p14:tracePt t="18817" x="7308850" y="2644775"/>
          <p14:tracePt t="18823" x="7232650" y="2644775"/>
          <p14:tracePt t="18831" x="7148513" y="2644775"/>
          <p14:tracePt t="18839" x="7056438" y="2644775"/>
          <p14:tracePt t="18848" x="6972300" y="2644775"/>
          <p14:tracePt t="18852" x="6880225" y="2644775"/>
          <p14:tracePt t="18861" x="6788150" y="2644775"/>
          <p14:tracePt t="18869" x="6696075" y="2644775"/>
          <p14:tracePt t="18875" x="6594475" y="2652713"/>
          <p14:tracePt t="18884" x="6494463" y="2668588"/>
          <p14:tracePt t="18891" x="6394450" y="2693988"/>
          <p14:tracePt t="18899" x="6292850" y="2744788"/>
          <p14:tracePt t="18907" x="6200775" y="2811463"/>
          <p14:tracePt t="18913" x="6124575" y="2887663"/>
          <p14:tracePt t="18921" x="6049963" y="2938463"/>
          <p14:tracePt t="18930" x="5991225" y="2979738"/>
          <p14:tracePt t="18938" x="5940425" y="3005138"/>
          <p14:tracePt t="18943" x="5907088" y="3005138"/>
          <p14:tracePt t="18951" x="5891213" y="3038475"/>
          <p14:tracePt t="18965" x="5891213" y="3063875"/>
          <p14:tracePt t="18981" x="5891213" y="3071813"/>
          <p14:tracePt t="18989" x="5891213" y="3081338"/>
          <p14:tracePt t="19003" x="5899150" y="3089275"/>
          <p14:tracePt t="19012" x="5915025" y="3097213"/>
          <p14:tracePt t="19019" x="5932488" y="3105150"/>
          <p14:tracePt t="19025" x="5932488" y="3114675"/>
          <p14:tracePt t="19033" x="5940425" y="3114675"/>
          <p14:tracePt t="19041" x="5940425" y="3122613"/>
          <p14:tracePt t="19057" x="5949950" y="3130550"/>
          <p14:tracePt t="19072" x="5957888" y="3130550"/>
          <p14:tracePt t="19101" x="5949950" y="3130550"/>
          <p14:tracePt t="19109" x="5949950" y="3122613"/>
          <p14:tracePt t="19114" x="5949950" y="3114675"/>
          <p14:tracePt t="19123" x="5957888" y="3089275"/>
          <p14:tracePt t="19132" x="5991225" y="3063875"/>
          <p14:tracePt t="19140" x="6032500" y="3022600"/>
          <p14:tracePt t="19147" x="6100763" y="2971800"/>
          <p14:tracePt t="19154" x="6159500" y="2928938"/>
          <p14:tracePt t="19162" x="6226175" y="2879725"/>
          <p14:tracePt t="19170" x="6310313" y="2828925"/>
          <p14:tracePt t="19175" x="6402388" y="2786063"/>
          <p14:tracePt t="19184" x="6511925" y="2736850"/>
          <p14:tracePt t="19191" x="6619875" y="2693988"/>
          <p14:tracePt t="19199" x="6737350" y="2660650"/>
          <p14:tracePt t="19208" x="6846888" y="2627313"/>
          <p14:tracePt t="19213" x="6946900" y="2609850"/>
          <p14:tracePt t="19221" x="7064375" y="2593975"/>
          <p14:tracePt t="19230" x="7165975" y="2593975"/>
          <p14:tracePt t="19235" x="7265988" y="2586038"/>
          <p14:tracePt t="19244" x="7350125" y="2568575"/>
          <p14:tracePt t="19252" x="7434263" y="2568575"/>
          <p14:tracePt t="19259" x="7510463" y="2568575"/>
          <p14:tracePt t="19265" x="7585075" y="2568575"/>
          <p14:tracePt t="19273" x="7643813" y="2568575"/>
          <p14:tracePt t="19281" x="7702550" y="2568575"/>
          <p14:tracePt t="19288" x="7745413" y="2576513"/>
          <p14:tracePt t="19295" x="7778750" y="2576513"/>
          <p14:tracePt t="19302" x="7804150" y="2586038"/>
          <p14:tracePt t="19311" x="7827963" y="2593975"/>
          <p14:tracePt t="19319" x="7827963" y="2601913"/>
          <p14:tracePt t="19327" x="7827963" y="2609850"/>
          <p14:tracePt t="19333" x="7827963" y="2619375"/>
          <p14:tracePt t="19341" x="7827963" y="2627313"/>
          <p14:tracePt t="19350" x="7837488" y="2627313"/>
          <p14:tracePt t="19357" x="7845425" y="2635250"/>
          <p14:tracePt t="19364" x="7853363" y="2635250"/>
          <p14:tracePt t="19371" x="7862888" y="2644775"/>
          <p14:tracePt t="19379" x="7870825" y="2644775"/>
          <p14:tracePt t="19392" x="7878763" y="2644775"/>
          <p14:tracePt t="19409" x="7886700" y="2644775"/>
          <p14:tracePt t="19423" x="7886700" y="2635250"/>
          <p14:tracePt t="19447" x="7878763" y="2635250"/>
          <p14:tracePt t="19453" x="7862888" y="2635250"/>
          <p14:tracePt t="19462" x="7837488" y="2635250"/>
          <p14:tracePt t="19469" x="7794625" y="2635250"/>
          <p14:tracePt t="19477" x="7745413" y="2635250"/>
          <p14:tracePt t="19483" x="7702550" y="2635250"/>
          <p14:tracePt t="19490" x="7651750" y="2635250"/>
          <p14:tracePt t="21903" x="5194300" y="4792663"/>
          <p14:tracePt t="21934" x="5194300" y="4784725"/>
          <p14:tracePt t="22007" x="5194300" y="4776788"/>
          <p14:tracePt t="22015" x="5194300" y="4767263"/>
          <p14:tracePt t="22024" x="5186363" y="4759325"/>
          <p14:tracePt t="22029" x="5186363" y="4733925"/>
          <p14:tracePt t="22036" x="5186363" y="4708525"/>
          <p14:tracePt t="22045" x="5186363" y="4675188"/>
          <p14:tracePt t="22052" x="5186363" y="4641850"/>
          <p14:tracePt t="22058" x="5186363" y="4616450"/>
          <p14:tracePt t="22067" x="5176838" y="4616450"/>
          <p14:tracePt t="22075" x="5176838" y="4600575"/>
          <p14:tracePt t="22098" x="5176838" y="4591050"/>
          <p14:tracePt t="22106" x="5176838" y="4583113"/>
          <p14:tracePt t="22114" x="5186363" y="4575175"/>
          <p14:tracePt t="22127" x="5186363" y="4565650"/>
          <p14:tracePt t="22135" x="5194300" y="4549775"/>
          <p14:tracePt t="22143" x="5194300" y="4541838"/>
          <p14:tracePt t="22149" x="5194300" y="4532313"/>
          <p14:tracePt t="22157" x="5194300" y="4506913"/>
          <p14:tracePt t="22188" x="5194300" y="4498975"/>
          <p14:tracePt t="22204" x="5194300" y="4483100"/>
          <p14:tracePt t="22217" x="5194300" y="4473575"/>
          <p14:tracePt t="22233" x="5202238" y="4465638"/>
          <p14:tracePt t="22248" x="5202238" y="4457700"/>
          <p14:tracePt t="22255" x="5210175" y="4457700"/>
          <p14:tracePt t="22269" x="5210175" y="4448175"/>
          <p14:tracePt t="22277" x="5210175" y="4440238"/>
          <p14:tracePt t="22293" x="5210175" y="4432300"/>
          <p14:tracePt t="22299" x="5210175" y="4424363"/>
          <p14:tracePt t="22323" x="5210175" y="4414838"/>
          <p14:tracePt t="22359" x="5202238" y="4414838"/>
          <p14:tracePt t="22367" x="5202238" y="4424363"/>
          <p14:tracePt t="22375" x="5194300" y="4424363"/>
          <p14:tracePt t="22391" x="5186363" y="4424363"/>
          <p14:tracePt t="22397" x="5176838" y="4424363"/>
          <p14:tracePt t="22419" x="5168900" y="4424363"/>
          <p14:tracePt t="22503" x="5160963" y="4424363"/>
          <p14:tracePt t="22542" x="5160963" y="4432300"/>
          <p14:tracePt t="22547" x="5151438" y="4432300"/>
          <p14:tracePt t="22593" x="5151438" y="4440238"/>
          <p14:tracePt t="22804" x="5160963" y="4432300"/>
          <p14:tracePt t="22817" x="5168900" y="4432300"/>
          <p14:tracePt t="22833" x="5168900" y="4424363"/>
          <p14:tracePt t="22839" x="5176838" y="4424363"/>
          <p14:tracePt t="22938" x="5186363" y="4424363"/>
          <p14:tracePt t="23028" x="5194300" y="4424363"/>
          <p14:tracePt t="23074" x="5202238" y="4414838"/>
          <p14:tracePt t="23379" x="5202238" y="4424363"/>
          <p14:tracePt t="23409" x="5194300" y="4424363"/>
          <p14:tracePt t="23448" x="5194300" y="4432300"/>
          <p14:tracePt t="23554" x="5186363" y="4432300"/>
          <p14:tracePt t="23622" x="5186363" y="4424363"/>
          <p14:tracePt t="23695" x="5194300" y="4424363"/>
          <p14:tracePt t="24364" x="5202238" y="4424363"/>
          <p14:tracePt t="24505" x="5210175" y="4424363"/>
          <p14:tracePt t="24573" x="5202238" y="4432300"/>
          <p14:tracePt t="24579" x="5202238" y="4440238"/>
          <p14:tracePt t="24595" x="5194300" y="4448175"/>
          <p14:tracePt t="24603" x="5194300" y="4457700"/>
          <p14:tracePt t="24609" x="5194300" y="4465638"/>
          <p14:tracePt t="24617" x="5194300" y="4473575"/>
          <p14:tracePt t="24626" x="5186363" y="4483100"/>
          <p14:tracePt t="24633" x="5186363" y="4491038"/>
          <p14:tracePt t="24647" x="5186363" y="4498975"/>
          <p14:tracePt t="24663" x="5186363" y="4506913"/>
          <p14:tracePt t="24699" x="5194300" y="4506913"/>
          <p14:tracePt t="24708" x="5194300" y="4498975"/>
          <p14:tracePt t="24723" x="5194300" y="4491038"/>
          <p14:tracePt t="24730" x="5194300" y="4483100"/>
          <p14:tracePt t="24744" x="5194300" y="4473575"/>
          <p14:tracePt t="24759" x="5194300" y="4465638"/>
          <p14:tracePt t="24767" x="5194300" y="4457700"/>
          <p14:tracePt t="24784" x="5194300" y="4448175"/>
          <p14:tracePt t="24805" x="5194300" y="4440238"/>
          <p14:tracePt t="24819" x="5202238" y="4440238"/>
          <p14:tracePt t="24849" x="5210175" y="4440238"/>
          <p14:tracePt t="24880" x="5219700" y="4440238"/>
          <p14:tracePt t="24933" x="5219700" y="4448175"/>
          <p14:tracePt t="24969" x="5219700" y="4457700"/>
          <p14:tracePt t="25045" x="5227638" y="4457700"/>
          <p14:tracePt t="25089" x="5227638" y="4448175"/>
          <p14:tracePt t="25119" x="5227638" y="4440238"/>
          <p14:tracePt t="25195" x="5227638" y="4432300"/>
          <p14:tracePt t="25203" x="5235575" y="4432300"/>
          <p14:tracePt t="25329" x="5235575" y="4440238"/>
          <p14:tracePt t="25415" x="5235575" y="4448175"/>
          <p14:tracePt t="25496" x="5227638" y="4448175"/>
          <p14:tracePt t="25690" x="5219700" y="4448175"/>
          <p14:tracePt t="25834" x="5219700" y="4457700"/>
          <p14:tracePt t="25848" x="5210175" y="4457700"/>
          <p14:tracePt t="25937" x="5202238" y="4457700"/>
          <p14:tracePt t="25946" x="5202238" y="4465638"/>
          <p14:tracePt t="26028" x="5210175" y="4457700"/>
          <p14:tracePt t="26110" x="5210175" y="4448175"/>
          <p14:tracePt t="26140" x="5202238" y="4448175"/>
          <p14:tracePt t="26224" x="5202238" y="4457700"/>
          <p14:tracePt t="26306" x="5202238" y="4465638"/>
          <p14:tracePt t="26313" x="5210175" y="4465638"/>
          <p14:tracePt t="26561" x="5210175" y="4457700"/>
          <p14:tracePt t="26628" x="5210175" y="4465638"/>
          <p14:tracePt t="26635" x="5210175" y="4473575"/>
          <p14:tracePt t="26649" x="5210175" y="4483100"/>
          <p14:tracePt t="26657" x="5210175" y="4498975"/>
          <p14:tracePt t="26665" x="5210175" y="4516438"/>
          <p14:tracePt t="26674" x="5210175" y="4541838"/>
          <p14:tracePt t="26679" x="5202238" y="4565650"/>
          <p14:tracePt t="26687" x="5202238" y="4600575"/>
          <p14:tracePt t="26695" x="5194300" y="4624388"/>
          <p14:tracePt t="26703" x="5186363" y="4649788"/>
          <p14:tracePt t="26710" x="5186363" y="4684713"/>
          <p14:tracePt t="26717" x="5176838" y="4708525"/>
          <p14:tracePt t="26726" x="5168900" y="4733925"/>
          <p14:tracePt t="28099"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047956E-422B-4B45-8597-64C3AB738218}"/>
              </a:ext>
            </a:extLst>
          </p:cNvPr>
          <p:cNvSpPr txBox="1"/>
          <p:nvPr/>
        </p:nvSpPr>
        <p:spPr>
          <a:xfrm flipH="1">
            <a:off x="291390" y="222486"/>
            <a:ext cx="8222881" cy="584775"/>
          </a:xfrm>
          <a:prstGeom prst="rect">
            <a:avLst/>
          </a:prstGeom>
          <a:noFill/>
        </p:spPr>
        <p:txBody>
          <a:bodyPr wrap="square" rtlCol="0">
            <a:spAutoFit/>
          </a:bodyPr>
          <a:lstStyle/>
          <a:p>
            <a:r>
              <a:rPr lang="en-GB" sz="3200" dirty="0">
                <a:latin typeface="Source Sans Pro SemiBold" panose="020B0604020202020204" pitchFamily="34" charset="0"/>
              </a:rPr>
              <a:t>Drying of slender cylinders</a:t>
            </a:r>
          </a:p>
        </p:txBody>
      </p:sp>
      <p:cxnSp>
        <p:nvCxnSpPr>
          <p:cNvPr id="3" name="Straight Connector 2">
            <a:extLst>
              <a:ext uri="{FF2B5EF4-FFF2-40B4-BE49-F238E27FC236}">
                <a16:creationId xmlns:a16="http://schemas.microsoft.com/office/drawing/2014/main" id="{FA1328AB-B9B2-437A-B2C2-DACB782E9A98}"/>
              </a:ext>
            </a:extLst>
          </p:cNvPr>
          <p:cNvCxnSpPr/>
          <p:nvPr/>
        </p:nvCxnSpPr>
        <p:spPr>
          <a:xfrm>
            <a:off x="381000" y="845361"/>
            <a:ext cx="11811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6681DE56-19C6-4941-B862-1D70CC78D32F}"/>
              </a:ext>
            </a:extLst>
          </p:cNvPr>
          <p:cNvSpPr txBox="1"/>
          <p:nvPr/>
        </p:nvSpPr>
        <p:spPr>
          <a:xfrm flipH="1">
            <a:off x="291390" y="1136886"/>
            <a:ext cx="7731175" cy="5262979"/>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Physical setup: cylinder of height        and radius       drying from its top surface only through a fixed evaporation flux    .</a:t>
            </a:r>
          </a:p>
          <a:p>
            <a:pPr marL="342900" indent="-342900">
              <a:buFont typeface="Arial" panose="020B0604020202020204" pitchFamily="34" charset="0"/>
              <a:buChar char="•"/>
            </a:pPr>
            <a:endParaRPr lang="en-GB" sz="24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Experiments show the formation of a curved interface on the top and bottom – can our model describe this?</a:t>
            </a:r>
          </a:p>
          <a:p>
            <a:pPr marL="342900" indent="-342900">
              <a:buFont typeface="Arial" panose="020B0604020202020204" pitchFamily="34" charset="0"/>
              <a:buChar char="•"/>
            </a:pPr>
            <a:endParaRPr lang="en-GB" sz="24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Start with the assumption that                         and solve for the polymer fraction and shape.</a:t>
            </a:r>
          </a:p>
          <a:p>
            <a:pPr marL="342900" indent="-342900">
              <a:buFont typeface="Arial" panose="020B0604020202020204" pitchFamily="34" charset="0"/>
              <a:buChar char="•"/>
            </a:pPr>
            <a:endParaRPr lang="en-GB" sz="24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Slenderness implies that</a:t>
            </a:r>
          </a:p>
          <a:p>
            <a:pPr marL="342900" indent="-342900">
              <a:buFont typeface="Arial" panose="020B0604020202020204" pitchFamily="34" charset="0"/>
              <a:buChar char="•"/>
            </a:pPr>
            <a:endParaRPr lang="en-GB" sz="24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Can determine polymer fraction – seek the displacement field                         . </a:t>
            </a:r>
          </a:p>
        </p:txBody>
      </p:sp>
      <p:grpSp>
        <p:nvGrpSpPr>
          <p:cNvPr id="6" name="Group 5">
            <a:extLst>
              <a:ext uri="{FF2B5EF4-FFF2-40B4-BE49-F238E27FC236}">
                <a16:creationId xmlns:a16="http://schemas.microsoft.com/office/drawing/2014/main" id="{C6168F0A-CF85-4714-A017-569DAA8A49ED}"/>
              </a:ext>
            </a:extLst>
          </p:cNvPr>
          <p:cNvGrpSpPr/>
          <p:nvPr/>
        </p:nvGrpSpPr>
        <p:grpSpPr>
          <a:xfrm>
            <a:off x="8514271" y="1269507"/>
            <a:ext cx="3410674" cy="5257379"/>
            <a:chOff x="8091495" y="457870"/>
            <a:chExt cx="3939396" cy="6317592"/>
          </a:xfrm>
        </p:grpSpPr>
        <p:pic>
          <p:nvPicPr>
            <p:cNvPr id="5" name="Picture 4">
              <a:extLst>
                <a:ext uri="{FF2B5EF4-FFF2-40B4-BE49-F238E27FC236}">
                  <a16:creationId xmlns:a16="http://schemas.microsoft.com/office/drawing/2014/main" id="{25F42DA6-923B-4215-9814-A791333B9199}"/>
                </a:ext>
              </a:extLst>
            </p:cNvPr>
            <p:cNvPicPr>
              <a:picLocks noChangeAspect="1"/>
            </p:cNvPicPr>
            <p:nvPr/>
          </p:nvPicPr>
          <p:blipFill rotWithShape="1">
            <a:blip r:embed="rId3"/>
            <a:srcRect l="5590" t="13836" r="54084" b="15220"/>
            <a:stretch/>
          </p:blipFill>
          <p:spPr>
            <a:xfrm>
              <a:off x="8226642" y="457870"/>
              <a:ext cx="3216675" cy="3183147"/>
            </a:xfrm>
            <a:prstGeom prst="rect">
              <a:avLst/>
            </a:prstGeom>
          </p:spPr>
        </p:pic>
        <p:pic>
          <p:nvPicPr>
            <p:cNvPr id="8" name="Picture 7">
              <a:extLst>
                <a:ext uri="{FF2B5EF4-FFF2-40B4-BE49-F238E27FC236}">
                  <a16:creationId xmlns:a16="http://schemas.microsoft.com/office/drawing/2014/main" id="{C54DC4F5-4CCB-4018-A801-346EBC9B543C}"/>
                </a:ext>
              </a:extLst>
            </p:cNvPr>
            <p:cNvPicPr>
              <a:picLocks noChangeAspect="1"/>
            </p:cNvPicPr>
            <p:nvPr/>
          </p:nvPicPr>
          <p:blipFill rotWithShape="1">
            <a:blip r:embed="rId3"/>
            <a:srcRect l="49953" t="13836" r="661" b="15220"/>
            <a:stretch/>
          </p:blipFill>
          <p:spPr>
            <a:xfrm>
              <a:off x="8091495" y="3592315"/>
              <a:ext cx="3939396" cy="3183147"/>
            </a:xfrm>
            <a:prstGeom prst="rect">
              <a:avLst/>
            </a:prstGeom>
          </p:spPr>
        </p:pic>
      </p:grpSp>
      <p:sp>
        <p:nvSpPr>
          <p:cNvPr id="7" name="Rectangle 6">
            <a:extLst>
              <a:ext uri="{FF2B5EF4-FFF2-40B4-BE49-F238E27FC236}">
                <a16:creationId xmlns:a16="http://schemas.microsoft.com/office/drawing/2014/main" id="{CAA332E3-6115-4D46-96CC-34DC0EA9F70A}"/>
              </a:ext>
            </a:extLst>
          </p:cNvPr>
          <p:cNvSpPr/>
          <p:nvPr/>
        </p:nvSpPr>
        <p:spPr>
          <a:xfrm>
            <a:off x="8758238" y="1471613"/>
            <a:ext cx="328612" cy="319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11B38B0-5B75-452B-B02A-9B6209FAA059}"/>
              </a:ext>
            </a:extLst>
          </p:cNvPr>
          <p:cNvSpPr/>
          <p:nvPr/>
        </p:nvSpPr>
        <p:spPr>
          <a:xfrm>
            <a:off x="8696326" y="4113423"/>
            <a:ext cx="328612" cy="319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64D44794-C748-4B1C-9408-C77FD29C6C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72050" y="1269505"/>
            <a:ext cx="369600" cy="252000"/>
          </a:xfrm>
          <a:prstGeom prst="rect">
            <a:avLst/>
          </a:prstGeom>
        </p:spPr>
      </p:pic>
      <p:pic>
        <p:nvPicPr>
          <p:cNvPr id="15" name="Graphic 14">
            <a:extLst>
              <a:ext uri="{FF2B5EF4-FFF2-40B4-BE49-F238E27FC236}">
                <a16:creationId xmlns:a16="http://schemas.microsoft.com/office/drawing/2014/main" id="{8CC46C23-DF31-4794-A969-8626BFBA4B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790027" y="1315694"/>
            <a:ext cx="333820" cy="216000"/>
          </a:xfrm>
          <a:prstGeom prst="rect">
            <a:avLst/>
          </a:prstGeom>
        </p:spPr>
      </p:pic>
      <p:pic>
        <p:nvPicPr>
          <p:cNvPr id="13" name="Graphic 12">
            <a:extLst>
              <a:ext uri="{FF2B5EF4-FFF2-40B4-BE49-F238E27FC236}">
                <a16:creationId xmlns:a16="http://schemas.microsoft.com/office/drawing/2014/main" id="{6E851F5E-F613-4015-8716-9376A2A2B09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78454" y="2027355"/>
            <a:ext cx="168000" cy="252000"/>
          </a:xfrm>
          <a:prstGeom prst="rect">
            <a:avLst/>
          </a:prstGeom>
        </p:spPr>
      </p:pic>
      <p:pic>
        <p:nvPicPr>
          <p:cNvPr id="17" name="Graphic 16">
            <a:extLst>
              <a:ext uri="{FF2B5EF4-FFF2-40B4-BE49-F238E27FC236}">
                <a16:creationId xmlns:a16="http://schemas.microsoft.com/office/drawing/2014/main" id="{8DE395F0-AD16-439E-AFF3-9ED1F212887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95902" y="3803939"/>
            <a:ext cx="1326000" cy="280800"/>
          </a:xfrm>
          <a:prstGeom prst="rect">
            <a:avLst/>
          </a:prstGeom>
        </p:spPr>
      </p:pic>
      <p:pic>
        <p:nvPicPr>
          <p:cNvPr id="19" name="Graphic 18">
            <a:extLst>
              <a:ext uri="{FF2B5EF4-FFF2-40B4-BE49-F238E27FC236}">
                <a16:creationId xmlns:a16="http://schemas.microsoft.com/office/drawing/2014/main" id="{609AECDE-319A-43B2-8882-B27E913A895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939910" y="4893592"/>
            <a:ext cx="1650000" cy="270000"/>
          </a:xfrm>
          <a:prstGeom prst="rect">
            <a:avLst/>
          </a:prstGeom>
        </p:spPr>
      </p:pic>
      <p:pic>
        <p:nvPicPr>
          <p:cNvPr id="16" name="Graphic 15">
            <a:extLst>
              <a:ext uri="{FF2B5EF4-FFF2-40B4-BE49-F238E27FC236}">
                <a16:creationId xmlns:a16="http://schemas.microsoft.com/office/drawing/2014/main" id="{95F7CF79-6E68-4FCC-82F6-EBA87E725CF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86487" y="5986761"/>
            <a:ext cx="1409995" cy="269999"/>
          </a:xfrm>
          <a:prstGeom prst="rect">
            <a:avLst/>
          </a:prstGeom>
        </p:spPr>
      </p:pic>
    </p:spTree>
    <p:extLst>
      <p:ext uri="{BB962C8B-B14F-4D97-AF65-F5344CB8AC3E}">
        <p14:creationId xmlns:p14="http://schemas.microsoft.com/office/powerpoint/2010/main" val="3682951739"/>
      </p:ext>
    </p:extLst>
  </p:cSld>
  <p:clrMapOvr>
    <a:masterClrMapping/>
  </p:clrMapOvr>
  <p:extLst>
    <p:ext uri="{3A86A75C-4F4B-4683-9AE1-C65F6400EC91}">
      <p14:laserTraceLst xmlns:p14="http://schemas.microsoft.com/office/powerpoint/2010/main">
        <p14:tracePtLst>
          <p14:tracePt t="5493" x="3536950" y="6381750"/>
          <p14:tracePt t="5968" x="10756900" y="1654175"/>
          <p14:tracePt t="5976" x="10748963" y="1654175"/>
          <p14:tracePt t="5984" x="10715625" y="1662113"/>
          <p14:tracePt t="5993" x="10682288" y="1662113"/>
          <p14:tracePt t="5997" x="10639425" y="1670050"/>
          <p14:tracePt t="6006" x="10606088" y="1695450"/>
          <p14:tracePt t="6014" x="10572750" y="1712913"/>
          <p14:tracePt t="6022" x="10539413" y="1720850"/>
          <p14:tracePt t="6028" x="10514013" y="1738313"/>
          <p14:tracePt t="6036" x="10480675" y="1754188"/>
          <p14:tracePt t="6044" x="10447338" y="1754188"/>
          <p14:tracePt t="6052" x="10421938" y="1754188"/>
          <p14:tracePt t="6058" x="10388600" y="1754188"/>
          <p14:tracePt t="6066" x="10363200" y="1754188"/>
          <p14:tracePt t="6088" x="10363200" y="1728788"/>
          <p14:tracePt t="6095" x="10353675" y="1695450"/>
          <p14:tracePt t="6105" x="10363200" y="1670050"/>
          <p14:tracePt t="6112" x="10379075" y="1644650"/>
          <p14:tracePt t="6118" x="10388600" y="1620838"/>
          <p14:tracePt t="6127" x="10396538" y="1603375"/>
          <p14:tracePt t="6134" x="10396538" y="1585913"/>
          <p14:tracePt t="6142" x="10396538" y="1570038"/>
          <p14:tracePt t="6147" x="10396538" y="1562100"/>
          <p14:tracePt t="6156" x="10388600" y="1544638"/>
          <p14:tracePt t="6164" x="10363200" y="1544638"/>
          <p14:tracePt t="6172" x="10337800" y="1544638"/>
          <p14:tracePt t="6178" x="10304463" y="1544638"/>
          <p14:tracePt t="6186" x="10271125" y="1544638"/>
          <p14:tracePt t="6194" x="10220325" y="1544638"/>
          <p14:tracePt t="6202" x="10169525" y="1536700"/>
          <p14:tracePt t="6209" x="10118725" y="1536700"/>
          <p14:tracePt t="6216" x="10069513" y="1536700"/>
          <p14:tracePt t="6224" x="10026650" y="1536700"/>
          <p14:tracePt t="6232" x="9993313" y="1527175"/>
          <p14:tracePt t="6238" x="9952038" y="1511300"/>
          <p14:tracePt t="6246" x="9926638" y="1493838"/>
          <p14:tracePt t="6255" x="9901238" y="1485900"/>
          <p14:tracePt t="6262" x="9883775" y="1468438"/>
          <p14:tracePt t="6268" x="9883775" y="1452563"/>
          <p14:tracePt t="6276" x="9883775" y="1435100"/>
          <p14:tracePt t="6284" x="9883775" y="1427163"/>
          <p14:tracePt t="6292" x="9883775" y="1409700"/>
          <p14:tracePt t="6298" x="9883775" y="1401763"/>
          <p14:tracePt t="6306" x="9883775" y="1384300"/>
          <p14:tracePt t="6314" x="9883775" y="1376363"/>
          <p14:tracePt t="6322" x="9883775" y="1368425"/>
          <p14:tracePt t="6328" x="9883775" y="1360488"/>
          <p14:tracePt t="6344" x="9883775" y="1350963"/>
          <p14:tracePt t="6366" x="9867900" y="1350963"/>
          <p14:tracePt t="6374" x="9842500" y="1360488"/>
          <p14:tracePt t="6383" x="9825038" y="1376363"/>
          <p14:tracePt t="6388" x="9801225" y="1401763"/>
          <p14:tracePt t="6397" x="9783763" y="1419225"/>
          <p14:tracePt t="6404" x="9766300" y="1443038"/>
          <p14:tracePt t="6412" x="9750425" y="1468438"/>
          <p14:tracePt t="6418" x="9732963" y="1501775"/>
          <p14:tracePt t="6426" x="9725025" y="1527175"/>
          <p14:tracePt t="6434" x="9717088" y="1562100"/>
          <p14:tracePt t="6443" x="9717088" y="1603375"/>
          <p14:tracePt t="6447" x="9717088" y="1636713"/>
          <p14:tracePt t="6456" x="9717088" y="1670050"/>
          <p14:tracePt t="6464" x="9717088" y="1703388"/>
          <p14:tracePt t="6472" x="9725025" y="1738313"/>
          <p14:tracePt t="6479" x="9750425" y="1762125"/>
          <p14:tracePt t="6486" x="9775825" y="1787525"/>
          <p14:tracePt t="6495" x="9809163" y="1804988"/>
          <p14:tracePt t="6502" x="9842500" y="1812925"/>
          <p14:tracePt t="6509" x="9883775" y="1812925"/>
          <p14:tracePt t="6516" x="9926638" y="1812925"/>
          <p14:tracePt t="6524" x="9977438" y="1812925"/>
          <p14:tracePt t="6532" x="10026650" y="1797050"/>
          <p14:tracePt t="6538" x="10077450" y="1779588"/>
          <p14:tracePt t="6547" x="10128250" y="1746250"/>
          <p14:tracePt t="6555" x="10169525" y="1720850"/>
          <p14:tracePt t="6562" x="10220325" y="1679575"/>
          <p14:tracePt t="6569" x="10253663" y="1636713"/>
          <p14:tracePt t="6576" x="10279063" y="1603375"/>
          <p14:tracePt t="6585" x="10279063" y="1562100"/>
          <p14:tracePt t="6591" x="10279063" y="1519238"/>
          <p14:tracePt t="6598" x="10279063" y="1485900"/>
          <p14:tracePt t="6606" x="10287000" y="1443038"/>
          <p14:tracePt t="6614" x="10279063" y="1409700"/>
          <p14:tracePt t="6622" x="10253663" y="1384300"/>
          <p14:tracePt t="6629" x="10228263" y="1360488"/>
          <p14:tracePt t="6637" x="10194925" y="1335088"/>
          <p14:tracePt t="6643" x="10161588" y="1317625"/>
          <p14:tracePt t="6652" x="10118725" y="1317625"/>
          <p14:tracePt t="6658" x="10085388" y="1317625"/>
          <p14:tracePt t="6666" x="10044113" y="1309688"/>
          <p14:tracePt t="6674" x="10001250" y="1317625"/>
          <p14:tracePt t="6682" x="9959975" y="1335088"/>
          <p14:tracePt t="6688" x="9918700" y="1360488"/>
          <p14:tracePt t="6696" x="9883775" y="1384300"/>
          <p14:tracePt t="6704" x="9850438" y="1409700"/>
          <p14:tracePt t="6712" x="9817100" y="1435100"/>
          <p14:tracePt t="6718" x="9791700" y="1468438"/>
          <p14:tracePt t="6726" x="9775825" y="1493838"/>
          <p14:tracePt t="6734" x="9766300" y="1527175"/>
          <p14:tracePt t="6742" x="9758363" y="1562100"/>
          <p14:tracePt t="6749" x="9758363" y="1595438"/>
          <p14:tracePt t="6756" x="9758363" y="1628775"/>
          <p14:tracePt t="6765" x="9758363" y="1670050"/>
          <p14:tracePt t="6771" x="9758363" y="1703388"/>
          <p14:tracePt t="6779" x="9775825" y="1728788"/>
          <p14:tracePt t="6786" x="9801225" y="1754188"/>
          <p14:tracePt t="6794" x="9834563" y="1771650"/>
          <p14:tracePt t="6802" x="9867900" y="1779588"/>
          <p14:tracePt t="6808" x="9909175" y="1787525"/>
          <p14:tracePt t="6816" x="9952038" y="1787525"/>
          <p14:tracePt t="6824" x="10001250" y="1787525"/>
          <p14:tracePt t="6832" x="10052050" y="1787525"/>
          <p14:tracePt t="6838" x="10102850" y="1771650"/>
          <p14:tracePt t="6846" x="10161588" y="1754188"/>
          <p14:tracePt t="6854" x="10202863" y="1728788"/>
          <p14:tracePt t="6862" x="10236200" y="1703388"/>
          <p14:tracePt t="6868" x="10271125" y="1670050"/>
          <p14:tracePt t="6876" x="10294938" y="1644650"/>
          <p14:tracePt t="6883" x="10312400" y="1611313"/>
          <p14:tracePt t="6892" x="10312400" y="1570038"/>
          <p14:tracePt t="6898" x="10312400" y="1536700"/>
          <p14:tracePt t="6906" x="10320338" y="1493838"/>
          <p14:tracePt t="6914" x="10320338" y="1452563"/>
          <p14:tracePt t="6922" x="10294938" y="1419225"/>
          <p14:tracePt t="6929" x="10279063" y="1384300"/>
          <p14:tracePt t="6937" x="10245725" y="1350963"/>
          <p14:tracePt t="6945" x="10212388" y="1317625"/>
          <p14:tracePt t="6952" x="10169525" y="1301750"/>
          <p14:tracePt t="6958" x="10118725" y="1284288"/>
          <p14:tracePt t="6968" x="10069513" y="1284288"/>
          <p14:tracePt t="6975" x="10026650" y="1276350"/>
          <p14:tracePt t="6983" x="9977438" y="1284288"/>
          <p14:tracePt t="6989" x="9934575" y="1301750"/>
          <p14:tracePt t="6996" x="9883775" y="1317625"/>
          <p14:tracePt t="7005" x="9842500" y="1343025"/>
          <p14:tracePt t="7012" x="9801225" y="1360488"/>
          <p14:tracePt t="7018" x="9766300" y="1384300"/>
          <p14:tracePt t="7027" x="9732963" y="1409700"/>
          <p14:tracePt t="7034" x="9707563" y="1443038"/>
          <p14:tracePt t="7043" x="9691688" y="1477963"/>
          <p14:tracePt t="7048" x="9674225" y="1511300"/>
          <p14:tracePt t="7057" x="9666288" y="1544638"/>
          <p14:tracePt t="7064" x="9658350" y="1585913"/>
          <p14:tracePt t="7072" x="9658350" y="1628775"/>
          <p14:tracePt t="7078" x="9658350" y="1662113"/>
          <p14:tracePt t="7086" x="9658350" y="1695450"/>
          <p14:tracePt t="7094" x="9674225" y="1728788"/>
          <p14:tracePt t="7103" x="9699625" y="1754188"/>
          <p14:tracePt t="7108" x="9732963" y="1779588"/>
          <p14:tracePt t="7117" x="9766300" y="1797050"/>
          <p14:tracePt t="7125" x="9801225" y="1804988"/>
          <p14:tracePt t="7134" x="9842500" y="1804988"/>
          <p14:tracePt t="7138" x="9893300" y="1804988"/>
          <p14:tracePt t="7147" x="9942513" y="1812925"/>
          <p14:tracePt t="7154" x="9993313" y="1804988"/>
          <p14:tracePt t="7162" x="10044113" y="1787525"/>
          <p14:tracePt t="7168" x="10094913" y="1762125"/>
          <p14:tracePt t="7176" x="10136188" y="1738313"/>
          <p14:tracePt t="7184" x="10177463" y="1703388"/>
          <p14:tracePt t="7192" x="10220325" y="1670050"/>
          <p14:tracePt t="7198" x="10245725" y="1636713"/>
          <p14:tracePt t="7206" x="10261600" y="1603375"/>
          <p14:tracePt t="7215" x="10261600" y="1562100"/>
          <p14:tracePt t="7221" x="10261600" y="1519238"/>
          <p14:tracePt t="7228" x="10261600" y="1485900"/>
          <p14:tracePt t="7236" x="10261600" y="1443038"/>
          <p14:tracePt t="7244" x="10253663" y="1419225"/>
          <p14:tracePt t="7252" x="10220325" y="1384300"/>
          <p14:tracePt t="7259" x="10186988" y="1368425"/>
          <p14:tracePt t="7266" x="10144125" y="1350963"/>
          <p14:tracePt t="7275" x="10094913" y="1343025"/>
          <p14:tracePt t="7282" x="10044113" y="1343025"/>
          <p14:tracePt t="7288" x="9993313" y="1343025"/>
          <p14:tracePt t="7296" x="9952038" y="1343025"/>
          <p14:tracePt t="7305" x="9909175" y="1343025"/>
          <p14:tracePt t="7312" x="9875838" y="1350963"/>
          <p14:tracePt t="7319" x="9850438" y="1368425"/>
          <p14:tracePt t="7327" x="9817100" y="1376363"/>
          <p14:tracePt t="7335" x="9801225" y="1401763"/>
          <p14:tracePt t="7342" x="9775825" y="1419225"/>
          <p14:tracePt t="7348" x="9758363" y="1443038"/>
          <p14:tracePt t="7356" x="9750425" y="1468438"/>
          <p14:tracePt t="7364" x="9732963" y="1501775"/>
          <p14:tracePt t="7372" x="9732963" y="1536700"/>
          <p14:tracePt t="7377" x="9732963" y="1570038"/>
          <p14:tracePt t="7386" x="9725025" y="1603375"/>
          <p14:tracePt t="7394" x="9725025" y="1636713"/>
          <p14:tracePt t="7402" x="9725025" y="1670050"/>
          <p14:tracePt t="7408" x="9725025" y="1703388"/>
          <p14:tracePt t="7416" x="9742488" y="1728788"/>
          <p14:tracePt t="7425" x="9766300" y="1746250"/>
          <p14:tracePt t="7433" x="9791700" y="1762125"/>
          <p14:tracePt t="7439" x="9825038" y="1762125"/>
          <p14:tracePt t="7446" x="9859963" y="1771650"/>
          <p14:tracePt t="7454" x="9901238" y="1771650"/>
          <p14:tracePt t="7462" x="9942513" y="1771650"/>
          <p14:tracePt t="7468" x="9985375" y="1771650"/>
          <p14:tracePt t="7475" x="10026650" y="1754188"/>
          <p14:tracePt t="7485" x="10077450" y="1728788"/>
          <p14:tracePt t="7493" x="10118725" y="1695450"/>
          <p14:tracePt t="7499" x="10161588" y="1670050"/>
          <p14:tracePt t="7506" x="10194925" y="1636713"/>
          <p14:tracePt t="7515" x="10220325" y="1611313"/>
          <p14:tracePt t="7522" x="10245725" y="1577975"/>
          <p14:tracePt t="7529" x="10245725" y="1544638"/>
          <p14:tracePt t="7536" x="10245725" y="1511300"/>
          <p14:tracePt t="7544" x="10245725" y="1477963"/>
          <p14:tracePt t="7552" x="10245725" y="1443038"/>
          <p14:tracePt t="7557" x="10245725" y="1409700"/>
          <p14:tracePt t="7566" x="10245725" y="1384300"/>
          <p14:tracePt t="7574" x="10220325" y="1360488"/>
          <p14:tracePt t="7583" x="10177463" y="1343025"/>
          <p14:tracePt t="7588" x="10144125" y="1325563"/>
          <p14:tracePt t="7596" x="10102850" y="1325563"/>
          <p14:tracePt t="7604" x="10069513" y="1317625"/>
          <p14:tracePt t="7612" x="10026650" y="1317625"/>
          <p14:tracePt t="7618" x="9993313" y="1317625"/>
          <p14:tracePt t="7626" x="9952038" y="1317625"/>
          <p14:tracePt t="7633" x="9926638" y="1343025"/>
          <p14:tracePt t="7642" x="9893300" y="1350963"/>
          <p14:tracePt t="7648" x="9867900" y="1376363"/>
          <p14:tracePt t="7656" x="9842500" y="1393825"/>
          <p14:tracePt t="7665" x="9817100" y="1409700"/>
          <p14:tracePt t="7673" x="9801225" y="1435100"/>
          <p14:tracePt t="7678" x="9783763" y="1460500"/>
          <p14:tracePt t="7686" x="9766300" y="1493838"/>
          <p14:tracePt t="7694" x="9758363" y="1527175"/>
          <p14:tracePt t="7703" x="9750425" y="1562100"/>
          <p14:tracePt t="7709" x="9750425" y="1595438"/>
          <p14:tracePt t="7716" x="9750425" y="1628775"/>
          <p14:tracePt t="7724" x="9742488" y="1654175"/>
          <p14:tracePt t="7732" x="9742488" y="1687513"/>
          <p14:tracePt t="7738" x="9742488" y="1712913"/>
          <p14:tracePt t="7746" x="9742488" y="1738313"/>
          <p14:tracePt t="7754" x="9758363" y="1754188"/>
          <p14:tracePt t="7763" x="9783763" y="1762125"/>
          <p14:tracePt t="7768" x="9817100" y="1762125"/>
          <p14:tracePt t="7776" x="9850438" y="1762125"/>
          <p14:tracePt t="7784" x="9883775" y="1771650"/>
          <p14:tracePt t="7793" x="9926638" y="1771650"/>
          <p14:tracePt t="7798" x="9977438" y="1754188"/>
          <p14:tracePt t="7807" x="10018713" y="1738313"/>
          <p14:tracePt t="7814" x="10059988" y="1712913"/>
          <p14:tracePt t="7822" x="10102850" y="1695450"/>
          <p14:tracePt t="7828" x="10144125" y="1670050"/>
          <p14:tracePt t="7836" x="10186988" y="1654175"/>
          <p14:tracePt t="7844" x="10212388" y="1628775"/>
          <p14:tracePt t="7853" x="10228263" y="1611313"/>
          <p14:tracePt t="7858" x="10245725" y="1585913"/>
          <p14:tracePt t="7867" x="10245725" y="1562100"/>
          <p14:tracePt t="7874" x="10253663" y="1536700"/>
          <p14:tracePt t="7883" x="10253663" y="1501775"/>
          <p14:tracePt t="7888" x="10253663" y="1477963"/>
          <p14:tracePt t="7896" x="10253663" y="1443038"/>
          <p14:tracePt t="7904" x="10245725" y="1409700"/>
          <p14:tracePt t="7912" x="10228263" y="1384300"/>
          <p14:tracePt t="7918" x="10186988" y="1350963"/>
          <p14:tracePt t="7926" x="10161588" y="1325563"/>
          <p14:tracePt t="7934" x="10128250" y="1309688"/>
          <p14:tracePt t="7942" x="10085388" y="1292225"/>
          <p14:tracePt t="7948" x="10052050" y="1292225"/>
          <p14:tracePt t="7956" x="10018713" y="1292225"/>
          <p14:tracePt t="7965" x="9985375" y="1292225"/>
          <p14:tracePt t="7973" x="9942513" y="1292225"/>
          <p14:tracePt t="7978" x="9909175" y="1292225"/>
          <p14:tracePt t="7986" x="9883775" y="1309688"/>
          <p14:tracePt t="7994" x="9850438" y="1325563"/>
          <p14:tracePt t="8002" x="9825038" y="1350963"/>
          <p14:tracePt t="8009" x="9801225" y="1368425"/>
          <p14:tracePt t="8016" x="9775825" y="1384300"/>
          <p14:tracePt t="8024" x="9758363" y="1409700"/>
          <p14:tracePt t="8032" x="9750425" y="1435100"/>
          <p14:tracePt t="8038" x="9742488" y="1468438"/>
          <p14:tracePt t="8047" x="9725025" y="1501775"/>
          <p14:tracePt t="8053" x="9725025" y="1536700"/>
          <p14:tracePt t="8063" x="9725025" y="1570038"/>
          <p14:tracePt t="8068" x="9725025" y="1603375"/>
          <p14:tracePt t="8076" x="9725025" y="1636713"/>
          <p14:tracePt t="8084" x="9725025" y="1670050"/>
          <p14:tracePt t="8092" x="9725025" y="1695450"/>
          <p14:tracePt t="8098" x="9732963" y="1720850"/>
          <p14:tracePt t="8106" x="9750425" y="1738313"/>
          <p14:tracePt t="8114" x="9783763" y="1746250"/>
          <p14:tracePt t="8123" x="9809163" y="1746250"/>
          <p14:tracePt t="8128" x="9842500" y="1746250"/>
          <p14:tracePt t="8136" x="9883775" y="1746250"/>
          <p14:tracePt t="8144" x="9918700" y="1746250"/>
          <p14:tracePt t="8153" x="9967913" y="1728788"/>
          <p14:tracePt t="8159" x="10010775" y="1703388"/>
          <p14:tracePt t="8166" x="10052050" y="1687513"/>
          <p14:tracePt t="8174" x="10094913" y="1662113"/>
          <p14:tracePt t="8183" x="10136188" y="1636713"/>
          <p14:tracePt t="8189" x="10161588" y="1611313"/>
          <p14:tracePt t="8196" x="10169525" y="1577975"/>
          <p14:tracePt t="8204" x="10194925" y="1552575"/>
          <p14:tracePt t="8213" x="10194925" y="1511300"/>
          <p14:tracePt t="8218" x="10194925" y="1477963"/>
          <p14:tracePt t="8226" x="10194925" y="1435100"/>
          <p14:tracePt t="8234" x="10194925" y="1401763"/>
          <p14:tracePt t="8242" x="10186988" y="1360488"/>
          <p14:tracePt t="8249" x="10161588" y="1335088"/>
          <p14:tracePt t="8257" x="10136188" y="1309688"/>
          <p14:tracePt t="8264" x="10110788" y="1284288"/>
          <p14:tracePt t="8273" x="10094913" y="1276350"/>
          <p14:tracePt t="8279" x="10059988" y="1276350"/>
          <p14:tracePt t="8286" x="10036175" y="1276350"/>
          <p14:tracePt t="8294" x="10010775" y="1276350"/>
          <p14:tracePt t="8302" x="9985375" y="1276350"/>
          <p14:tracePt t="8308" x="9959975" y="1292225"/>
          <p14:tracePt t="8316" x="9934575" y="1309688"/>
          <p14:tracePt t="8324" x="9901238" y="1317625"/>
          <p14:tracePt t="8333" x="9875838" y="1335088"/>
          <p14:tracePt t="8339" x="9850438" y="1350963"/>
          <p14:tracePt t="8347" x="9834563" y="1376363"/>
          <p14:tracePt t="8355" x="9817100" y="1393825"/>
          <p14:tracePt t="8363" x="9801225" y="1409700"/>
          <p14:tracePt t="8369" x="9801225" y="1435100"/>
          <p14:tracePt t="8375" x="9801225" y="1452563"/>
          <p14:tracePt t="8384" x="9791700" y="1477963"/>
          <p14:tracePt t="8392" x="9791700" y="1493838"/>
          <p14:tracePt t="8398" x="9791700" y="1511300"/>
          <p14:tracePt t="8405" x="9791700" y="1527175"/>
          <p14:tracePt t="8414" x="9791700" y="1544638"/>
          <p14:tracePt t="8422" x="9791700" y="1552575"/>
          <p14:tracePt t="8428" x="9801225" y="1562100"/>
          <p14:tracePt t="8437" x="9817100" y="1562100"/>
          <p14:tracePt t="8445" x="9834563" y="1562100"/>
          <p14:tracePt t="8452" x="9842500" y="1570038"/>
          <p14:tracePt t="8466" x="9850438" y="1570038"/>
          <p14:tracePt t="8474" x="9850438" y="1577975"/>
          <p14:tracePt t="8481" x="9859963" y="1577975"/>
          <p14:tracePt t="8488" x="9867900" y="1577975"/>
          <p14:tracePt t="8504" x="9875838" y="1570038"/>
          <p14:tracePt t="8514" x="9875838" y="1552575"/>
          <p14:tracePt t="8526" x="9883775" y="1552575"/>
          <p14:tracePt t="8534" x="9883775" y="1544638"/>
          <p14:tracePt t="8543" x="9883775" y="1536700"/>
          <p14:tracePt t="8548" x="9883775" y="1527175"/>
          <p14:tracePt t="8557" x="9883775" y="1519238"/>
          <p14:tracePt t="8572" x="9883775" y="1511300"/>
          <p14:tracePt t="8617" x="9883775" y="1501775"/>
          <p14:tracePt t="8986" x="9883775" y="1511300"/>
          <p14:tracePt t="9000" x="9883775" y="1527175"/>
          <p14:tracePt t="9006" x="9883775" y="1544638"/>
          <p14:tracePt t="9014" x="9883775" y="1562100"/>
          <p14:tracePt t="9022" x="9883775" y="1585913"/>
          <p14:tracePt t="9029" x="9883775" y="1611313"/>
          <p14:tracePt t="9036" x="9875838" y="1636713"/>
          <p14:tracePt t="9044" x="9875838" y="1662113"/>
          <p14:tracePt t="9052" x="9875838" y="1687513"/>
          <p14:tracePt t="9057" x="9875838" y="1703388"/>
          <p14:tracePt t="9066" x="9875838" y="1728788"/>
          <p14:tracePt t="9074" x="9875838" y="1754188"/>
          <p14:tracePt t="9082" x="9875838" y="1779588"/>
          <p14:tracePt t="9088" x="9875838" y="1804988"/>
          <p14:tracePt t="9096" x="9867900" y="1820863"/>
          <p14:tracePt t="9105" x="9867900" y="1838325"/>
          <p14:tracePt t="9125" x="9859963" y="1846263"/>
          <p14:tracePt t="9134" x="9859963" y="1863725"/>
          <p14:tracePt t="9141" x="9850438" y="1863725"/>
          <p14:tracePt t="9156" x="9842500" y="1871663"/>
          <p14:tracePt t="9172" x="9834563" y="1879600"/>
          <p14:tracePt t="9186" x="9825038" y="1879600"/>
          <p14:tracePt t="9201" x="9825038" y="1889125"/>
          <p14:tracePt t="9208" x="9817100" y="1889125"/>
          <p14:tracePt t="9224" x="9817100" y="1897063"/>
          <p14:tracePt t="9246" x="9817100" y="1905000"/>
          <p14:tracePt t="9254" x="9809163" y="1905000"/>
          <p14:tracePt t="9276" x="9809163" y="1914525"/>
          <p14:tracePt t="9322" x="9809163" y="1922463"/>
          <p14:tracePt t="9404" x="9809163" y="1914525"/>
          <p14:tracePt t="9472" x="9809163" y="1905000"/>
          <p14:tracePt t="9502" x="9809163" y="1897063"/>
          <p14:tracePt t="9628" x="9809163" y="1905000"/>
          <p14:tracePt t="9674" x="9809163" y="1914525"/>
          <p14:tracePt t="9704" x="9809163" y="1922463"/>
          <p14:tracePt t="9740" x="9809163" y="1930400"/>
          <p14:tracePt t="9764" x="9817100" y="1930400"/>
          <p14:tracePt t="9772" x="9817100" y="1938338"/>
          <p14:tracePt t="9778" x="9817100" y="1947863"/>
          <p14:tracePt t="9786" x="9817100" y="1955800"/>
          <p14:tracePt t="9794" x="9817100" y="1973263"/>
          <p14:tracePt t="9803" x="9825038" y="1997075"/>
          <p14:tracePt t="9808" x="9825038" y="2032000"/>
          <p14:tracePt t="9816" x="9825038" y="2055813"/>
          <p14:tracePt t="9824" x="9825038" y="2081213"/>
          <p14:tracePt t="9832" x="9834563" y="2098675"/>
          <p14:tracePt t="9839" x="9834563" y="2124075"/>
          <p14:tracePt t="9846" x="9842500" y="2157413"/>
          <p14:tracePt t="9855" x="9842500" y="2198688"/>
          <p14:tracePt t="9862" x="9850438" y="2241550"/>
          <p14:tracePt t="9869" x="9859963" y="2282825"/>
          <p14:tracePt t="9876" x="9875838" y="2316163"/>
          <p14:tracePt t="9884" x="9893300" y="2359025"/>
          <p14:tracePt t="9892" x="9909175" y="2392363"/>
          <p14:tracePt t="9899" x="9934575" y="2433638"/>
          <p14:tracePt t="9906" x="9967913" y="2468563"/>
          <p14:tracePt t="9915" x="9993313" y="2501900"/>
          <p14:tracePt t="9922" x="10010775" y="2535238"/>
          <p14:tracePt t="9929" x="10036175" y="2560638"/>
          <p14:tracePt t="9936" x="10059988" y="2593975"/>
          <p14:tracePt t="9945" x="10085388" y="2619375"/>
          <p14:tracePt t="9953" x="10102850" y="2644775"/>
          <p14:tracePt t="9959" x="10118725" y="2668588"/>
          <p14:tracePt t="9966" x="10136188" y="2686050"/>
          <p14:tracePt t="10281" x="10975975" y="3743325"/>
          <p14:tracePt t="10285" x="10983913" y="3743325"/>
          <p14:tracePt t="10309" x="10983913" y="3752850"/>
          <p14:tracePt t="10316" x="10975975" y="3752850"/>
          <p14:tracePt t="10324" x="10966450" y="3760788"/>
          <p14:tracePt t="10333" x="10941050" y="3768725"/>
          <p14:tracePt t="10339" x="10899775" y="3794125"/>
          <p14:tracePt t="10347" x="10874375" y="3811588"/>
          <p14:tracePt t="10354" x="10848975" y="3811588"/>
          <p14:tracePt t="10362" x="10823575" y="3835400"/>
          <p14:tracePt t="10369" x="10807700" y="3835400"/>
          <p14:tracePt t="10375" x="10774363" y="3852863"/>
          <p14:tracePt t="10385" x="10748963" y="3870325"/>
          <p14:tracePt t="10390" x="10723563" y="3870325"/>
          <p14:tracePt t="10398" x="10690225" y="3878263"/>
          <p14:tracePt t="10406" x="10664825" y="3878263"/>
          <p14:tracePt t="10414" x="10631488" y="3894138"/>
          <p14:tracePt t="10423" x="10606088" y="3903663"/>
          <p14:tracePt t="10429" x="10580688" y="3903663"/>
          <p14:tracePt t="10437" x="10564813" y="3911600"/>
          <p14:tracePt t="10445" x="10547350" y="3919538"/>
          <p14:tracePt t="10459" x="10521950" y="3929063"/>
          <p14:tracePt t="10466" x="10496550" y="3937000"/>
          <p14:tracePt t="10474" x="10480675" y="3937000"/>
          <p14:tracePt t="10480" x="10463213" y="3944938"/>
          <p14:tracePt t="10488" x="10447338" y="3952875"/>
          <p14:tracePt t="10497" x="10429875" y="3952875"/>
          <p14:tracePt t="10504" x="10412413" y="3962400"/>
          <p14:tracePt t="10513" x="10396538" y="3970338"/>
          <p14:tracePt t="10518" x="10379075" y="3978275"/>
          <p14:tracePt t="10526" x="10363200" y="3978275"/>
          <p14:tracePt t="10534" x="10353675" y="3978275"/>
          <p14:tracePt t="10542" x="10337800" y="3978275"/>
          <p14:tracePt t="10549" x="10320338" y="3978275"/>
          <p14:tracePt t="10556" x="10294938" y="3962400"/>
          <p14:tracePt t="10564" x="10271125" y="3944938"/>
          <p14:tracePt t="10573" x="10253663" y="3911600"/>
          <p14:tracePt t="10578" x="10228263" y="3886200"/>
          <p14:tracePt t="10587" x="10202863" y="3860800"/>
          <p14:tracePt t="10594" x="10177463" y="3835400"/>
          <p14:tracePt t="10603" x="10144125" y="3811588"/>
          <p14:tracePt t="10608" x="10118725" y="3786188"/>
          <p14:tracePt t="10617" x="10085388" y="3760788"/>
          <p14:tracePt t="10625" x="10052050" y="3743325"/>
          <p14:tracePt t="10632" x="10026650" y="3727450"/>
          <p14:tracePt t="10638" x="10018713" y="3702050"/>
          <p14:tracePt t="10646" x="10018713" y="3684588"/>
          <p14:tracePt t="10654" x="10018713" y="3676650"/>
          <p14:tracePt t="10668" x="10044113" y="3668713"/>
          <p14:tracePt t="10676" x="10069513" y="3668713"/>
          <p14:tracePt t="10684" x="10102850" y="3668713"/>
          <p14:tracePt t="10693" x="10136188" y="3651250"/>
          <p14:tracePt t="10698" x="10177463" y="3651250"/>
          <p14:tracePt t="10707" x="10220325" y="3643313"/>
          <p14:tracePt t="10715" x="10261600" y="3643313"/>
          <p14:tracePt t="10723" x="10304463" y="3643313"/>
          <p14:tracePt t="10729" x="10337800" y="3643313"/>
          <p14:tracePt t="10736" x="10371138" y="3643313"/>
          <p14:tracePt t="10744" x="10404475" y="3651250"/>
          <p14:tracePt t="10753" x="10429875" y="3668713"/>
          <p14:tracePt t="10758" x="10447338" y="3694113"/>
          <p14:tracePt t="10767" x="10463213" y="3727450"/>
          <p14:tracePt t="10775" x="10488613" y="3743325"/>
          <p14:tracePt t="10783" x="10514013" y="3760788"/>
          <p14:tracePt t="10788" x="10539413" y="3760788"/>
          <p14:tracePt t="10796" x="10564813" y="3760788"/>
          <p14:tracePt t="10804" x="10580688" y="3760788"/>
          <p14:tracePt t="10812" x="10606088" y="3760788"/>
          <p14:tracePt t="10819" x="10623550" y="3760788"/>
          <p14:tracePt t="10834" x="10647363" y="3743325"/>
          <p14:tracePt t="10843" x="10664825" y="3717925"/>
          <p14:tracePt t="10849" x="10672763" y="3694113"/>
          <p14:tracePt t="10857" x="10672763" y="3668713"/>
          <p14:tracePt t="10864" x="10672763" y="3651250"/>
          <p14:tracePt t="10872" x="10682288" y="3651250"/>
          <p14:tracePt t="10886" x="10690225" y="3651250"/>
          <p14:tracePt t="10894" x="10698163" y="3651250"/>
          <p14:tracePt t="10908" x="10698163" y="3668713"/>
          <p14:tracePt t="10917" x="10698163" y="3702050"/>
          <p14:tracePt t="10925" x="10698163" y="3717925"/>
          <p14:tracePt t="10932" x="10698163" y="3743325"/>
          <p14:tracePt t="10938" x="10698163" y="3760788"/>
          <p14:tracePt t="10946" x="10690225" y="3786188"/>
          <p14:tracePt t="10954" x="10664825" y="3802063"/>
          <p14:tracePt t="10960" x="10639425" y="3827463"/>
          <p14:tracePt t="10968" x="10598150" y="3852863"/>
          <p14:tracePt t="10977" x="10539413" y="3878263"/>
          <p14:tracePt t="10984" x="10488613" y="3903663"/>
          <p14:tracePt t="10990" x="10437813" y="3919538"/>
          <p14:tracePt t="10999" x="10388600" y="3937000"/>
          <p14:tracePt t="11007" x="10337800" y="3937000"/>
          <p14:tracePt t="11014" x="10287000" y="3944938"/>
          <p14:tracePt t="11022" x="10228263" y="3944938"/>
          <p14:tracePt t="11028" x="10177463" y="3944938"/>
          <p14:tracePt t="11036" x="10118725" y="3952875"/>
          <p14:tracePt t="11045" x="10059988" y="3952875"/>
          <p14:tracePt t="11050" x="10018713" y="3952875"/>
          <p14:tracePt t="11058" x="9985375" y="3929063"/>
          <p14:tracePt t="11067" x="9952038" y="3886200"/>
          <p14:tracePt t="11075" x="9926638" y="3844925"/>
          <p14:tracePt t="11083" x="9909175" y="3802063"/>
          <p14:tracePt t="11088" x="9893300" y="3768725"/>
          <p14:tracePt t="11097" x="9875838" y="3727450"/>
          <p14:tracePt t="11105" x="9867900" y="3684588"/>
          <p14:tracePt t="11113" x="9859963" y="3651250"/>
          <p14:tracePt t="11119" x="9859963" y="3609975"/>
          <p14:tracePt t="11126" x="9850438" y="3567113"/>
          <p14:tracePt t="11134" x="9850438" y="3533775"/>
          <p14:tracePt t="11142" x="9842500" y="3492500"/>
          <p14:tracePt t="11150" x="9834563" y="3449638"/>
          <p14:tracePt t="11157" x="9834563" y="3416300"/>
          <p14:tracePt t="11164" x="9834563" y="3382963"/>
          <p14:tracePt t="11172" x="9834563" y="3349625"/>
          <p14:tracePt t="11179" x="9834563" y="3332163"/>
          <p14:tracePt t="11186" x="9834563" y="3316288"/>
          <p14:tracePt t="11194" x="9834563" y="3298825"/>
          <p14:tracePt t="11208" x="9825038" y="3298825"/>
          <p14:tracePt t="11216" x="9825038" y="3290888"/>
          <p14:tracePt t="11224" x="9825038" y="3281363"/>
          <p14:tracePt t="11230" x="9825038" y="3273425"/>
          <p14:tracePt t="11238" x="9825038" y="3265488"/>
          <p14:tracePt t="11254" x="9825038" y="3257550"/>
          <p14:tracePt t="11277" x="9825038" y="3265488"/>
          <p14:tracePt t="11285" x="9825038" y="3281363"/>
          <p14:tracePt t="11292" x="9825038" y="3316288"/>
          <p14:tracePt t="11299" x="9825038" y="3365500"/>
          <p14:tracePt t="11306" x="9834563" y="3398838"/>
          <p14:tracePt t="11314" x="9834563" y="3441700"/>
          <p14:tracePt t="11322" x="9834563" y="3482975"/>
          <p14:tracePt t="11328" x="9834563" y="3525838"/>
          <p14:tracePt t="11336" x="9842500" y="3567113"/>
          <p14:tracePt t="11345" x="9850438" y="3600450"/>
          <p14:tracePt t="11353" x="9867900" y="3643313"/>
          <p14:tracePt t="11358" x="9883775" y="3684588"/>
          <p14:tracePt t="11366" x="9909175" y="3735388"/>
          <p14:tracePt t="11376" x="9926638" y="3786188"/>
          <p14:tracePt t="11381" x="9952038" y="3827463"/>
          <p14:tracePt t="11389" x="9967913" y="3860800"/>
          <p14:tracePt t="11397" x="10001250" y="3894138"/>
          <p14:tracePt t="11404" x="10026650" y="3911600"/>
          <p14:tracePt t="11412" x="10069513" y="3911600"/>
          <p14:tracePt t="11418" x="10110788" y="3911600"/>
          <p14:tracePt t="11426" x="10161588" y="3911600"/>
          <p14:tracePt t="11433" x="10202863" y="3911600"/>
          <p14:tracePt t="11442" x="10245725" y="3911600"/>
          <p14:tracePt t="11448" x="10287000" y="3911600"/>
          <p14:tracePt t="11456" x="10320338" y="3911600"/>
          <p14:tracePt t="11464" x="10353675" y="3886200"/>
          <p14:tracePt t="11471" x="10388600" y="3860800"/>
          <p14:tracePt t="11479" x="10421938" y="3835400"/>
          <p14:tracePt t="11487" x="10447338" y="3811588"/>
          <p14:tracePt t="11494" x="10471150" y="3802063"/>
          <p14:tracePt t="11502" x="10496550" y="3802063"/>
          <p14:tracePt t="11508" x="10514013" y="3802063"/>
          <p14:tracePt t="11516" x="10529888" y="3802063"/>
          <p14:tracePt t="11525" x="10539413" y="3802063"/>
          <p14:tracePt t="11532" x="10539413" y="3794125"/>
          <p14:tracePt t="11546" x="10547350" y="3811588"/>
          <p14:tracePt t="11555" x="10547350" y="3835400"/>
          <p14:tracePt t="11563" x="10539413" y="3860800"/>
          <p14:tracePt t="11569" x="10521950" y="3878263"/>
          <p14:tracePt t="11576" x="10488613" y="3894138"/>
          <p14:tracePt t="11585" x="10471150" y="3919538"/>
          <p14:tracePt t="11592" x="10447338" y="3937000"/>
          <p14:tracePt t="11598" x="10421938" y="3944938"/>
          <p14:tracePt t="11606" x="10388600" y="3962400"/>
          <p14:tracePt t="11615" x="10363200" y="3970338"/>
          <p14:tracePt t="11622" x="10329863" y="3987800"/>
          <p14:tracePt t="11628" x="10294938" y="4003675"/>
          <p14:tracePt t="11636" x="10261600" y="4003675"/>
          <p14:tracePt t="11645" x="10220325" y="4003675"/>
          <p14:tracePt t="11652" x="10186988" y="4003675"/>
          <p14:tracePt t="11658" x="10144125" y="4003675"/>
          <p14:tracePt t="11666" x="10102850" y="4003675"/>
          <p14:tracePt t="11674" x="10059988" y="3970338"/>
          <p14:tracePt t="11682" x="10018713" y="3944938"/>
          <p14:tracePt t="11688" x="9985375" y="3903663"/>
          <p14:tracePt t="11696" x="9952038" y="3860800"/>
          <p14:tracePt t="11705" x="9918700" y="3819525"/>
          <p14:tracePt t="11710" x="9893300" y="3768725"/>
          <p14:tracePt t="11718" x="9867900" y="3717925"/>
          <p14:tracePt t="11728" x="9850438" y="3668713"/>
          <p14:tracePt t="11735" x="9834563" y="3617913"/>
          <p14:tracePt t="11743" x="9825038" y="3576638"/>
          <p14:tracePt t="11749" x="9825038" y="3533775"/>
          <p14:tracePt t="11757" x="9817100" y="3492500"/>
          <p14:tracePt t="11764" x="9817100" y="3449638"/>
          <p14:tracePt t="11770" x="9809163" y="3398838"/>
          <p14:tracePt t="11779" x="9801225" y="3349625"/>
          <p14:tracePt t="11786" x="9801225" y="3316288"/>
          <p14:tracePt t="11794" x="9801225" y="3281363"/>
          <p14:tracePt t="11802" x="9791700" y="3257550"/>
          <p14:tracePt t="11809" x="9791700" y="3240088"/>
          <p14:tracePt t="11816" x="9791700" y="3248025"/>
          <p14:tracePt t="11825" x="9801225" y="3248025"/>
          <p14:tracePt t="11830" x="9809163" y="3257550"/>
          <p14:tracePt t="11839" x="9817100" y="3273425"/>
          <p14:tracePt t="11847" x="9834563" y="3290888"/>
          <p14:tracePt t="11855" x="9850438" y="3316288"/>
          <p14:tracePt t="11862" x="9867900" y="3340100"/>
          <p14:tracePt t="11868" x="9867900" y="3375025"/>
          <p14:tracePt t="11876" x="9875838" y="3398838"/>
          <p14:tracePt t="11884" x="9875838" y="3433763"/>
          <p14:tracePt t="11890" x="9883775" y="3467100"/>
          <p14:tracePt t="11899" x="9893300" y="3500438"/>
          <p14:tracePt t="11906" x="9901238" y="3525838"/>
          <p14:tracePt t="11915" x="9909175" y="3559175"/>
          <p14:tracePt t="11922" x="9918700" y="3584575"/>
          <p14:tracePt t="11929" x="9926638" y="3609975"/>
          <p14:tracePt t="11937" x="9934575" y="3625850"/>
          <p14:tracePt t="11945" x="9934575" y="3651250"/>
          <p14:tracePt t="11952" x="9942513" y="3684588"/>
          <p14:tracePt t="11959" x="9952038" y="3709988"/>
          <p14:tracePt t="11966" x="9952038" y="3743325"/>
          <p14:tracePt t="11974" x="9959975" y="3776663"/>
          <p14:tracePt t="11983" x="9959975" y="3802063"/>
          <p14:tracePt t="11987" x="9967913" y="3835400"/>
          <p14:tracePt t="11997" x="9977438" y="3860800"/>
          <p14:tracePt t="12005" x="9985375" y="3886200"/>
          <p14:tracePt t="12010" x="9993313" y="3903663"/>
          <p14:tracePt t="12018" x="10010775" y="3919538"/>
          <p14:tracePt t="12027" x="10036175" y="3919538"/>
          <p14:tracePt t="12035" x="10052050" y="3919538"/>
          <p14:tracePt t="12042" x="10077450" y="3919538"/>
          <p14:tracePt t="12048" x="10102850" y="3919538"/>
          <p14:tracePt t="12056" x="10136188" y="3919538"/>
          <p14:tracePt t="12064" x="10169525" y="3919538"/>
          <p14:tracePt t="12072" x="10202863" y="3903663"/>
          <p14:tracePt t="12078" x="10236200" y="3870325"/>
          <p14:tracePt t="12086" x="10261600" y="3835400"/>
          <p14:tracePt t="12094" x="10294938" y="3802063"/>
          <p14:tracePt t="12101" x="10329863" y="3768725"/>
          <p14:tracePt t="12109" x="10363200" y="3735388"/>
          <p14:tracePt t="12116" x="10396538" y="3702050"/>
          <p14:tracePt t="12125" x="10412413" y="3668713"/>
          <p14:tracePt t="12130" x="10437813" y="3635375"/>
          <p14:tracePt t="12139" x="10455275" y="3609975"/>
          <p14:tracePt t="12146" x="10455275" y="3584575"/>
          <p14:tracePt t="12154" x="10455275" y="3567113"/>
          <p14:tracePt t="12168" x="10463213" y="3567113"/>
          <p14:tracePt t="12177" x="10471150" y="3567113"/>
          <p14:tracePt t="12207" x="10463213" y="3584575"/>
          <p14:tracePt t="12215" x="10455275" y="3609975"/>
          <p14:tracePt t="12222" x="10429875" y="3635375"/>
          <p14:tracePt t="12229" x="10396538" y="3651250"/>
          <p14:tracePt t="12236" x="10379075" y="3676650"/>
          <p14:tracePt t="12244" x="10353675" y="3694113"/>
          <p14:tracePt t="12253" x="10329863" y="3717925"/>
          <p14:tracePt t="12258" x="10294938" y="3735388"/>
          <p14:tracePt t="12266" x="10271125" y="3752850"/>
          <p14:tracePt t="12274" x="10245725" y="3760788"/>
          <p14:tracePt t="12281" x="10212388" y="3768725"/>
          <p14:tracePt t="12290" x="10186988" y="3768725"/>
          <p14:tracePt t="12296" x="10161588" y="3768725"/>
          <p14:tracePt t="12304" x="10128250" y="3768725"/>
          <p14:tracePt t="12313" x="10102850" y="3760788"/>
          <p14:tracePt t="12320" x="10077450" y="3735388"/>
          <p14:tracePt t="12327" x="10044113" y="3702050"/>
          <p14:tracePt t="12334" x="10018713" y="3668713"/>
          <p14:tracePt t="12342" x="9985375" y="3617913"/>
          <p14:tracePt t="12349" x="9959975" y="3567113"/>
          <p14:tracePt t="12357" x="9926638" y="3508375"/>
          <p14:tracePt t="12364" x="9901238" y="3449638"/>
          <p14:tracePt t="12370" x="9875838" y="3382963"/>
          <p14:tracePt t="12378" x="9859963" y="3324225"/>
          <p14:tracePt t="12386" x="9859963" y="3265488"/>
          <p14:tracePt t="12395" x="9842500" y="3214688"/>
          <p14:tracePt t="12401" x="9842500" y="3163888"/>
          <p14:tracePt t="12408" x="9842500" y="3122613"/>
          <p14:tracePt t="12416" x="9834563" y="3081338"/>
          <p14:tracePt t="12424" x="9834563" y="3030538"/>
          <p14:tracePt t="12432" x="9842500" y="2997200"/>
          <p14:tracePt t="12438" x="9850438" y="2954338"/>
          <p14:tracePt t="12447" x="9859963" y="2913063"/>
          <p14:tracePt t="12454" x="9875838" y="2879725"/>
          <p14:tracePt t="12463" x="9875838" y="2846388"/>
          <p14:tracePt t="12468" x="9883775" y="2820988"/>
          <p14:tracePt t="12477" x="9893300" y="2795588"/>
          <p14:tracePt t="12485" x="9893300" y="2778125"/>
          <p14:tracePt t="12493" x="9901238" y="2778125"/>
          <p14:tracePt t="12506" x="9909175" y="2752725"/>
          <p14:tracePt t="12523" x="9918700" y="2744788"/>
          <p14:tracePt t="12536" x="9918700" y="2736850"/>
          <p14:tracePt t="12558" x="9918700" y="2727325"/>
          <p14:tracePt t="12613" x="9909175" y="2727325"/>
          <p14:tracePt t="12634" x="9909175" y="2736850"/>
          <p14:tracePt t="12642" x="9909175" y="2744788"/>
          <p14:tracePt t="12656" x="9901238" y="2752725"/>
          <p14:tracePt t="12673" x="9901238" y="2762250"/>
          <p14:tracePt t="12678" x="9893300" y="2762250"/>
          <p14:tracePt t="12687" x="9893300" y="2770188"/>
          <p14:tracePt t="12702" x="9893300" y="2778125"/>
          <p14:tracePt t="12708" x="9883775" y="2778125"/>
          <p14:tracePt t="12716" x="9883775" y="2786063"/>
          <p14:tracePt t="12738" x="9883775" y="2795588"/>
          <p14:tracePt t="12761" x="9883775" y="2803525"/>
          <p14:tracePt t="12793" x="9883775" y="2811463"/>
          <p14:tracePt t="12844" x="9883775" y="2820988"/>
          <p14:tracePt t="12882" x="9883775" y="2828925"/>
          <p14:tracePt t="13039" x="9893300" y="2828925"/>
          <p14:tracePt t="13068" x="9893300" y="2836863"/>
          <p14:tracePt t="13136" x="9901238" y="2828925"/>
          <p14:tracePt t="13445" x="9909175" y="2828925"/>
          <p14:tracePt t="13504" x="9909175" y="2836863"/>
          <p14:tracePt t="13766" x="9909175" y="2828925"/>
          <p14:tracePt t="13797" x="9901238" y="2820988"/>
          <p14:tracePt t="13848" x="9901238" y="2811463"/>
          <p14:tracePt t="13856" x="9901238" y="2795588"/>
          <p14:tracePt t="13864" x="9901238" y="2762250"/>
          <p14:tracePt t="13872" x="9901238" y="2719388"/>
          <p14:tracePt t="13878" x="9909175" y="2668588"/>
          <p14:tracePt t="13887" x="9918700" y="2635250"/>
          <p14:tracePt t="13902" x="9926638" y="2635250"/>
          <p14:tracePt t="13909" x="9934575" y="2635250"/>
          <p14:tracePt t="13917" x="9942513" y="2627313"/>
          <p14:tracePt t="13939" x="9942513" y="2619375"/>
          <p14:tracePt t="13946" x="9952038" y="2619375"/>
          <p14:tracePt t="13984" x="9952038" y="2627313"/>
          <p14:tracePt t="14014" x="9952038" y="2635250"/>
          <p14:tracePt t="14044" x="9959975" y="2644775"/>
          <p14:tracePt t="14066" x="9959975" y="2652713"/>
          <p14:tracePt t="14088" x="9967913" y="2652713"/>
          <p14:tracePt t="14097" x="9967913" y="2660650"/>
          <p14:tracePt t="14110" x="9977438" y="2660650"/>
          <p14:tracePt t="14126" x="9985375" y="2660650"/>
          <p14:tracePt t="14134" x="9985375" y="2668588"/>
          <p14:tracePt t="14140" x="10001250" y="2668588"/>
          <p14:tracePt t="14148" x="10010775" y="2668588"/>
          <p14:tracePt t="14157" x="10026650" y="2668588"/>
          <p14:tracePt t="14165" x="10044113" y="2668588"/>
          <p14:tracePt t="14171" x="10069513" y="2668588"/>
          <p14:tracePt t="14178" x="10085388" y="2668588"/>
          <p14:tracePt t="14187" x="10110788" y="2668588"/>
          <p14:tracePt t="14194" x="10128250" y="2668588"/>
          <p14:tracePt t="14202" x="10153650" y="2668588"/>
          <p14:tracePt t="14243" x="10287000" y="2686050"/>
          <p14:tracePt t="14250" x="10304463" y="2686050"/>
          <p14:tracePt t="14258" x="10312400" y="2686050"/>
          <p14:tracePt t="14264" x="10337800" y="2686050"/>
          <p14:tracePt t="14272" x="10353675" y="2686050"/>
          <p14:tracePt t="14280" x="10371138" y="2686050"/>
          <p14:tracePt t="14288" x="10388600" y="2686050"/>
          <p14:tracePt t="14297" x="10396538" y="2686050"/>
          <p14:tracePt t="14302" x="10404475" y="2686050"/>
          <p14:tracePt t="14332" x="10404475" y="2678113"/>
          <p14:tracePt t="14340" x="10404475" y="2668588"/>
          <p14:tracePt t="14347" x="10388600" y="2644775"/>
          <p14:tracePt t="14354" x="10363200" y="2627313"/>
          <p14:tracePt t="14363" x="10337800" y="2609850"/>
          <p14:tracePt t="14371" x="10320338" y="2601913"/>
          <p14:tracePt t="14379" x="10312400" y="2576513"/>
          <p14:tracePt t="14387" x="10294938" y="2551113"/>
          <p14:tracePt t="14393" x="10287000" y="2517775"/>
          <p14:tracePt t="14400" x="10279063" y="2484438"/>
          <p14:tracePt t="14408" x="10253663" y="2433638"/>
          <p14:tracePt t="14417" x="10253663" y="2384425"/>
          <p14:tracePt t="14422" x="10228263" y="2333625"/>
          <p14:tracePt t="14430" x="10202863" y="2282825"/>
          <p14:tracePt t="14441" x="10177463" y="2241550"/>
          <p14:tracePt t="14444" x="10161588" y="2198688"/>
          <p14:tracePt t="14453" x="10136188" y="2149475"/>
          <p14:tracePt t="14460" x="10110788" y="2106613"/>
          <p14:tracePt t="14468" x="10077450" y="2055813"/>
          <p14:tracePt t="14477" x="10044113" y="2014538"/>
          <p14:tracePt t="14482" x="9993313" y="1963738"/>
          <p14:tracePt t="14491" x="9942513" y="1922463"/>
          <p14:tracePt t="14499" x="9883775" y="1879600"/>
          <p14:tracePt t="14507" x="9834563" y="1830388"/>
          <p14:tracePt t="14513" x="9775825" y="1787525"/>
          <p14:tracePt t="14521" x="9732963" y="1754188"/>
          <p14:tracePt t="14528" x="9699625" y="1754188"/>
          <p14:tracePt t="14536" x="9666288" y="1720850"/>
          <p14:tracePt t="14542" x="9648825" y="1720850"/>
          <p14:tracePt t="14550" x="9648825" y="1703388"/>
          <p14:tracePt t="14558" x="9648825" y="1679575"/>
          <p14:tracePt t="14581" x="9648825" y="1670050"/>
          <p14:tracePt t="14589" x="9632950" y="1670050"/>
          <p14:tracePt t="14597" x="9632950" y="1662113"/>
          <p14:tracePt t="14602" x="9632950" y="1654175"/>
          <p14:tracePt t="14618" x="9625013" y="1654175"/>
          <p14:tracePt t="14625" x="9615488" y="1662113"/>
          <p14:tracePt t="14633" x="9599613" y="1679575"/>
          <p14:tracePt t="14648" x="9590088" y="1687513"/>
          <p14:tracePt t="14663" x="9590088" y="1695450"/>
          <p14:tracePt t="14670" x="9582150" y="1703388"/>
          <p14:tracePt t="14679" x="9574213" y="1712913"/>
          <p14:tracePt t="14687" x="9566275" y="1712913"/>
          <p14:tracePt t="14693" x="9566275" y="1720850"/>
          <p14:tracePt t="14717" x="9566275" y="1703388"/>
          <p14:tracePt t="14738" x="9566275" y="1695450"/>
          <p14:tracePt t="14753" x="9566275" y="1687513"/>
          <p14:tracePt t="14769" x="9566275" y="1679575"/>
          <p14:tracePt t="14821" x="9566275" y="1670050"/>
          <p14:tracePt t="14835" x="9574213" y="1662113"/>
          <p14:tracePt t="14851" x="9574213" y="1654175"/>
          <p14:tracePt t="14865" x="9574213" y="1644650"/>
          <p14:tracePt t="14902" x="9574213" y="1636713"/>
          <p14:tracePt t="14925" x="9574213" y="1628775"/>
          <p14:tracePt t="14932" x="9582150" y="1620838"/>
          <p14:tracePt t="14949" x="9582150" y="1611313"/>
          <p14:tracePt t="14962" x="9582150" y="1603375"/>
          <p14:tracePt t="14992" x="9574213" y="1603375"/>
          <p14:tracePt t="15007" x="9566275" y="1611313"/>
          <p14:tracePt t="15014" x="9566275" y="1620838"/>
          <p14:tracePt t="15022" x="9556750" y="1636713"/>
          <p14:tracePt t="15030" x="9556750" y="1662113"/>
          <p14:tracePt t="15038" x="9556750" y="1695450"/>
          <p14:tracePt t="15044" x="9548813" y="1754188"/>
          <p14:tracePt t="15053" x="9548813" y="1804988"/>
          <p14:tracePt t="15061" x="9548813" y="1871663"/>
          <p14:tracePt t="15069" x="9540875" y="1955800"/>
          <p14:tracePt t="15076" x="9540875" y="2039938"/>
          <p14:tracePt t="15081" x="9540875" y="2139950"/>
          <p14:tracePt t="15090" x="9531350" y="2249488"/>
          <p14:tracePt t="15099" x="9523413" y="2351088"/>
          <p14:tracePt t="15104" x="9523413" y="2459038"/>
          <p14:tracePt t="15112" x="9515475" y="2551113"/>
          <p14:tracePt t="15121" x="9507538" y="2644775"/>
          <p14:tracePt t="15128" x="9498013" y="2727325"/>
          <p14:tracePt t="15137" x="9490075" y="2803525"/>
          <p14:tracePt t="15143" x="9490075" y="2879725"/>
          <p14:tracePt t="15151" x="9490075" y="2946400"/>
          <p14:tracePt t="15158" x="9482138" y="2997200"/>
          <p14:tracePt t="15167" x="9482138" y="3038475"/>
          <p14:tracePt t="15172" x="9482138" y="3081338"/>
          <p14:tracePt t="15181" x="9482138" y="3114675"/>
          <p14:tracePt t="15188" x="9482138" y="3148013"/>
          <p14:tracePt t="15194" x="9482138" y="3173413"/>
          <p14:tracePt t="15201" x="9490075" y="3214688"/>
          <p14:tracePt t="15211" x="9498013" y="3248025"/>
          <p14:tracePt t="15218" x="9498013" y="3281363"/>
          <p14:tracePt t="15226" x="9498013" y="3316288"/>
          <p14:tracePt t="15232" x="9498013" y="3349625"/>
          <p14:tracePt t="15240" x="9507538" y="3375025"/>
          <p14:tracePt t="15249" x="9507538" y="3398838"/>
          <p14:tracePt t="15256" x="9507538" y="3424238"/>
          <p14:tracePt t="15262" x="9507538" y="3449638"/>
          <p14:tracePt t="15270" x="9498013" y="3459163"/>
          <p14:tracePt t="15284" x="9498013" y="3482975"/>
          <p14:tracePt t="15299" x="9490075" y="3500438"/>
          <p14:tracePt t="15309" x="9490075" y="3525838"/>
          <p14:tracePt t="15314" x="9490075" y="3541713"/>
          <p14:tracePt t="15338" x="9490075" y="3551238"/>
          <p14:tracePt t="15361" x="9490075" y="3559175"/>
          <p14:tracePt t="15368" x="9498013" y="3567113"/>
          <p14:tracePt t="15375" x="9515475" y="3567113"/>
          <p14:tracePt t="15382" x="9531350" y="3567113"/>
          <p14:tracePt t="15390" x="9540875" y="3567113"/>
          <p14:tracePt t="15398" x="9548813" y="3567113"/>
          <p14:tracePt t="15407" x="9556750" y="3559175"/>
          <p14:tracePt t="15413" x="9574213" y="3541713"/>
          <p14:tracePt t="15421" x="9599613" y="3525838"/>
          <p14:tracePt t="15436" x="9625013" y="3508375"/>
          <p14:tracePt t="15443" x="9625013" y="3482975"/>
          <p14:tracePt t="15451" x="9648825" y="3459163"/>
          <p14:tracePt t="15459" x="9674225" y="3433763"/>
          <p14:tracePt t="15465" x="9699625" y="3416300"/>
          <p14:tracePt t="15472" x="9732963" y="3390900"/>
          <p14:tracePt t="15481" x="9783763" y="3365500"/>
          <p14:tracePt t="15488" x="9834563" y="3340100"/>
          <p14:tracePt t="15494" x="9883775" y="3324225"/>
          <p14:tracePt t="15503" x="9934575" y="3298825"/>
          <p14:tracePt t="15511" x="9993313" y="3281363"/>
          <p14:tracePt t="15517" x="10052050" y="3273425"/>
          <p14:tracePt t="15526" x="10110788" y="3273425"/>
          <p14:tracePt t="15533" x="10177463" y="3273425"/>
          <p14:tracePt t="15540" x="10236200" y="3273425"/>
          <p14:tracePt t="15548" x="10294938" y="3273425"/>
          <p14:tracePt t="15555" x="10353675" y="3273425"/>
          <p14:tracePt t="15562" x="10396538" y="3273425"/>
          <p14:tracePt t="15570" x="10447338" y="3281363"/>
          <p14:tracePt t="15578" x="10488613" y="3281363"/>
          <p14:tracePt t="15584" x="10529888" y="3281363"/>
          <p14:tracePt t="15592" x="10572750" y="3290888"/>
          <p14:tracePt t="15600" x="10598150" y="3298825"/>
          <p14:tracePt t="15615" x="10631488" y="3298825"/>
          <p14:tracePt t="15660" x="10639425" y="3298825"/>
          <p14:tracePt t="15682" x="10623550" y="3298825"/>
          <p14:tracePt t="15691" x="10606088" y="3298825"/>
          <p14:tracePt t="15698" x="10588625" y="3298825"/>
          <p14:tracePt t="15705" x="10564813" y="3298825"/>
          <p14:tracePt t="15712" x="10539413" y="3281363"/>
          <p14:tracePt t="15720" x="10514013" y="3265488"/>
          <p14:tracePt t="15729" x="10496550" y="3222625"/>
          <p14:tracePt t="15735" x="10480675" y="3163888"/>
          <p14:tracePt t="15742" x="10463213" y="3063875"/>
          <p14:tracePt t="15751" x="10437813" y="2987675"/>
          <p14:tracePt t="15759" x="10412413" y="2895600"/>
          <p14:tracePt t="15766" x="10379075" y="2795588"/>
          <p14:tracePt t="15772" x="10353675" y="2693988"/>
          <p14:tracePt t="15781" x="10320338" y="2593975"/>
          <p14:tracePt t="15789" x="10294938" y="2484438"/>
          <p14:tracePt t="15795" x="10279063" y="2384425"/>
          <p14:tracePt t="15803" x="10261600" y="2292350"/>
          <p14:tracePt t="15811" x="10261600" y="2208213"/>
          <p14:tracePt t="15819" x="10261600" y="2132013"/>
          <p14:tracePt t="15824" x="10261600" y="2073275"/>
          <p14:tracePt t="15833" x="10261600" y="2014538"/>
          <p14:tracePt t="15840" x="10253663" y="1963738"/>
          <p14:tracePt t="15848" x="10253663" y="1922463"/>
          <p14:tracePt t="15854" x="10253663" y="1889125"/>
          <p14:tracePt t="15862" x="10261600" y="1855788"/>
          <p14:tracePt t="15870" x="10261600" y="1820863"/>
          <p14:tracePt t="15879" x="10271125" y="1797050"/>
          <p14:tracePt t="15885" x="10279063" y="1771650"/>
          <p14:tracePt t="15893" x="10287000" y="1746250"/>
          <p14:tracePt t="15901" x="10294938" y="1720850"/>
          <p14:tracePt t="15909" x="10294938" y="1703388"/>
          <p14:tracePt t="15915" x="10304463" y="1703388"/>
          <p14:tracePt t="15938" x="10304463" y="1695450"/>
          <p14:tracePt t="15944" x="10304463" y="1687513"/>
          <p14:tracePt t="15952" x="10304463" y="1679575"/>
          <p14:tracePt t="15960" x="10304463" y="1670050"/>
          <p14:tracePt t="15969" x="10294938" y="1662113"/>
          <p14:tracePt t="15974" x="10294938" y="1654175"/>
          <p14:tracePt t="15983" x="10287000" y="1644650"/>
          <p14:tracePt t="15991" x="10287000" y="1636713"/>
          <p14:tracePt t="15998" x="10279063" y="1636713"/>
          <p14:tracePt t="16003" x="10279063" y="1628775"/>
          <p14:tracePt t="16013" x="10279063" y="1620838"/>
          <p14:tracePt t="16028" x="10271125" y="1611313"/>
          <p14:tracePt t="16050" x="10261600" y="1611313"/>
          <p14:tracePt t="16072" x="10253663" y="1611313"/>
          <p14:tracePt t="16089" x="10245725" y="1611313"/>
          <p14:tracePt t="16102" x="10245725" y="1620838"/>
          <p14:tracePt t="16111" x="10236200" y="1620838"/>
          <p14:tracePt t="16118" x="10236200" y="1628775"/>
          <p14:tracePt t="16125" x="10236200" y="1644650"/>
          <p14:tracePt t="16132" x="10236200" y="1662113"/>
          <p14:tracePt t="16140" x="10228263" y="1687513"/>
          <p14:tracePt t="16149" x="10228263" y="1720850"/>
          <p14:tracePt t="16155" x="10228263" y="1746250"/>
          <p14:tracePt t="16162" x="10220325" y="1771650"/>
          <p14:tracePt t="16171" x="10220325" y="1812925"/>
          <p14:tracePt t="16179" x="10220325" y="1855788"/>
          <p14:tracePt t="16184" x="10220325" y="1897063"/>
          <p14:tracePt t="16193" x="10220325" y="1947863"/>
          <p14:tracePt t="16200" x="10220325" y="2006600"/>
          <p14:tracePt t="16209" x="10220325" y="2073275"/>
          <p14:tracePt t="16215" x="10220325" y="2149475"/>
          <p14:tracePt t="16221" x="10220325" y="2233613"/>
          <p14:tracePt t="16230" x="10220325" y="2316163"/>
          <p14:tracePt t="16238" x="10220325" y="2409825"/>
          <p14:tracePt t="16244" x="10228263" y="2492375"/>
          <p14:tracePt t="16252" x="10228263" y="2576513"/>
          <p14:tracePt t="16261" x="10236200" y="2644775"/>
          <p14:tracePt t="16269" x="10245725" y="2719388"/>
          <p14:tracePt t="16274" x="10245725" y="2786063"/>
          <p14:tracePt t="16283" x="10253663" y="2846388"/>
          <p14:tracePt t="16291" x="10253663" y="2913063"/>
          <p14:tracePt t="16298" x="10261600" y="2963863"/>
          <p14:tracePt t="16305" x="10261600" y="3022600"/>
          <p14:tracePt t="16312" x="10271125" y="3071813"/>
          <p14:tracePt t="16321" x="10271125" y="3114675"/>
          <p14:tracePt t="16328" x="10271125" y="3155950"/>
          <p14:tracePt t="16334" x="10271125" y="3198813"/>
          <p14:tracePt t="16342" x="10271125" y="3232150"/>
          <p14:tracePt t="16350" x="10271125" y="3265488"/>
          <p14:tracePt t="16358" x="10271125" y="3298825"/>
          <p14:tracePt t="16364" x="10271125" y="3324225"/>
          <p14:tracePt t="16372" x="10271125" y="3340100"/>
          <p14:tracePt t="16381" x="10271125" y="3357563"/>
          <p14:tracePt t="16388" x="10271125" y="3382963"/>
          <p14:tracePt t="16395" x="10271125" y="3390900"/>
          <p14:tracePt t="16402" x="10261600" y="3398838"/>
          <p14:tracePt t="16411" x="10261600" y="3424238"/>
          <p14:tracePt t="16418" x="10253663" y="3449638"/>
          <p14:tracePt t="16424" x="10245725" y="3467100"/>
          <p14:tracePt t="16433" x="10245725" y="3482975"/>
          <p14:tracePt t="16441" x="10228263" y="3482975"/>
          <p14:tracePt t="16448" x="10228263" y="3500438"/>
          <p14:tracePt t="16456" x="10220325" y="3500438"/>
          <p14:tracePt t="16463" x="10212388" y="3500438"/>
          <p14:tracePt t="16470" x="10202863" y="3500438"/>
          <p14:tracePt t="16479" x="10194925" y="3492500"/>
          <p14:tracePt t="16487" x="10186988" y="3467100"/>
          <p14:tracePt t="16493" x="10177463" y="3433763"/>
          <p14:tracePt t="16500" x="10169525" y="3408363"/>
          <p14:tracePt t="16509" x="10169525" y="3382963"/>
          <p14:tracePt t="16517" x="10161588" y="3349625"/>
          <p14:tracePt t="16523" x="10153650" y="3306763"/>
          <p14:tracePt t="16530" x="10144125" y="3265488"/>
          <p14:tracePt t="16539" x="10136188" y="3214688"/>
          <p14:tracePt t="16545" x="10118725" y="3155950"/>
          <p14:tracePt t="16552" x="10102850" y="3081338"/>
          <p14:tracePt t="16560" x="10094913" y="2987675"/>
          <p14:tracePt t="16569" x="10077450" y="2879725"/>
          <p14:tracePt t="16575" x="10069513" y="2770188"/>
          <p14:tracePt t="16583" x="10069513" y="2652713"/>
          <p14:tracePt t="16590" x="10059988" y="2535238"/>
          <p14:tracePt t="16598" x="10052050" y="2417763"/>
          <p14:tracePt t="16605" x="10044113" y="2308225"/>
          <p14:tracePt t="16612" x="10036175" y="2216150"/>
          <p14:tracePt t="16621" x="10036175" y="2124075"/>
          <p14:tracePt t="16628" x="10036175" y="2047875"/>
          <p14:tracePt t="16635" x="10044113" y="1981200"/>
          <p14:tracePt t="16643" x="10069513" y="1905000"/>
          <p14:tracePt t="16651" x="10110788" y="1838325"/>
          <p14:tracePt t="16659" x="10161588" y="1779588"/>
          <p14:tracePt t="16665" x="10194925" y="1720850"/>
          <p14:tracePt t="16673" x="10228263" y="1670050"/>
          <p14:tracePt t="16680" x="10261600" y="1628775"/>
          <p14:tracePt t="16688" x="10287000" y="1585913"/>
          <p14:tracePt t="16694" x="10320338" y="1552575"/>
          <p14:tracePt t="16702" x="10337800" y="1527175"/>
          <p14:tracePt t="16710" x="10363200" y="1501775"/>
          <p14:tracePt t="16719" x="10371138" y="1485900"/>
          <p14:tracePt t="16754" x="10379075" y="1485900"/>
          <p14:tracePt t="16763" x="10379075" y="1477963"/>
          <p14:tracePt t="16785" x="10379075" y="1485900"/>
          <p14:tracePt t="16792" x="10371138" y="1493838"/>
          <p14:tracePt t="16801" x="10353675" y="1519238"/>
          <p14:tracePt t="16809" x="10329863" y="1552575"/>
          <p14:tracePt t="16815" x="10304463" y="1595438"/>
          <p14:tracePt t="16823" x="10261600" y="1628775"/>
          <p14:tracePt t="16831" x="10236200" y="1662113"/>
          <p14:tracePt t="16838" x="10202863" y="1687513"/>
          <p14:tracePt t="16845" x="10161588" y="1720850"/>
          <p14:tracePt t="16853" x="10128250" y="1728788"/>
          <p14:tracePt t="16860" x="10094913" y="1728788"/>
          <p14:tracePt t="16868" x="10069513" y="1728788"/>
          <p14:tracePt t="16874" x="10044113" y="1738313"/>
          <p14:tracePt t="16882" x="10018713" y="1728788"/>
          <p14:tracePt t="16890" x="10001250" y="1712913"/>
          <p14:tracePt t="16899" x="9977438" y="1687513"/>
          <p14:tracePt t="16905" x="9967913" y="1662113"/>
          <p14:tracePt t="16912" x="9967913" y="1628775"/>
          <p14:tracePt t="16920" x="9967913" y="1595438"/>
          <p14:tracePt t="16929" x="9967913" y="1562100"/>
          <p14:tracePt t="16934" x="9967913" y="1519238"/>
          <p14:tracePt t="16943" x="9967913" y="1477963"/>
          <p14:tracePt t="16951" x="9959975" y="1435100"/>
          <p14:tracePt t="16958" x="9959975" y="1401763"/>
          <p14:tracePt t="16965" x="9985375" y="1360488"/>
          <p14:tracePt t="16973" x="10010775" y="1317625"/>
          <p14:tracePt t="16981" x="10052050" y="1266825"/>
          <p14:tracePt t="16989" x="10102850" y="1233488"/>
          <p14:tracePt t="16995" x="10144125" y="1192213"/>
          <p14:tracePt t="17004" x="10177463" y="1166813"/>
          <p14:tracePt t="17011" x="10220325" y="1141413"/>
          <p14:tracePt t="17019" x="10245725" y="1125538"/>
          <p14:tracePt t="17024" x="10279063" y="1125538"/>
          <p14:tracePt t="17032" x="10294938" y="1116013"/>
          <p14:tracePt t="17041" x="10312400" y="1133475"/>
          <p14:tracePt t="17049" x="10312400" y="1166813"/>
          <p14:tracePt t="17055" x="10312400" y="1225550"/>
          <p14:tracePt t="17062" x="10312400" y="1292225"/>
          <p14:tracePt t="17070" x="10304463" y="1368425"/>
          <p14:tracePt t="17078" x="10279063" y="1443038"/>
          <p14:tracePt t="17087" x="10245725" y="1519238"/>
          <p14:tracePt t="17093" x="10212388" y="1595438"/>
          <p14:tracePt t="17100" x="10169525" y="1662113"/>
          <p14:tracePt t="17109" x="10128250" y="1720850"/>
          <p14:tracePt t="17115" x="10077450" y="1771650"/>
          <p14:tracePt t="17124" x="10036175" y="1804988"/>
          <p14:tracePt t="17131" x="9993313" y="1830388"/>
          <p14:tracePt t="17138" x="9942513" y="1820863"/>
          <p14:tracePt t="17145" x="9901238" y="1830388"/>
          <p14:tracePt t="17152" x="9859963" y="1812925"/>
          <p14:tracePt t="17160" x="9817100" y="1779588"/>
          <p14:tracePt t="17169" x="9775825" y="1738313"/>
          <p14:tracePt t="17177" x="9742488" y="1687513"/>
          <p14:tracePt t="17182" x="9707563" y="1628775"/>
          <p14:tracePt t="17190" x="9683750" y="1570038"/>
          <p14:tracePt t="17198" x="9666288" y="1511300"/>
          <p14:tracePt t="17205" x="9666288" y="1452563"/>
          <p14:tracePt t="17213" x="9666288" y="1401763"/>
          <p14:tracePt t="17221" x="9674225" y="1350963"/>
          <p14:tracePt t="17229" x="9699625" y="1309688"/>
          <p14:tracePt t="17235" x="9732963" y="1266825"/>
          <p14:tracePt t="17243" x="9775825" y="1243013"/>
          <p14:tracePt t="17250" x="9834563" y="1217613"/>
          <p14:tracePt t="17260" x="9901238" y="1200150"/>
          <p14:tracePt t="17264" x="9977438" y="1200150"/>
          <p14:tracePt t="17272" x="10052050" y="1200150"/>
          <p14:tracePt t="17280" x="10136188" y="1200150"/>
          <p14:tracePt t="17289" x="10194925" y="1225550"/>
          <p14:tracePt t="17294" x="10253663" y="1276350"/>
          <p14:tracePt t="17303" x="10279063" y="1335088"/>
          <p14:tracePt t="17311" x="10279063" y="1393825"/>
          <p14:tracePt t="17319" x="10294938" y="1452563"/>
          <p14:tracePt t="17325" x="10294938" y="1511300"/>
          <p14:tracePt t="17333" x="10271125" y="1570038"/>
          <p14:tracePt t="17340" x="10236200" y="1620838"/>
          <p14:tracePt t="17349" x="10186988" y="1670050"/>
          <p14:tracePt t="17354" x="10136188" y="1712913"/>
          <p14:tracePt t="17362" x="10077450" y="1746250"/>
          <p14:tracePt t="17371" x="10010775" y="1762125"/>
          <p14:tracePt t="17379" x="9952038" y="1762125"/>
          <p14:tracePt t="17384" x="9893300" y="1762125"/>
          <p14:tracePt t="17393" x="9834563" y="1746250"/>
          <p14:tracePt t="17401" x="9783763" y="1712913"/>
          <p14:tracePt t="17410" x="9732963" y="1670050"/>
          <p14:tracePt t="17414" x="9699625" y="1611313"/>
          <p14:tracePt t="17424" x="9674225" y="1544638"/>
          <p14:tracePt t="17430" x="9674225" y="1477963"/>
          <p14:tracePt t="17438" x="9674225" y="1401763"/>
          <p14:tracePt t="17444" x="9666288" y="1335088"/>
          <p14:tracePt t="17452" x="9674225" y="1266825"/>
          <p14:tracePt t="17463" x="9725025" y="1217613"/>
          <p14:tracePt t="17470" x="9775825" y="1174750"/>
          <p14:tracePt t="17475" x="9834563" y="1141413"/>
          <p14:tracePt t="17484" x="9901238" y="1116013"/>
          <p14:tracePt t="17491" x="9977438" y="1125538"/>
          <p14:tracePt t="17500" x="10052050" y="1125538"/>
          <p14:tracePt t="17505" x="10118725" y="1125538"/>
          <p14:tracePt t="17513" x="10169525" y="1141413"/>
          <p14:tracePt t="17520" x="10202863" y="1217613"/>
          <p14:tracePt t="17529" x="10194925" y="1276350"/>
          <p14:tracePt t="17534" x="10220325" y="1343025"/>
          <p14:tracePt t="17543" x="10212388" y="1409700"/>
          <p14:tracePt t="17551" x="10177463" y="1468438"/>
          <p14:tracePt t="17559" x="10144125" y="1527175"/>
          <p14:tracePt t="17567" x="10102850" y="1570038"/>
          <p14:tracePt t="17572" x="10052050" y="1603375"/>
          <p14:tracePt t="17581" x="10001250" y="1636713"/>
          <p14:tracePt t="17590" x="9952038" y="1654175"/>
          <p14:tracePt t="17595" x="9901238" y="1654175"/>
          <p14:tracePt t="17603" x="9850438" y="1654175"/>
          <p14:tracePt t="17611" x="9801225" y="1644650"/>
          <p14:tracePt t="17618" x="9750425" y="1611313"/>
          <p14:tracePt t="17625" x="9717088" y="1562100"/>
          <p14:tracePt t="17632" x="9691688" y="1511300"/>
          <p14:tracePt t="17641" x="9699625" y="1452563"/>
          <p14:tracePt t="17648" x="9699625" y="1393825"/>
          <p14:tracePt t="17654" x="9699625" y="1343025"/>
          <p14:tracePt t="17662" x="9691688" y="1292225"/>
          <p14:tracePt t="17671" x="9707563" y="1250950"/>
          <p14:tracePt t="17679" x="9750425" y="1217613"/>
          <p14:tracePt t="17684" x="9825038" y="1200150"/>
          <p14:tracePt t="17693" x="9893300" y="1200150"/>
          <p14:tracePt t="17700" x="9959975" y="1200150"/>
          <p14:tracePt t="17708" x="10026650" y="1192213"/>
          <p14:tracePt t="17714" x="10085388" y="1192213"/>
          <p14:tracePt t="17722" x="10136188" y="1233488"/>
          <p14:tracePt t="17731" x="10169525" y="1276350"/>
          <p14:tracePt t="17739" x="10161588" y="1317625"/>
          <p14:tracePt t="17746" x="10161588" y="1368425"/>
          <p14:tracePt t="17752" x="10186988" y="1419225"/>
          <p14:tracePt t="17761" x="10177463" y="1460500"/>
          <p14:tracePt t="17769" x="10136188" y="1493838"/>
          <p14:tracePt t="17774" x="10085388" y="1527175"/>
          <p14:tracePt t="17783" x="10044113" y="1562100"/>
          <p14:tracePt t="17791" x="9993313" y="1577975"/>
          <p14:tracePt t="17799" x="9942513" y="1577975"/>
          <p14:tracePt t="17804" x="9893300" y="1577975"/>
          <p14:tracePt t="17812" x="9850438" y="1577975"/>
          <p14:tracePt t="17820" x="9817100" y="1585913"/>
          <p14:tracePt t="17829" x="9791700" y="1585913"/>
          <p14:tracePt t="17834" x="9766300" y="1562100"/>
          <p14:tracePt t="17842" x="9766300" y="1511300"/>
          <p14:tracePt t="17851" x="9766300" y="1477963"/>
          <p14:tracePt t="17859" x="9766300" y="1443038"/>
          <p14:tracePt t="17864" x="9766300" y="1409700"/>
          <p14:tracePt t="17873" x="9775825" y="1384300"/>
          <p14:tracePt t="17881" x="9801225" y="1368425"/>
          <p14:tracePt t="17888" x="9842500" y="1368425"/>
          <p14:tracePt t="17895" x="9867900" y="1343025"/>
          <p14:tracePt t="17902" x="9893300" y="1343025"/>
          <p14:tracePt t="17910" x="9918700" y="1343025"/>
          <p14:tracePt t="17924" x="9934575" y="1343025"/>
          <p14:tracePt t="17933" x="9952038" y="1350963"/>
          <p14:tracePt t="17941" x="9952038" y="1368425"/>
          <p14:tracePt t="17947" x="9952038" y="1384300"/>
          <p14:tracePt t="17971" x="9952038" y="1393825"/>
          <p14:tracePt t="17993" x="9952038" y="1401763"/>
          <p14:tracePt t="18000" x="9952038" y="1409700"/>
          <p14:tracePt t="18044" x="9952038" y="1401763"/>
          <p14:tracePt t="18113" x="9942513" y="1401763"/>
          <p14:tracePt t="18150" x="9934575" y="1401763"/>
          <p14:tracePt t="18164" x="9934575" y="1393825"/>
          <p14:tracePt t="18219" x="9942513" y="1393825"/>
          <p14:tracePt t="18293" x="9952038" y="1393825"/>
          <p14:tracePt t="18482" x="9952038" y="1384300"/>
          <p14:tracePt t="18601" x="9952038" y="1376363"/>
          <p14:tracePt t="18669" x="9952038" y="1384300"/>
          <p14:tracePt t="18691" x="9942513" y="1384300"/>
          <p14:tracePt t="18699" x="9942513" y="1393825"/>
          <p14:tracePt t="18721" x="9942513" y="1401763"/>
          <p14:tracePt t="18728" x="9934575" y="1401763"/>
          <p14:tracePt t="18734" x="9934575" y="1409700"/>
          <p14:tracePt t="18751" x="9934575" y="1419225"/>
          <p14:tracePt t="18759" x="9934575" y="1427163"/>
          <p14:tracePt t="18772" x="9934575" y="1435100"/>
          <p14:tracePt t="18781" x="9934575" y="1443038"/>
          <p14:tracePt t="18789" x="9934575" y="1452563"/>
          <p14:tracePt t="18794" x="9934575" y="1460500"/>
          <p14:tracePt t="18811" x="9934575" y="1468438"/>
          <p14:tracePt t="18818" x="9934575" y="1477963"/>
          <p14:tracePt t="18825" x="9934575" y="1485900"/>
          <p14:tracePt t="18833" x="9926638" y="1485900"/>
          <p14:tracePt t="18840" x="9926638" y="1493838"/>
          <p14:tracePt t="18849" x="9926638" y="1501775"/>
          <p14:tracePt t="18862" x="9918700" y="1511300"/>
          <p14:tracePt t="18880" x="9909175" y="1519238"/>
          <p14:tracePt t="18894" x="9909175" y="1527175"/>
          <p14:tracePt t="18900" x="9901238" y="1527175"/>
          <p14:tracePt t="18909" x="9901238" y="1536700"/>
          <p14:tracePt t="18930" x="9901238" y="1544638"/>
          <p14:tracePt t="18945" x="9893300" y="1544638"/>
          <p14:tracePt t="19178" x="9893300" y="1552575"/>
          <p14:tracePt t="19222" x="9893300" y="1562100"/>
          <p14:tracePt t="19238" x="9883775" y="1562100"/>
          <p14:tracePt t="19275" x="9875838" y="1562100"/>
          <p14:tracePt t="19810" x="9875838" y="1570038"/>
          <p14:tracePt t="19831" x="9867900" y="1570038"/>
          <p14:tracePt t="19874" x="9867900" y="1577975"/>
          <p14:tracePt t="19899" x="9859963" y="1585913"/>
          <p14:tracePt t="19913" x="9859963" y="1595438"/>
          <p14:tracePt t="19928" x="9850438" y="1603375"/>
          <p14:tracePt t="19935" x="9850438" y="1611313"/>
          <p14:tracePt t="19942" x="9850438" y="1620838"/>
          <p14:tracePt t="19950" x="9842500" y="1620838"/>
          <p14:tracePt t="19959" x="9842500" y="1628775"/>
          <p14:tracePt t="19965" x="9834563" y="1636713"/>
          <p14:tracePt t="19973" x="9834563" y="1644650"/>
          <p14:tracePt t="19981" x="9825038" y="1654175"/>
          <p14:tracePt t="19995" x="9817100" y="1662113"/>
          <p14:tracePt t="20003" x="9817100" y="1670050"/>
          <p14:tracePt t="20011" x="9817100" y="1679575"/>
          <p14:tracePt t="20019" x="9817100" y="1687513"/>
          <p14:tracePt t="20025" x="9842500" y="1703388"/>
          <p14:tracePt t="20033" x="9875838" y="1720850"/>
          <p14:tracePt t="20040" x="9934575" y="1738313"/>
          <p14:tracePt t="20050" x="9967913" y="1771650"/>
          <p14:tracePt t="20054" x="10010775" y="1804988"/>
          <p14:tracePt t="20259" x="9129713" y="4154488"/>
          <p14:tracePt t="20261" x="9120188" y="4164013"/>
          <p14:tracePt t="20269" x="9104313" y="4171950"/>
          <p14:tracePt t="20275" x="9104313" y="4179888"/>
          <p14:tracePt t="20283" x="9104313" y="4197350"/>
          <p14:tracePt t="20321" x="9104313" y="4179888"/>
          <p14:tracePt t="20342" x="9104313" y="4205288"/>
          <p14:tracePt t="20350" x="9104313" y="4230688"/>
          <p14:tracePt t="20359" x="9104313" y="4264025"/>
          <p14:tracePt t="20365" x="9104313" y="4297363"/>
          <p14:tracePt t="20373" x="9104313" y="4330700"/>
          <p14:tracePt t="20381" x="9104313" y="4365625"/>
          <p14:tracePt t="20389" x="9096375" y="4406900"/>
          <p14:tracePt t="20395" x="9096375" y="4440238"/>
          <p14:tracePt t="20402" x="9096375" y="4465638"/>
          <p14:tracePt t="20410" x="9096375" y="4483100"/>
          <p14:tracePt t="20419" x="9104313" y="4498975"/>
          <p14:tracePt t="20425" x="9112250" y="4498975"/>
          <p14:tracePt t="20433" x="9120188" y="4498975"/>
          <p14:tracePt t="20441" x="9129713" y="4524375"/>
          <p14:tracePt t="20449" x="9137650" y="4524375"/>
          <p14:tracePt t="20454" x="9163050" y="4532313"/>
          <p14:tracePt t="20463" x="9178925" y="4532313"/>
          <p14:tracePt t="20470" x="9204325" y="4532313"/>
          <p14:tracePt t="20478" x="9237663" y="4541838"/>
          <p14:tracePt t="20486" x="9255125" y="4549775"/>
          <p14:tracePt t="20492" x="9280525" y="4557713"/>
          <p14:tracePt t="20500" x="9296400" y="4565650"/>
          <p14:tracePt t="20509" x="9313863" y="4565650"/>
          <p14:tracePt t="20515" x="9331325" y="4575175"/>
          <p14:tracePt t="20522" x="9355138" y="4575175"/>
          <p14:tracePt t="20530" x="9390063" y="4575175"/>
          <p14:tracePt t="20539" x="9423400" y="4575175"/>
          <p14:tracePt t="20544" x="9464675" y="4575175"/>
          <p14:tracePt t="20553" x="9507538" y="4575175"/>
          <p14:tracePt t="20591" x="9758363" y="4498975"/>
          <p14:tracePt t="20595" x="9783763" y="4491038"/>
          <p14:tracePt t="20603" x="9809163" y="4491038"/>
          <p14:tracePt t="20608" x="9817100" y="4483100"/>
          <p14:tracePt t="20617" x="9859963" y="4483100"/>
          <p14:tracePt t="20625" x="9893300" y="4473575"/>
          <p14:tracePt t="20634" x="9918700" y="4473575"/>
          <p14:tracePt t="20638" x="9952038" y="4465638"/>
          <p14:tracePt t="20646" x="9985375" y="4465638"/>
          <p14:tracePt t="20654" x="10018713" y="4457700"/>
          <p14:tracePt t="20662" x="10044113" y="4448175"/>
          <p14:tracePt t="20669" x="10077450" y="4432300"/>
          <p14:tracePt t="20677" x="10094913" y="4414838"/>
          <p14:tracePt t="20686" x="10118725" y="4398963"/>
          <p14:tracePt t="20693" x="10144125" y="4373563"/>
          <p14:tracePt t="20700" x="10161588" y="4356100"/>
          <p14:tracePt t="20708" x="10161588" y="4348163"/>
          <p14:tracePt t="20715" x="10194925" y="4348163"/>
          <p14:tracePt t="20728" x="10194925" y="4340225"/>
          <p14:tracePt t="20736" x="10194925" y="4322763"/>
          <p14:tracePt t="20753" x="10212388" y="4322763"/>
          <p14:tracePt t="20758" x="10220325" y="4314825"/>
          <p14:tracePt t="20767" x="10228263" y="4306888"/>
          <p14:tracePt t="20783" x="10236200" y="4297363"/>
          <p14:tracePt t="20789" x="10236200" y="4289425"/>
          <p14:tracePt t="20797" x="10245725" y="4281488"/>
          <p14:tracePt t="20804" x="10245725" y="4271963"/>
          <p14:tracePt t="20820" x="10245725" y="4264025"/>
          <p14:tracePt t="20835" x="10245725" y="4256088"/>
          <p14:tracePt t="20843" x="10236200" y="4256088"/>
          <p14:tracePt t="20849" x="10228263" y="4256088"/>
          <p14:tracePt t="20856" x="10212388" y="4256088"/>
          <p14:tracePt t="20864" x="10186988" y="4256088"/>
          <p14:tracePt t="20872" x="10161588" y="4256088"/>
          <p14:tracePt t="20878" x="10128250" y="4256088"/>
          <p14:tracePt t="20887" x="10110788" y="4256088"/>
          <p14:tracePt t="20894" x="10102850" y="4256088"/>
          <p14:tracePt t="20903" x="10085388" y="4256088"/>
          <p14:tracePt t="20909" x="10069513" y="4264025"/>
          <p14:tracePt t="20917" x="10044113" y="4264025"/>
          <p14:tracePt t="20924" x="10026650" y="4264025"/>
          <p14:tracePt t="20932" x="10010775" y="4264025"/>
          <p14:tracePt t="20939" x="9993313" y="4264025"/>
          <p14:tracePt t="20947" x="9977438" y="4264025"/>
          <p14:tracePt t="20955" x="9959975" y="4264025"/>
          <p14:tracePt t="20962" x="9942513" y="4264025"/>
          <p14:tracePt t="20968" x="9934575" y="4264025"/>
          <p14:tracePt t="20977" x="9918700" y="4256088"/>
          <p14:tracePt t="20986" x="9909175" y="4256088"/>
          <p14:tracePt t="20992" x="9893300" y="4256088"/>
          <p14:tracePt t="20999" x="9875838" y="4256088"/>
          <p14:tracePt t="21006" x="9859963" y="4256088"/>
          <p14:tracePt t="21014" x="9842500" y="4256088"/>
          <p14:tracePt t="21022" x="9825038" y="4256088"/>
          <p14:tracePt t="21029" x="9809163" y="4256088"/>
          <p14:tracePt t="21037" x="9791700" y="4256088"/>
          <p14:tracePt t="21044" x="9775825" y="4264025"/>
          <p14:tracePt t="21053" x="9766300" y="4264025"/>
          <p14:tracePt t="21059" x="9750425" y="4271963"/>
          <p14:tracePt t="21067" x="9742488" y="4271963"/>
          <p14:tracePt t="21075" x="9732963" y="4289425"/>
          <p14:tracePt t="21082" x="9725025" y="4297363"/>
          <p14:tracePt t="21089" x="9707563" y="4314825"/>
          <p14:tracePt t="21096" x="9699625" y="4330700"/>
          <p14:tracePt t="21104" x="9691688" y="4348163"/>
          <p14:tracePt t="21113" x="9683750" y="4365625"/>
          <p14:tracePt t="21118" x="9666288" y="4373563"/>
          <p14:tracePt t="21128" x="9666288" y="4389438"/>
          <p14:tracePt t="21135" x="9666288" y="4406900"/>
          <p14:tracePt t="21142" x="9658350" y="4414838"/>
          <p14:tracePt t="21150" x="9658350" y="4424363"/>
          <p14:tracePt t="21157" x="9648825" y="4440238"/>
          <p14:tracePt t="21173" x="9648825" y="4457700"/>
          <p14:tracePt t="21178" x="9648825" y="4465638"/>
          <p14:tracePt t="21186" x="9648825" y="4473575"/>
          <p14:tracePt t="21194" x="9648825" y="4483100"/>
          <p14:tracePt t="21203" x="9648825" y="4491038"/>
          <p14:tracePt t="21208" x="9648825" y="4498975"/>
          <p14:tracePt t="21217" x="9658350" y="4506913"/>
          <p14:tracePt t="21225" x="9666288" y="4506913"/>
          <p14:tracePt t="21233" x="9683750" y="4516438"/>
          <p14:tracePt t="21238" x="9699625" y="4516438"/>
          <p14:tracePt t="21246" x="9717088" y="4516438"/>
          <p14:tracePt t="21255" x="9732963" y="4524375"/>
          <p14:tracePt t="21263" x="9750425" y="4524375"/>
          <p14:tracePt t="21269" x="9775825" y="4532313"/>
          <p14:tracePt t="21277" x="9791700" y="4532313"/>
          <p14:tracePt t="21284" x="9817100" y="4532313"/>
          <p14:tracePt t="21292" x="9834563" y="4532313"/>
          <p14:tracePt t="21298" x="9859963" y="4532313"/>
          <p14:tracePt t="21306" x="9883775" y="4532313"/>
          <p14:tracePt t="21315" x="9901238" y="4532313"/>
          <p14:tracePt t="21323" x="9909175" y="4532313"/>
          <p14:tracePt t="21329" x="9934575" y="4532313"/>
          <p14:tracePt t="21337" x="9959975" y="4524375"/>
          <p14:tracePt t="21345" x="9977438" y="4524375"/>
          <p14:tracePt t="21352" x="9985375" y="4516438"/>
          <p14:tracePt t="21360" x="10010775" y="4516438"/>
          <p14:tracePt t="21366" x="10026650" y="4506913"/>
          <p14:tracePt t="21375" x="10044113" y="4498975"/>
          <p14:tracePt t="21383" x="10059988" y="4491038"/>
          <p14:tracePt t="21389" x="10069513" y="4483100"/>
          <p14:tracePt t="21396" x="10069513" y="4473575"/>
          <p14:tracePt t="21405" x="10094913" y="4473575"/>
          <p14:tracePt t="21413" x="10110788" y="4465638"/>
          <p14:tracePt t="21419" x="10110788" y="4457700"/>
          <p14:tracePt t="21427" x="10118725" y="4448175"/>
          <p14:tracePt t="21435" x="10118725" y="4440238"/>
          <p14:tracePt t="21444" x="10128250" y="4432300"/>
          <p14:tracePt t="21449" x="10136188" y="4424363"/>
          <p14:tracePt t="21458" x="10144125" y="4414838"/>
          <p14:tracePt t="21465" x="10153650" y="4406900"/>
          <p14:tracePt t="21472" x="10153650" y="4398963"/>
          <p14:tracePt t="21478" x="10161588" y="4389438"/>
          <p14:tracePt t="21487" x="10161588" y="4381500"/>
          <p14:tracePt t="21494" x="10169525" y="4373563"/>
          <p14:tracePt t="21503" x="10169525" y="4365625"/>
          <p14:tracePt t="21509" x="10169525" y="4348163"/>
          <p14:tracePt t="21524" x="10169525" y="4330700"/>
          <p14:tracePt t="21533" x="10169525" y="4322763"/>
          <p14:tracePt t="21539" x="10161588" y="4306888"/>
          <p14:tracePt t="21547" x="10144125" y="4289425"/>
          <p14:tracePt t="21555" x="10128250" y="4271963"/>
          <p14:tracePt t="21563" x="10102850" y="4256088"/>
          <p14:tracePt t="21568" x="10094913" y="4238625"/>
          <p14:tracePt t="21577" x="10077450" y="4222750"/>
          <p14:tracePt t="21585" x="10059988" y="4205288"/>
          <p14:tracePt t="21593" x="10044113" y="4189413"/>
          <p14:tracePt t="21598" x="10026650" y="4171950"/>
          <p14:tracePt t="21606" x="10001250" y="4154488"/>
          <p14:tracePt t="21614" x="9985375" y="4154488"/>
          <p14:tracePt t="21622" x="9959975" y="4154488"/>
          <p14:tracePt t="21629" x="9942513" y="4146550"/>
          <p14:tracePt t="21637" x="9918700" y="4146550"/>
          <p14:tracePt t="21644" x="9893300" y="4138613"/>
          <p14:tracePt t="21652" x="9859963" y="4138613"/>
          <p14:tracePt t="21659" x="9834563" y="4130675"/>
          <p14:tracePt t="21666" x="9809163" y="4130675"/>
          <p14:tracePt t="21674" x="9783763" y="4130675"/>
          <p14:tracePt t="21683" x="9766300" y="4130675"/>
          <p14:tracePt t="21688" x="9742488" y="4130675"/>
          <p14:tracePt t="21697" x="9725025" y="4138613"/>
          <p14:tracePt t="21705" x="9699625" y="4146550"/>
          <p14:tracePt t="21713" x="9683750" y="4164013"/>
          <p14:tracePt t="21718" x="9666288" y="4179888"/>
          <p14:tracePt t="21727" x="9648825" y="4197350"/>
          <p14:tracePt t="21735" x="9632950" y="4213225"/>
          <p14:tracePt t="21743" x="9615488" y="4230688"/>
          <p14:tracePt t="21749" x="9599613" y="4248150"/>
          <p14:tracePt t="21756" x="9599613" y="4264025"/>
          <p14:tracePt t="21764" x="9599613" y="4281488"/>
          <p14:tracePt t="21772" x="9590088" y="4306888"/>
          <p14:tracePt t="21778" x="9590088" y="4322763"/>
          <p14:tracePt t="21786" x="9582150" y="4340225"/>
          <p14:tracePt t="21795" x="9582150" y="4365625"/>
          <p14:tracePt t="21803" x="9574213" y="4381500"/>
          <p14:tracePt t="21809" x="9574213" y="4406900"/>
          <p14:tracePt t="21818" x="9574213" y="4424363"/>
          <p14:tracePt t="21827" x="9574213" y="4440238"/>
          <p14:tracePt t="21832" x="9574213" y="4457700"/>
          <p14:tracePt t="21839" x="9582150" y="4473575"/>
          <p14:tracePt t="21846" x="9582150" y="4491038"/>
          <p14:tracePt t="21854" x="9599613" y="4506913"/>
          <p14:tracePt t="21863" x="9615488" y="4516438"/>
          <p14:tracePt t="21869" x="9632950" y="4524375"/>
          <p14:tracePt t="21878" x="9658350" y="4541838"/>
          <p14:tracePt t="21885" x="9674225" y="4541838"/>
          <p14:tracePt t="21893" x="9691688" y="4541838"/>
          <p14:tracePt t="21899" x="9717088" y="4549775"/>
          <p14:tracePt t="21907" x="9742488" y="4549775"/>
          <p14:tracePt t="21915" x="9766300" y="4549775"/>
          <p14:tracePt t="21922" x="9791700" y="4557713"/>
          <p14:tracePt t="21929" x="9817100" y="4557713"/>
          <p14:tracePt t="21936" x="9842500" y="4557713"/>
          <p14:tracePt t="21944" x="9875838" y="4557713"/>
          <p14:tracePt t="21953" x="9901238" y="4557713"/>
          <p14:tracePt t="21959" x="9934575" y="4549775"/>
          <p14:tracePt t="21967" x="9967913" y="4541838"/>
          <p14:tracePt t="21975" x="9993313" y="4532313"/>
          <p14:tracePt t="21983" x="10026650" y="4524375"/>
          <p14:tracePt t="21988" x="10052050" y="4516438"/>
          <p14:tracePt t="21997" x="10077450" y="4506913"/>
          <p14:tracePt t="22005" x="10102850" y="4498975"/>
          <p14:tracePt t="22013" x="10118725" y="4491038"/>
          <p14:tracePt t="22020" x="10144125" y="4491038"/>
          <p14:tracePt t="22027" x="10161588" y="4483100"/>
          <p14:tracePt t="22034" x="10177463" y="4465638"/>
          <p14:tracePt t="22044" x="10177463" y="4457700"/>
          <p14:tracePt t="22049" x="10202863" y="4440238"/>
          <p14:tracePt t="22057" x="10220325" y="4424363"/>
          <p14:tracePt t="22066" x="10220325" y="4406900"/>
          <p14:tracePt t="22073" x="10220325" y="4389438"/>
          <p14:tracePt t="22079" x="10228263" y="4389438"/>
          <p14:tracePt t="22086" x="10228263" y="4373563"/>
          <p14:tracePt t="22095" x="10236200" y="4348163"/>
          <p14:tracePt t="22103" x="10236200" y="4330700"/>
          <p14:tracePt t="22109" x="10236200" y="4314825"/>
          <p14:tracePt t="22116" x="10236200" y="4297363"/>
          <p14:tracePt t="22125" x="10236200" y="4271963"/>
          <p14:tracePt t="22132" x="10220325" y="4256088"/>
          <p14:tracePt t="22139" x="10194925" y="4230688"/>
          <p14:tracePt t="22147" x="10169525" y="4213225"/>
          <p14:tracePt t="22155" x="10153650" y="4189413"/>
          <p14:tracePt t="22163" x="10128250" y="4171950"/>
          <p14:tracePt t="22169" x="10110788" y="4164013"/>
          <p14:tracePt t="22177" x="10094913" y="4164013"/>
          <p14:tracePt t="22185" x="10069513" y="4164013"/>
          <p14:tracePt t="22194" x="10044113" y="4154488"/>
          <p14:tracePt t="22199" x="10026650" y="4146550"/>
          <p14:tracePt t="22208" x="10001250" y="4138613"/>
          <p14:tracePt t="22215" x="9977438" y="4130675"/>
          <p14:tracePt t="22223" x="9952038" y="4130675"/>
          <p14:tracePt t="22228" x="9926638" y="4121150"/>
          <p14:tracePt t="22237" x="9901238" y="4121150"/>
          <p14:tracePt t="22245" x="9875838" y="4121150"/>
          <p14:tracePt t="22254" x="9859963" y="4121150"/>
          <p14:tracePt t="22258" x="9834563" y="4121150"/>
          <p14:tracePt t="22267" x="9809163" y="4130675"/>
          <p14:tracePt t="22275" x="9783763" y="4146550"/>
          <p14:tracePt t="22283" x="9758363" y="4171950"/>
          <p14:tracePt t="22289" x="9732963" y="4189413"/>
          <p14:tracePt t="22297" x="9707563" y="4213225"/>
          <p14:tracePt t="22305" x="9683750" y="4230688"/>
          <p14:tracePt t="22313" x="9658350" y="4256088"/>
          <p14:tracePt t="22319" x="9640888" y="4271963"/>
          <p14:tracePt t="22327" x="9625013" y="4289425"/>
          <p14:tracePt t="22334" x="9607550" y="4314825"/>
          <p14:tracePt t="22343" x="9590088" y="4340225"/>
          <p14:tracePt t="22349" x="9590088" y="4356100"/>
          <p14:tracePt t="22356" x="9590088" y="4381500"/>
          <p14:tracePt t="22365" x="9582150" y="4398963"/>
          <p14:tracePt t="22374" x="9582150" y="4424363"/>
          <p14:tracePt t="22379" x="9582150" y="4448175"/>
          <p14:tracePt t="22387" x="9582150" y="4465638"/>
          <p14:tracePt t="22394" x="9582150" y="4491038"/>
          <p14:tracePt t="22402" x="9599613" y="4506913"/>
          <p14:tracePt t="22408" x="9615488" y="4524375"/>
          <p14:tracePt t="22416" x="9640888" y="4532313"/>
          <p14:tracePt t="22425" x="9666288" y="4541838"/>
          <p14:tracePt t="22433" x="9691688" y="4541838"/>
          <p14:tracePt t="22438" x="9725025" y="4541838"/>
          <p14:tracePt t="22447" x="9750425" y="4541838"/>
          <p14:tracePt t="22454" x="9783763" y="4549775"/>
          <p14:tracePt t="22463" x="9817100" y="4549775"/>
          <p14:tracePt t="22468" x="9850438" y="4549775"/>
          <p14:tracePt t="22477" x="9875838" y="4549775"/>
          <p14:tracePt t="22485" x="9909175" y="4549775"/>
          <p14:tracePt t="22492" x="9942513" y="4541838"/>
          <p14:tracePt t="22499" x="9977438" y="4532313"/>
          <p14:tracePt t="22506" x="10010775" y="4516438"/>
          <p14:tracePt t="22514" x="10036175" y="4498975"/>
          <p14:tracePt t="22522" x="10059988" y="4491038"/>
          <p14:tracePt t="22529" x="10085388" y="4473575"/>
          <p14:tracePt t="22537" x="10110788" y="4457700"/>
          <p14:tracePt t="22545" x="10128250" y="4457700"/>
          <p14:tracePt t="22552" x="10144125" y="4457700"/>
          <p14:tracePt t="22559" x="10144125" y="4448175"/>
          <p14:tracePt t="22566" x="10161588" y="4448175"/>
          <p14:tracePt t="22574" x="10169525" y="4432300"/>
          <p14:tracePt t="22583" x="10177463" y="4424363"/>
          <p14:tracePt t="22589" x="10177463" y="4406900"/>
          <p14:tracePt t="22596" x="10177463" y="4389438"/>
          <p14:tracePt t="22605" x="10186988" y="4365625"/>
          <p14:tracePt t="22613" x="10186988" y="4356100"/>
          <p14:tracePt t="22619" x="10194925" y="4340225"/>
          <p14:tracePt t="22627" x="10194925" y="4322763"/>
          <p14:tracePt t="22635" x="10194925" y="4306888"/>
          <p14:tracePt t="22643" x="10177463" y="4289425"/>
          <p14:tracePt t="22648" x="10161588" y="4271963"/>
          <p14:tracePt t="22658" x="10144125" y="4256088"/>
          <p14:tracePt t="22665" x="10118725" y="4238625"/>
          <p14:tracePt t="22673" x="10102850" y="4222750"/>
          <p14:tracePt t="22679" x="10077450" y="4205288"/>
          <p14:tracePt t="22687" x="10059988" y="4179888"/>
          <p14:tracePt t="22695" x="10036175" y="4164013"/>
          <p14:tracePt t="22702" x="10018713" y="4146550"/>
          <p14:tracePt t="22709" x="9993313" y="4138613"/>
          <p14:tracePt t="22718" x="9967913" y="4138613"/>
          <p14:tracePt t="22724" x="9942513" y="4138613"/>
          <p14:tracePt t="22732" x="9926638" y="4130675"/>
          <p14:tracePt t="22738" x="9901238" y="4121150"/>
          <p14:tracePt t="22747" x="9875838" y="4121150"/>
          <p14:tracePt t="22755" x="9859963" y="4113213"/>
          <p14:tracePt t="22762" x="9834563" y="4113213"/>
          <p14:tracePt t="22769" x="9817100" y="4105275"/>
          <p14:tracePt t="22777" x="9801225" y="4105275"/>
          <p14:tracePt t="22784" x="9783763" y="4105275"/>
          <p14:tracePt t="22792" x="9766300" y="4105275"/>
          <p14:tracePt t="22798" x="9750425" y="4105275"/>
          <p14:tracePt t="22807" x="9732963" y="4113213"/>
          <p14:tracePt t="22818" x="9725025" y="4130675"/>
          <p14:tracePt t="22823" x="9707563" y="4146550"/>
          <p14:tracePt t="22829" x="9699625" y="4154488"/>
          <p14:tracePt t="22836" x="9691688" y="4171950"/>
          <p14:tracePt t="22846" x="9683750" y="4189413"/>
          <p14:tracePt t="22852" x="9683750" y="4197350"/>
          <p14:tracePt t="22859" x="9674225" y="4213225"/>
          <p14:tracePt t="22868" x="9674225" y="4230688"/>
          <p14:tracePt t="22874" x="9666288" y="4238625"/>
          <p14:tracePt t="22883" x="9658350" y="4256088"/>
          <p14:tracePt t="22888" x="9648825" y="4271963"/>
          <p14:tracePt t="22897" x="9648825" y="4289425"/>
          <p14:tracePt t="22905" x="9640888" y="4314825"/>
          <p14:tracePt t="22913" x="9640888" y="4330700"/>
          <p14:tracePt t="22919" x="9632950" y="4356100"/>
          <p14:tracePt t="22927" x="9632950" y="4373563"/>
          <p14:tracePt t="22935" x="9632950" y="4398963"/>
          <p14:tracePt t="22943" x="9632950" y="4414838"/>
          <p14:tracePt t="22949" x="9632950" y="4432300"/>
          <p14:tracePt t="22956" x="9632950" y="4448175"/>
          <p14:tracePt t="22964" x="9632950" y="4457700"/>
          <p14:tracePt t="22973" x="9632950" y="4473575"/>
          <p14:tracePt t="22978" x="9632950" y="4483100"/>
          <p14:tracePt t="22986" x="9640888" y="4483100"/>
          <p14:tracePt t="22995" x="9658350" y="4491038"/>
          <p14:tracePt t="23010" x="9674225" y="4491038"/>
          <p14:tracePt t="23016" x="9691688" y="4498975"/>
          <p14:tracePt t="23025" x="9691688" y="4506913"/>
          <p14:tracePt t="23033" x="9707563" y="4506913"/>
          <p14:tracePt t="23038" x="9725025" y="4516438"/>
          <p14:tracePt t="23047" x="9750425" y="4516438"/>
          <p14:tracePt t="23055" x="9766300" y="4516438"/>
          <p14:tracePt t="23062" x="9783763" y="4516438"/>
          <p14:tracePt t="23069" x="9801225" y="4516438"/>
          <p14:tracePt t="23077" x="9817100" y="4516438"/>
          <p14:tracePt t="23085" x="9834563" y="4516438"/>
          <p14:tracePt t="23092" x="9859963" y="4516438"/>
          <p14:tracePt t="23098" x="9875838" y="4506913"/>
          <p14:tracePt t="23107" x="9893300" y="4506913"/>
          <p14:tracePt t="23115" x="9909175" y="4498975"/>
          <p14:tracePt t="23123" x="9934575" y="4491038"/>
          <p14:tracePt t="23129" x="9952038" y="4491038"/>
          <p14:tracePt t="23137" x="9967913" y="4483100"/>
          <p14:tracePt t="23145" x="9993313" y="4473575"/>
          <p14:tracePt t="23153" x="10010775" y="4465638"/>
          <p14:tracePt t="23159" x="10026650" y="4457700"/>
          <p14:tracePt t="23167" x="10052050" y="4440238"/>
          <p14:tracePt t="23175" x="10069513" y="4424363"/>
          <p14:tracePt t="23183" x="10085388" y="4424363"/>
          <p14:tracePt t="23188" x="10102850" y="4406900"/>
          <p14:tracePt t="23198" x="10118725" y="4389438"/>
          <p14:tracePt t="23204" x="10128250" y="4389438"/>
          <p14:tracePt t="23213" x="10144125" y="4373563"/>
          <p14:tracePt t="23219" x="10144125" y="4356100"/>
          <p14:tracePt t="23227" x="10144125" y="4348163"/>
          <p14:tracePt t="23234" x="10144125" y="4330700"/>
          <p14:tracePt t="23243" x="10153650" y="4314825"/>
          <p14:tracePt t="23249" x="10153650" y="4306888"/>
          <p14:tracePt t="23256" x="10161588" y="4289425"/>
          <p14:tracePt t="23265" x="10161588" y="4264025"/>
          <p14:tracePt t="23273" x="10161588" y="4248150"/>
          <p14:tracePt t="23278" x="10161588" y="4230688"/>
          <p14:tracePt t="23287" x="10161588" y="4205288"/>
          <p14:tracePt t="23295" x="10153650" y="4189413"/>
          <p14:tracePt t="23303" x="10144125" y="4179888"/>
          <p14:tracePt t="23310" x="10136188" y="4179888"/>
          <p14:tracePt t="23318" x="10118725" y="4179888"/>
          <p14:tracePt t="23325" x="10094913" y="4179888"/>
          <p14:tracePt t="23333" x="10069513" y="4171950"/>
          <p14:tracePt t="23338" x="10036175" y="4171950"/>
          <p14:tracePt t="23346" x="10010775" y="4164013"/>
          <p14:tracePt t="23355" x="9977438" y="4154488"/>
          <p14:tracePt t="23363" x="9952038" y="4154488"/>
          <p14:tracePt t="23368" x="9918700" y="4146550"/>
          <p14:tracePt t="23377" x="9893300" y="4146550"/>
          <p14:tracePt t="23385" x="9867900" y="4146550"/>
          <p14:tracePt t="23393" x="9842500" y="4146550"/>
          <p14:tracePt t="23398" x="9817100" y="4146550"/>
          <p14:tracePt t="23407" x="9791700" y="4146550"/>
          <p14:tracePt t="23415" x="9766300" y="4146550"/>
          <p14:tracePt t="23422" x="9742488" y="4154488"/>
          <p14:tracePt t="23430" x="9725025" y="4171950"/>
          <p14:tracePt t="23436" x="9717088" y="4189413"/>
          <p14:tracePt t="23445" x="9707563" y="4197350"/>
          <p14:tracePt t="23454" x="9707563" y="4213225"/>
          <p14:tracePt t="23459" x="9707563" y="4222750"/>
          <p14:tracePt t="23466" x="9699625" y="4222750"/>
          <p14:tracePt t="23475" x="9699625" y="4230688"/>
          <p14:tracePt t="23497" x="9699625" y="4238625"/>
          <p14:tracePt t="23505" x="9699625" y="4256088"/>
          <p14:tracePt t="23512" x="9707563" y="4264025"/>
          <p14:tracePt t="23520" x="9707563" y="4281488"/>
          <p14:tracePt t="23526" x="9717088" y="4306888"/>
          <p14:tracePt t="23535" x="9725025" y="4322763"/>
          <p14:tracePt t="23543" x="9742488" y="4348163"/>
          <p14:tracePt t="23549" x="9742488" y="4381500"/>
          <p14:tracePt t="23557" x="9742488" y="4414838"/>
          <p14:tracePt t="23565" x="9750425" y="4465638"/>
          <p14:tracePt t="23573" x="9750425" y="4516438"/>
          <p14:tracePt t="23579" x="9750425" y="4575175"/>
          <p14:tracePt t="23587" x="9750425" y="4641850"/>
          <p14:tracePt t="23595" x="9732963" y="4725988"/>
          <p14:tracePt t="23603" x="9691688" y="4818063"/>
          <p14:tracePt t="23609" x="9640888" y="4927600"/>
          <p14:tracePt t="23617" x="9599613" y="5037138"/>
          <p14:tracePt t="23625" x="9556750" y="5145088"/>
          <p14:tracePt t="23633" x="9507538" y="5254625"/>
          <p14:tracePt t="23639" x="9464675" y="5346700"/>
          <p14:tracePt t="23647" x="9431338" y="5422900"/>
          <p14:tracePt t="23655" x="9431338" y="5497513"/>
          <p14:tracePt t="23664" x="9398000" y="5556250"/>
          <p14:tracePt t="23668" x="9398000" y="5614988"/>
          <p14:tracePt t="23677" x="9390063" y="5673725"/>
          <p14:tracePt t="23685" x="9380538" y="5724525"/>
          <p14:tracePt t="23694" x="9380538" y="5775325"/>
          <p14:tracePt t="23698" x="9380538" y="5816600"/>
          <p14:tracePt t="23707" x="9380538" y="5859463"/>
          <p14:tracePt t="23714" x="9372600" y="5900738"/>
          <p14:tracePt t="23723" x="9372600" y="5934075"/>
          <p14:tracePt t="23728" x="9372600" y="5959475"/>
          <p14:tracePt t="23753" x="9372600" y="5969000"/>
          <p14:tracePt t="23775" x="9372600" y="5976938"/>
          <p14:tracePt t="23783" x="9372600" y="5984875"/>
          <p14:tracePt t="23789" x="9372600" y="5992813"/>
          <p14:tracePt t="23797" x="9380538" y="5992813"/>
          <p14:tracePt t="23805" x="9390063" y="5992813"/>
          <p14:tracePt t="23819" x="9398000" y="5992813"/>
          <p14:tracePt t="23829" x="9405938" y="5984875"/>
          <p14:tracePt t="23835" x="9413875" y="5984875"/>
          <p14:tracePt t="23842" x="9413875" y="5976938"/>
          <p14:tracePt t="23848" x="9423400" y="5976938"/>
          <p14:tracePt t="23857" x="9431338" y="5976938"/>
          <p14:tracePt t="23865" x="9439275" y="5976938"/>
          <p14:tracePt t="23873" x="9448800" y="5976938"/>
          <p14:tracePt t="23880" x="9456738" y="5976938"/>
          <p14:tracePt t="23887" x="9464675" y="5976938"/>
          <p14:tracePt t="23895" x="9472613" y="5976938"/>
          <p14:tracePt t="23902" x="9482138" y="5976938"/>
          <p14:tracePt t="23909" x="9498013" y="5984875"/>
          <p14:tracePt t="23917" x="9515475" y="5984875"/>
          <p14:tracePt t="23925" x="9531350" y="5992813"/>
          <p14:tracePt t="23933" x="9556750" y="5992813"/>
          <p14:tracePt t="23939" x="9582150" y="5992813"/>
          <p14:tracePt t="23947" x="9607550" y="5992813"/>
          <p14:tracePt t="23956" x="9625013" y="5992813"/>
          <p14:tracePt t="23963" x="9640888" y="5992813"/>
          <p14:tracePt t="23969" x="9648825" y="5984875"/>
          <p14:tracePt t="23985" x="9658350" y="5976938"/>
          <p14:tracePt t="23992" x="9658350" y="5969000"/>
          <p14:tracePt t="23999" x="9666288" y="5959475"/>
          <p14:tracePt t="24006" x="9674225" y="5943600"/>
          <p14:tracePt t="24015" x="9674225" y="5926138"/>
          <p14:tracePt t="24022" x="9683750" y="5918200"/>
          <p14:tracePt t="24028" x="9683750" y="5900738"/>
          <p14:tracePt t="24037" x="9683750" y="5884863"/>
          <p14:tracePt t="24044" x="9683750" y="5867400"/>
          <p14:tracePt t="24053" x="9666288" y="5867400"/>
          <p14:tracePt t="24059" x="9648825" y="5867400"/>
          <p14:tracePt t="24067" x="9615488" y="5867400"/>
          <p14:tracePt t="24074" x="9590088" y="5867400"/>
          <p14:tracePt t="24082" x="9556750" y="5867400"/>
          <p14:tracePt t="24089" x="9531350" y="5867400"/>
          <p14:tracePt t="24097" x="9498013" y="5884863"/>
          <p14:tracePt t="24105" x="9472613" y="5908675"/>
          <p14:tracePt t="24113" x="9448800" y="5934075"/>
          <p14:tracePt t="24118" x="9423400" y="5959475"/>
          <p14:tracePt t="24128" x="9405938" y="5976938"/>
          <p14:tracePt t="24134" x="9390063" y="6002338"/>
          <p14:tracePt t="24143" x="9390063" y="6035675"/>
          <p14:tracePt t="24149" x="9380538" y="6061075"/>
          <p14:tracePt t="24157" x="9380538" y="6086475"/>
          <p14:tracePt t="24165" x="9380538" y="6110288"/>
          <p14:tracePt t="24172" x="9380538" y="6135688"/>
          <p14:tracePt t="24178" x="9380538" y="6153150"/>
          <p14:tracePt t="24186" x="9390063" y="6178550"/>
          <p14:tracePt t="24195" x="9413875" y="6186488"/>
          <p14:tracePt t="24203" x="9448800" y="6194425"/>
          <p14:tracePt t="24208" x="9482138" y="6194425"/>
          <p14:tracePt t="24216" x="9515475" y="6203950"/>
          <p14:tracePt t="24225" x="9556750" y="6203950"/>
          <p14:tracePt t="24232" x="9599613" y="6203950"/>
          <p14:tracePt t="24240" x="9632950" y="6203950"/>
          <p14:tracePt t="24247" x="9666288" y="6203950"/>
          <p14:tracePt t="24255" x="9699625" y="6194425"/>
          <p14:tracePt t="24263" x="9732963" y="6186488"/>
          <p14:tracePt t="24270" x="9758363" y="6169025"/>
          <p14:tracePt t="24277" x="9791700" y="6145213"/>
          <p14:tracePt t="24284" x="9817100" y="6119813"/>
          <p14:tracePt t="24294" x="9842500" y="6094413"/>
          <p14:tracePt t="24298" x="9859963" y="6069013"/>
          <p14:tracePt t="24307" x="9875838" y="6043613"/>
          <p14:tracePt t="24323" x="9875838" y="6018213"/>
          <p14:tracePt t="24329" x="9875838" y="5992813"/>
          <p14:tracePt t="24337" x="9893300" y="5976938"/>
          <p14:tracePt t="24354" x="9893300" y="5969000"/>
          <p14:tracePt t="24359" x="9901238" y="5951538"/>
          <p14:tracePt t="24367" x="9901238" y="5943600"/>
          <p14:tracePt t="24375" x="9901238" y="5926138"/>
          <p14:tracePt t="24383" x="9901238" y="5908675"/>
          <p14:tracePt t="24388" x="9883775" y="5892800"/>
          <p14:tracePt t="24397" x="9875838" y="5875338"/>
          <p14:tracePt t="24404" x="9859963" y="5849938"/>
          <p14:tracePt t="24413" x="9834563" y="5834063"/>
          <p14:tracePt t="24419" x="9801225" y="5834063"/>
          <p14:tracePt t="24427" x="9758363" y="5834063"/>
          <p14:tracePt t="24434" x="9725025" y="5834063"/>
          <p14:tracePt t="24443" x="9691688" y="5816600"/>
          <p14:tracePt t="24449" x="9658350" y="5816600"/>
          <p14:tracePt t="24457" x="9615488" y="5834063"/>
          <p14:tracePt t="24465" x="9566275" y="5849938"/>
          <p14:tracePt t="24474" x="9523413" y="5867400"/>
          <p14:tracePt t="24479" x="9482138" y="5884863"/>
          <p14:tracePt t="24487" x="9439275" y="5900738"/>
          <p14:tracePt t="24495" x="9405938" y="5918200"/>
          <p14:tracePt t="24503" x="9380538" y="5934075"/>
          <p14:tracePt t="24509" x="9355138" y="5951538"/>
          <p14:tracePt t="24517" x="9339263" y="5976938"/>
          <p14:tracePt t="24525" x="9321800" y="6002338"/>
          <p14:tracePt t="24532" x="9305925" y="6027738"/>
          <p14:tracePt t="24540" x="9305925" y="6051550"/>
          <p14:tracePt t="24547" x="9305925" y="6086475"/>
          <p14:tracePt t="24555" x="9305925" y="6110288"/>
          <p14:tracePt t="24562" x="9305925" y="6135688"/>
          <p14:tracePt t="24568" x="9305925" y="6153150"/>
          <p14:tracePt t="24577" x="9305925" y="6178550"/>
          <p14:tracePt t="24584" x="9331325" y="6194425"/>
          <p14:tracePt t="24594" x="9364663" y="6211888"/>
          <p14:tracePt t="24599" x="9390063" y="6211888"/>
          <p14:tracePt t="24606" x="9423400" y="6219825"/>
          <p14:tracePt t="24615" x="9456738" y="6219825"/>
          <p14:tracePt t="24623" x="9498013" y="6219825"/>
          <p14:tracePt t="24630" x="9531350" y="6227763"/>
          <p14:tracePt t="24637" x="9566275" y="6237288"/>
          <p14:tracePt t="24645" x="9599613" y="6237288"/>
          <p14:tracePt t="24652" x="9625013" y="6245225"/>
          <p14:tracePt t="24658" x="9658350" y="6245225"/>
          <p14:tracePt t="24667" x="9683750" y="6245225"/>
          <p14:tracePt t="24675" x="9707563" y="6245225"/>
          <p14:tracePt t="24683" x="9732963" y="6245225"/>
          <p14:tracePt t="24688" x="9750425" y="6237288"/>
          <p14:tracePt t="24697" x="9766300" y="6211888"/>
          <p14:tracePt t="24706" x="9766300" y="6186488"/>
          <p14:tracePt t="24713" x="9775825" y="6161088"/>
          <p14:tracePt t="24719" x="9775825" y="6127750"/>
          <p14:tracePt t="24727" x="9775825" y="6110288"/>
          <p14:tracePt t="24734" x="9783763" y="6110288"/>
          <p14:tracePt t="24742" x="9791700" y="6086475"/>
          <p14:tracePt t="24748" x="9791700" y="6061075"/>
          <p14:tracePt t="24756" x="9783763" y="6043613"/>
          <p14:tracePt t="24765" x="9766300" y="6018213"/>
          <p14:tracePt t="24773" x="9742488" y="6002338"/>
          <p14:tracePt t="24779" x="9707563" y="5976938"/>
          <p14:tracePt t="24787" x="9683750" y="5951538"/>
          <p14:tracePt t="24795" x="9658350" y="5934075"/>
          <p14:tracePt t="24804" x="9632950" y="5908675"/>
          <p14:tracePt t="24810" x="9599613" y="5892800"/>
          <p14:tracePt t="24817" x="9574213" y="5875338"/>
          <p14:tracePt t="24825" x="9540875" y="5875338"/>
          <p14:tracePt t="24833" x="9515475" y="5875338"/>
          <p14:tracePt t="24839" x="9490075" y="5875338"/>
          <p14:tracePt t="24847" x="9464675" y="5875338"/>
          <p14:tracePt t="24854" x="9439275" y="5875338"/>
          <p14:tracePt t="24862" x="9413875" y="5875338"/>
          <p14:tracePt t="24869" x="9390063" y="5884863"/>
          <p14:tracePt t="24877" x="9364663" y="5900738"/>
          <p14:tracePt t="24885" x="9339263" y="5926138"/>
          <p14:tracePt t="24893" x="9321800" y="5943600"/>
          <p14:tracePt t="24899" x="9305925" y="5959475"/>
          <p14:tracePt t="24907" x="9288463" y="5976938"/>
          <p14:tracePt t="24915" x="9272588" y="6002338"/>
          <p14:tracePt t="24922" x="9272588" y="6027738"/>
          <p14:tracePt t="24929" x="9263063" y="6051550"/>
          <p14:tracePt t="24937" x="9263063" y="6076950"/>
          <p14:tracePt t="24945" x="9263063" y="6102350"/>
          <p14:tracePt t="24953" x="9255125" y="6119813"/>
          <p14:tracePt t="24959" x="9255125" y="6145213"/>
          <p14:tracePt t="24967" x="9255125" y="6169025"/>
          <p14:tracePt t="24975" x="9263063" y="6186488"/>
          <p14:tracePt t="24983" x="9280525" y="6203950"/>
          <p14:tracePt t="24989" x="9305925" y="6219825"/>
          <p14:tracePt t="24998" x="9321800" y="6237288"/>
          <p14:tracePt t="25005" x="9347200" y="6245225"/>
          <p14:tracePt t="25012" x="9364663" y="6245225"/>
          <p14:tracePt t="25018" x="9390063" y="6245225"/>
          <p14:tracePt t="25027" x="9405938" y="6245225"/>
          <p14:tracePt t="25035" x="9431338" y="6253163"/>
          <p14:tracePt t="25043" x="9456738" y="6253163"/>
          <p14:tracePt t="25048" x="9472613" y="6253163"/>
          <p14:tracePt t="25057" x="9498013" y="6253163"/>
          <p14:tracePt t="25064" x="9523413" y="6245225"/>
          <p14:tracePt t="25074" x="9548813" y="6227763"/>
          <p14:tracePt t="25080" x="9566275" y="6203950"/>
          <p14:tracePt t="25087" x="9590088" y="6178550"/>
          <p14:tracePt t="25094" x="9607550" y="6161088"/>
          <p14:tracePt t="25103" x="9625013" y="6127750"/>
          <p14:tracePt t="25110" x="9625013" y="6102350"/>
          <p14:tracePt t="25117" x="9625013" y="6076950"/>
          <p14:tracePt t="25124" x="9632950" y="6043613"/>
          <p14:tracePt t="25133" x="9632950" y="6018213"/>
          <p14:tracePt t="25138" x="9632950" y="5992813"/>
          <p14:tracePt t="25146" x="9640888" y="5969000"/>
          <p14:tracePt t="25156" x="9640888" y="5951538"/>
          <p14:tracePt t="25163" x="9625013" y="5934075"/>
          <p14:tracePt t="25169" x="9590088" y="5908675"/>
          <p14:tracePt t="25178" x="9566275" y="5892800"/>
          <p14:tracePt t="25185" x="9540875" y="5875338"/>
          <p14:tracePt t="25192" x="9515475" y="5859463"/>
          <p14:tracePt t="25199" x="9498013" y="5859463"/>
          <p14:tracePt t="25206" x="9482138" y="5859463"/>
          <p14:tracePt t="25215" x="9472613" y="5859463"/>
          <p14:tracePt t="25222" x="9456738" y="5859463"/>
          <p14:tracePt t="25228" x="9431338" y="5859463"/>
          <p14:tracePt t="25236" x="9413875" y="5859463"/>
          <p14:tracePt t="25245" x="9390063" y="5875338"/>
          <p14:tracePt t="25252" x="9364663" y="5892800"/>
          <p14:tracePt t="25259" x="9339263" y="5918200"/>
          <p14:tracePt t="25267" x="9321800" y="5943600"/>
          <p14:tracePt t="25275" x="9296400" y="5969000"/>
          <p14:tracePt t="25283" x="9280525" y="5992813"/>
          <p14:tracePt t="25289" x="9263063" y="6018213"/>
          <p14:tracePt t="25297" x="9263063" y="6043613"/>
          <p14:tracePt t="25304" x="9255125" y="6076950"/>
          <p14:tracePt t="25313" x="9255125" y="6102350"/>
          <p14:tracePt t="25318" x="9255125" y="6127750"/>
          <p14:tracePt t="25327" x="9255125" y="6161088"/>
          <p14:tracePt t="25335" x="9255125" y="6186488"/>
          <p14:tracePt t="25343" x="9255125" y="6203950"/>
          <p14:tracePt t="25349" x="9272588" y="6219825"/>
          <p14:tracePt t="25357" x="9305925" y="6237288"/>
          <p14:tracePt t="25366" x="9339263" y="6237288"/>
          <p14:tracePt t="25373" x="9364663" y="6237288"/>
          <p14:tracePt t="25379" x="9398000" y="6237288"/>
          <p14:tracePt t="25387" x="9423400" y="6237288"/>
          <p14:tracePt t="25394" x="9456738" y="6245225"/>
          <p14:tracePt t="25403" x="9482138" y="6245225"/>
          <p14:tracePt t="25408" x="9507538" y="6227763"/>
          <p14:tracePt t="25416" x="9540875" y="6203950"/>
          <p14:tracePt t="25425" x="9574213" y="6178550"/>
          <p14:tracePt t="25434" x="9599613" y="6161088"/>
          <p14:tracePt t="25439" x="9615488" y="6135688"/>
          <p14:tracePt t="25447" x="9632950" y="6119813"/>
          <p14:tracePt t="25455" x="9632950" y="6102350"/>
          <p14:tracePt t="25463" x="9632950" y="6086475"/>
          <p14:tracePt t="25469" x="9632950" y="6069013"/>
          <p14:tracePt t="25477" x="9632950" y="6051550"/>
          <p14:tracePt t="25484" x="9640888" y="6035675"/>
          <p14:tracePt t="25493" x="9640888" y="6010275"/>
          <p14:tracePt t="25498" x="9632950" y="5992813"/>
          <p14:tracePt t="25507" x="9607550" y="5969000"/>
          <p14:tracePt t="25516" x="9574213" y="5951538"/>
          <p14:tracePt t="25523" x="9531350" y="5934075"/>
          <p14:tracePt t="25529" x="9498013" y="5934075"/>
          <p14:tracePt t="25537" x="9472613" y="5934075"/>
          <p14:tracePt t="25545" x="9448800" y="5934075"/>
          <p14:tracePt t="25553" x="9423400" y="5934075"/>
          <p14:tracePt t="25559" x="9398000" y="5926138"/>
          <p14:tracePt t="25567" x="9364663" y="5926138"/>
          <p14:tracePt t="25574" x="9347200" y="5926138"/>
          <p14:tracePt t="25583" x="9331325" y="5943600"/>
          <p14:tracePt t="25589" x="9313863" y="5959475"/>
          <p14:tracePt t="25597" x="9296400" y="5984875"/>
          <p14:tracePt t="25605" x="9296400" y="6010275"/>
          <p14:tracePt t="25613" x="9288463" y="6027738"/>
          <p14:tracePt t="25619" x="9288463" y="6051550"/>
          <p14:tracePt t="25626" x="9288463" y="6076950"/>
          <p14:tracePt t="25635" x="9288463" y="6094413"/>
          <p14:tracePt t="25642" x="9288463" y="6110288"/>
          <p14:tracePt t="25649" x="9288463" y="6135688"/>
          <p14:tracePt t="25657" x="9305925" y="6145213"/>
          <p14:tracePt t="25664" x="9331325" y="6161088"/>
          <p14:tracePt t="25673" x="9347200" y="6161088"/>
          <p14:tracePt t="25679" x="9364663" y="6161088"/>
          <p14:tracePt t="25687" x="9390063" y="6161088"/>
          <p14:tracePt t="25695" x="9405938" y="6161088"/>
          <p14:tracePt t="25703" x="9431338" y="6169025"/>
          <p14:tracePt t="25709" x="9448800" y="6169025"/>
          <p14:tracePt t="25717" x="9464675" y="6169025"/>
          <p14:tracePt t="25725" x="9472613" y="6161088"/>
          <p14:tracePt t="25733" x="9482138" y="6153150"/>
          <p14:tracePt t="25740" x="9482138" y="6145213"/>
          <p14:tracePt t="25755" x="9490075" y="6135688"/>
          <p14:tracePt t="25764" x="9490075" y="6127750"/>
          <p14:tracePt t="25777" x="9490075" y="6119813"/>
          <p14:tracePt t="25785" x="9490075" y="6110288"/>
          <p14:tracePt t="25799" x="9490075" y="6102350"/>
          <p14:tracePt t="25823" x="9482138" y="6094413"/>
          <p14:tracePt t="25829" x="9472613" y="6094413"/>
          <p14:tracePt t="25845" x="9464675" y="6094413"/>
          <p14:tracePt t="25868" x="9456738" y="6094413"/>
          <p14:tracePt t="25883" x="9456738" y="6102350"/>
          <p14:tracePt t="26033" x="9464675" y="6102350"/>
          <p14:tracePt t="26184" x="9464675" y="6110288"/>
          <p14:tracePt t="26278" x="9464675" y="6119813"/>
          <p14:tracePt t="26302" x="9456738" y="6127750"/>
          <p14:tracePt t="26325" x="9448800" y="6135688"/>
          <p14:tracePt t="26333" x="9439275" y="6135688"/>
          <p14:tracePt t="26347" x="9431338" y="6135688"/>
          <p14:tracePt t="26354" x="9431338" y="6145213"/>
          <p14:tracePt t="26363" x="9413875" y="6145213"/>
          <p14:tracePt t="26369" x="9405938" y="6145213"/>
          <p14:tracePt t="26376" x="9390063" y="6145213"/>
          <p14:tracePt t="26384" x="9355138" y="6145213"/>
          <p14:tracePt t="26393" x="9339263" y="6153150"/>
          <p14:tracePt t="26399" x="9313863" y="6161088"/>
          <p14:tracePt t="26407" x="9288463" y="6169025"/>
          <p14:tracePt t="26415" x="9263063" y="6178550"/>
          <p14:tracePt t="26423" x="9247188" y="6203950"/>
          <p14:tracePt t="26429" x="9221788" y="6211888"/>
          <p14:tracePt t="26437" x="9204325" y="6211888"/>
          <p14:tracePt t="26445" x="9196388" y="6227763"/>
          <p14:tracePt t="26453" x="9178925" y="6237288"/>
          <p14:tracePt t="26459" x="9163050" y="6237288"/>
          <p14:tracePt t="26467" x="9155113" y="6245225"/>
          <p14:tracePt t="26475" x="9137650" y="6245225"/>
          <p14:tracePt t="26482" x="9129713" y="6262688"/>
          <p14:tracePt t="26489" x="9120188" y="6270625"/>
          <p14:tracePt t="26497" x="9120188" y="6278563"/>
          <p14:tracePt t="26505" x="9112250" y="6286500"/>
          <p14:tracePt t="26513" x="9104313" y="6296025"/>
          <p14:tracePt t="26519" x="9104313" y="6303963"/>
          <p14:tracePt t="26526" x="9096375" y="6311900"/>
          <p14:tracePt t="26535" x="9086850" y="6321425"/>
          <p14:tracePt t="26543" x="9078913" y="6329363"/>
          <p14:tracePt t="26557" x="9070975" y="6337300"/>
          <p14:tracePt t="26587" x="9061450" y="6337300"/>
          <p14:tracePt t="26617" x="9061450" y="6329363"/>
          <p14:tracePt t="26654" x="9053513" y="6329363"/>
          <p14:tracePt t="26669" x="9053513" y="6321425"/>
          <p14:tracePt t="26693" x="9053513" y="6311900"/>
          <p14:tracePt t="26758" x="9053513" y="6321425"/>
          <p14:tracePt t="26783" x="9053513" y="6329363"/>
          <p14:tracePt t="26805" x="9061450" y="6337300"/>
          <p14:tracePt t="26813" x="9078913" y="6337300"/>
          <p14:tracePt t="26818" x="9086850" y="6337300"/>
          <p14:tracePt t="26827" x="9112250" y="6337300"/>
          <p14:tracePt t="26835" x="9120188" y="6337300"/>
          <p14:tracePt t="26843" x="9137650" y="6337300"/>
          <p14:tracePt t="26848" x="9145588" y="6337300"/>
          <p14:tracePt t="26857" x="9163050" y="6337300"/>
          <p14:tracePt t="26866" x="9188450" y="6329363"/>
          <p14:tracePt t="26874" x="9204325" y="6311900"/>
          <p14:tracePt t="26879" x="9221788" y="6311900"/>
          <p14:tracePt t="26886" x="9247188" y="6296025"/>
          <p14:tracePt t="26895" x="9263063" y="6278563"/>
          <p14:tracePt t="26903" x="9288463" y="6262688"/>
          <p14:tracePt t="26909" x="9313863" y="6253163"/>
          <p14:tracePt t="26917" x="9331325" y="6245225"/>
          <p14:tracePt t="26926" x="9355138" y="6237288"/>
          <p14:tracePt t="26933" x="9372600" y="6237288"/>
          <p14:tracePt t="26939" x="9390063" y="6227763"/>
          <p14:tracePt t="26947" x="9405938" y="6227763"/>
          <p14:tracePt t="26955" x="9413875" y="6227763"/>
          <p14:tracePt t="26963" x="9431338" y="6219825"/>
          <p14:tracePt t="26970" x="9439275" y="6211888"/>
          <p14:tracePt t="26977" x="9439275" y="6203950"/>
          <p14:tracePt t="26985" x="9456738" y="6194425"/>
          <p14:tracePt t="26992" x="9464675" y="6186488"/>
          <p14:tracePt t="26999" x="9472613" y="6178550"/>
          <p14:tracePt t="27007" x="9490075" y="6169025"/>
          <p14:tracePt t="27023" x="9498013" y="6161088"/>
          <p14:tracePt t="27029" x="9507538" y="6153150"/>
          <p14:tracePt t="27037" x="9515475" y="6145213"/>
          <p14:tracePt t="27045" x="9523413" y="6145213"/>
          <p14:tracePt t="27053" x="9523413" y="6135688"/>
          <p14:tracePt t="27060" x="9531350" y="6127750"/>
          <p14:tracePt t="27075" x="9540875" y="6119813"/>
          <p14:tracePt t="27083" x="9548813" y="6102350"/>
          <p14:tracePt t="27089" x="9556750" y="6102350"/>
          <p14:tracePt t="27096" x="9566275" y="6086475"/>
          <p14:tracePt t="27105" x="9566275" y="6069013"/>
          <p14:tracePt t="27113" x="9574213" y="6051550"/>
          <p14:tracePt t="27119" x="9582150" y="6035675"/>
          <p14:tracePt t="27128" x="9590088" y="6018213"/>
          <p14:tracePt t="27135" x="9599613" y="6002338"/>
          <p14:tracePt t="27143" x="9615488" y="5976938"/>
          <p14:tracePt t="27149" x="9625013" y="5959475"/>
          <p14:tracePt t="27158" x="9632950" y="5934075"/>
          <p14:tracePt t="27166" x="9640888" y="5908675"/>
          <p14:tracePt t="27173" x="9648825" y="5884863"/>
          <p14:tracePt t="27179" x="9666288" y="5859463"/>
          <p14:tracePt t="27187" x="9683750" y="5826125"/>
          <p14:tracePt t="27195" x="9699625" y="5791200"/>
          <p14:tracePt t="27203" x="9717088" y="5757863"/>
          <p14:tracePt t="27209" x="9725025" y="5724525"/>
          <p14:tracePt t="27217" x="9742488" y="5699125"/>
          <p14:tracePt t="27224" x="9742488" y="5665788"/>
          <p14:tracePt t="27233" x="9750425" y="5640388"/>
          <p14:tracePt t="27239" x="9750425" y="5614988"/>
          <p14:tracePt t="27247" x="9758363" y="5581650"/>
          <p14:tracePt t="27255" x="9758363" y="5556250"/>
          <p14:tracePt t="27262" x="9766300" y="5532438"/>
          <p14:tracePt t="27269" x="9775825" y="5507038"/>
          <p14:tracePt t="27277" x="9775825" y="5473700"/>
          <p14:tracePt t="27284" x="9775825" y="5438775"/>
          <p14:tracePt t="27293" x="9783763" y="5405438"/>
          <p14:tracePt t="27300" x="9783763" y="5364163"/>
          <p14:tracePt t="27307" x="9791700" y="5330825"/>
          <p14:tracePt t="27314" x="9801225" y="5295900"/>
          <p14:tracePt t="27323" x="9817100" y="5262563"/>
          <p14:tracePt t="27329" x="9817100" y="5237163"/>
          <p14:tracePt t="27337" x="9825038" y="5221288"/>
          <p14:tracePt t="27345" x="9825038" y="5195888"/>
          <p14:tracePt t="27353" x="9834563" y="5170488"/>
          <p14:tracePt t="27359" x="9834563" y="5154613"/>
          <p14:tracePt t="27366" x="9842500" y="5119688"/>
          <p14:tracePt t="27375" x="9850438" y="5086350"/>
          <p14:tracePt t="27383" x="9850438" y="5053013"/>
          <p14:tracePt t="27388" x="9850438" y="5002213"/>
          <p14:tracePt t="27397" x="9850438" y="4953000"/>
          <p14:tracePt t="27404" x="9850438" y="4902200"/>
          <p14:tracePt t="27413" x="9850438" y="4851400"/>
          <p14:tracePt t="27420" x="9850438" y="4810125"/>
          <p14:tracePt t="27427" x="9850438" y="4776788"/>
          <p14:tracePt t="27435" x="9850438" y="4743450"/>
          <p14:tracePt t="27443" x="9850438" y="4718050"/>
          <p14:tracePt t="27449" x="9850438" y="4700588"/>
          <p14:tracePt t="27457" x="9850438" y="4675188"/>
          <p14:tracePt t="27464" x="9850438" y="4659313"/>
          <p14:tracePt t="27473" x="9850438" y="4633913"/>
          <p14:tracePt t="27478" x="9850438" y="4616450"/>
          <p14:tracePt t="27487" x="9850438" y="4583113"/>
          <p14:tracePt t="27496" x="9850438" y="4549775"/>
          <p14:tracePt t="27503" x="9859963" y="4516438"/>
          <p14:tracePt t="27510" x="9859963" y="4483100"/>
          <p14:tracePt t="27517" x="9859963" y="4457700"/>
          <p14:tracePt t="27525" x="9859963" y="4432300"/>
          <p14:tracePt t="27533" x="9867900" y="4432300"/>
          <p14:tracePt t="27539" x="9867900" y="4406900"/>
          <p14:tracePt t="27547" x="9867900" y="4398963"/>
          <p14:tracePt t="27554" x="9875838" y="4389438"/>
          <p14:tracePt t="27563" x="9875838" y="4373563"/>
          <p14:tracePt t="27569" x="9883775" y="4356100"/>
          <p14:tracePt t="27577" x="9893300" y="4340225"/>
          <p14:tracePt t="27585" x="9901238" y="4322763"/>
          <p14:tracePt t="27594" x="9909175" y="4306888"/>
          <p14:tracePt t="27599" x="9918700" y="4289425"/>
          <p14:tracePt t="27607" x="9926638" y="4271963"/>
          <p14:tracePt t="27615" x="9934575" y="4256088"/>
          <p14:tracePt t="27623" x="9942513" y="4248150"/>
          <p14:tracePt t="27630" x="9952038" y="4238625"/>
          <p14:tracePt t="27645" x="9959975" y="4230688"/>
          <p14:tracePt t="27652" x="9967913" y="4230688"/>
          <p14:tracePt t="27658" x="9967913" y="4222750"/>
          <p14:tracePt t="27675" x="9977438" y="4213225"/>
          <p14:tracePt t="27682" x="9977438" y="4205288"/>
          <p14:tracePt t="27689" x="9977438" y="4197350"/>
          <p14:tracePt t="27696" x="9985375" y="4197350"/>
          <p14:tracePt t="27705" x="9985375" y="4189413"/>
          <p14:tracePt t="27713" x="9985375" y="4179888"/>
          <p14:tracePt t="27727" x="9985375" y="4171950"/>
          <p14:tracePt t="27773" x="9977438" y="4179888"/>
          <p14:tracePt t="27796" x="9977438" y="4189413"/>
          <p14:tracePt t="27832" x="9977438" y="4197350"/>
          <p14:tracePt t="27838" x="9967913" y="4197350"/>
          <p14:tracePt t="27855" x="9967913" y="4205288"/>
          <p14:tracePt t="27864" x="9959975" y="4213225"/>
          <p14:tracePt t="27876" x="9952038" y="4222750"/>
          <p14:tracePt t="27886" x="9952038" y="4230688"/>
          <p14:tracePt t="27893" x="9952038" y="4238625"/>
          <p14:tracePt t="27900" x="9942513" y="4238625"/>
          <p14:tracePt t="27907" x="9942513" y="4248150"/>
          <p14:tracePt t="27914" x="9942513" y="4256088"/>
          <p14:tracePt t="27923" x="9934575" y="4256088"/>
          <p14:tracePt t="27928" x="9934575" y="4264025"/>
          <p14:tracePt t="27936" x="9934575" y="4271963"/>
          <p14:tracePt t="27944" x="9926638" y="4289425"/>
          <p14:tracePt t="27953" x="9926638" y="4306888"/>
          <p14:tracePt t="27958" x="9918700" y="4306888"/>
          <p14:tracePt t="27967" x="9918700" y="4314825"/>
          <p14:tracePt t="27975" x="9909175" y="4314825"/>
          <p14:tracePt t="27983" x="9901238" y="4322763"/>
          <p14:tracePt t="27989" x="9893300" y="4330700"/>
          <p14:tracePt t="27997" x="9883775" y="4340225"/>
          <p14:tracePt t="28005" x="9875838" y="4348163"/>
          <p14:tracePt t="28013" x="9867900" y="4348163"/>
          <p14:tracePt t="28018" x="9867900" y="4356100"/>
          <p14:tracePt t="28026" x="9859963" y="4356100"/>
          <p14:tracePt t="28035" x="9850438" y="4365625"/>
          <p14:tracePt t="28043" x="9842500" y="4365625"/>
          <p14:tracePt t="28057" x="9834563" y="4356100"/>
          <p14:tracePt t="28065" x="9834563" y="4348163"/>
          <p14:tracePt t="28072" x="9834563" y="4330700"/>
          <p14:tracePt t="28080" x="9834563" y="4306888"/>
          <p14:tracePt t="28087" x="9834563" y="4281488"/>
          <p14:tracePt t="28094" x="9834563" y="4256088"/>
          <p14:tracePt t="28102" x="9834563" y="4230688"/>
          <p14:tracePt t="28109" x="9834563" y="4205288"/>
          <p14:tracePt t="28116" x="9834563" y="4189413"/>
          <p14:tracePt t="28125" x="9842500" y="4164013"/>
          <p14:tracePt t="28133" x="9850438" y="4146550"/>
          <p14:tracePt t="28139" x="9850438" y="4138613"/>
          <p14:tracePt t="28147" x="9859963" y="4130675"/>
          <p14:tracePt t="28170" x="9859963" y="4121150"/>
          <p14:tracePt t="28185" x="9859963" y="4113213"/>
          <p14:tracePt t="28199" x="9850438" y="4113213"/>
          <p14:tracePt t="28207" x="9842500" y="4113213"/>
          <p14:tracePt t="28214" x="9842500" y="4105275"/>
          <p14:tracePt t="28223" x="9834563" y="4105275"/>
          <p14:tracePt t="28229" x="9825038" y="4095750"/>
          <p14:tracePt t="28245" x="9817100" y="4095750"/>
          <p14:tracePt t="28253" x="9817100" y="4087813"/>
          <p14:tracePt t="28258" x="9809163" y="4087813"/>
          <p14:tracePt t="28283" x="9801225" y="4087813"/>
          <p14:tracePt t="28312" x="9801225" y="4095750"/>
          <p14:tracePt t="28342" x="9809163" y="4095750"/>
          <p14:tracePt t="28365" x="9817100" y="4105275"/>
          <p14:tracePt t="28395" x="9825038" y="4113213"/>
          <p14:tracePt t="28524" x="9834563" y="4113213"/>
          <p14:tracePt t="28559" x="9842500" y="4113213"/>
          <p14:tracePt t="28575" x="9842500" y="4121150"/>
          <p14:tracePt t="28627" x="9842500" y="4130675"/>
          <p14:tracePt t="28673" x="9842500" y="4138613"/>
          <p14:tracePt t="28724" x="9842500" y="4146550"/>
          <p14:tracePt t="28734" x="9834563" y="4146550"/>
          <p14:tracePt t="28778" x="9834563" y="4154488"/>
          <p14:tracePt t="28785" x="9825038" y="4154488"/>
          <p14:tracePt t="28853" x="9817100" y="4154488"/>
          <p14:tracePt t="28891" x="9809163" y="4154488"/>
          <p14:tracePt t="28913" x="9809163" y="4164013"/>
          <p14:tracePt t="28943" x="9801225" y="4171950"/>
          <p14:tracePt t="28965" x="9801225" y="4179888"/>
          <p14:tracePt t="28973" x="9791700" y="4179888"/>
          <p14:tracePt t="28987" x="9791700" y="4189413"/>
          <p14:tracePt t="29055" x="9791700" y="4179888"/>
          <p14:tracePt t="29106" x="9791700" y="4171950"/>
          <p14:tracePt t="29136" x="9791700" y="4164013"/>
          <p14:tracePt t="29227" x="9801225" y="4164013"/>
          <p14:tracePt t="29256" x="9809163" y="4164013"/>
          <p14:tracePt t="29273" x="9809163" y="4171950"/>
          <p14:tracePt t="29288" x="9809163" y="4179888"/>
          <p14:tracePt t="29295" x="9809163" y="4189413"/>
          <p14:tracePt t="29303" x="9801225" y="4197350"/>
          <p14:tracePt t="29310" x="9801225" y="4205288"/>
          <p14:tracePt t="29325" x="9801225" y="4213225"/>
          <p14:tracePt t="29333" x="9791700" y="4222750"/>
          <p14:tracePt t="29340" x="9791700" y="4230688"/>
          <p14:tracePt t="29355" x="9791700" y="4238625"/>
          <p14:tracePt t="29385" x="9783763" y="4238625"/>
          <p14:tracePt t="29393" x="9783763" y="4248150"/>
          <p14:tracePt t="29423" x="9775825" y="4248150"/>
          <p14:tracePt t="29453" x="9766300" y="4248150"/>
          <p14:tracePt t="29489" x="9758363" y="4248150"/>
          <p14:tracePt t="29496" x="9758363" y="4238625"/>
          <p14:tracePt t="29519" x="9750425" y="4238625"/>
          <p14:tracePt t="29535" x="9742488" y="4238625"/>
          <p14:tracePt t="29549" x="9732963" y="4238625"/>
          <p14:tracePt t="29565" x="9725025" y="4238625"/>
          <p14:tracePt t="29574" x="9717088" y="4238625"/>
          <p14:tracePt t="29580" x="9717088" y="4248150"/>
          <p14:tracePt t="29587" x="9707563" y="4256088"/>
          <p14:tracePt t="29595" x="9707563" y="4264025"/>
          <p14:tracePt t="29609" x="9707563" y="4271963"/>
          <p14:tracePt t="29617" x="9699625" y="4281488"/>
          <p14:tracePt t="29625" x="9699625" y="4289425"/>
          <p14:tracePt t="29632" x="9699625" y="4297363"/>
          <p14:tracePt t="29639" x="9699625" y="4306888"/>
          <p14:tracePt t="29648" x="9707563" y="4306888"/>
          <p14:tracePt t="29655" x="9707563" y="4314825"/>
          <p14:tracePt t="29663" x="9717088" y="4322763"/>
          <p14:tracePt t="29669" x="9717088" y="4330700"/>
          <p14:tracePt t="29678" x="9725025" y="4330700"/>
          <p14:tracePt t="29685" x="9725025" y="4340225"/>
          <p14:tracePt t="29698" x="9732963" y="4348163"/>
          <p14:tracePt t="29706" x="9732963" y="4356100"/>
          <p14:tracePt t="29722" x="9732963" y="4365625"/>
          <p14:tracePt t="29737" x="9742488" y="4373563"/>
          <p14:tracePt t="29783" x="9742488" y="4365625"/>
          <p14:tracePt t="29789" x="9742488" y="4356100"/>
          <p14:tracePt t="29797" x="9717088" y="4348163"/>
          <p14:tracePt t="29805" x="9691688" y="4322763"/>
          <p14:tracePt t="29813" x="9666288" y="4297363"/>
          <p14:tracePt t="29818" x="9632950" y="4271963"/>
          <p14:tracePt t="29827" x="9590088" y="4238625"/>
          <p14:tracePt t="29836" x="9531350" y="4197350"/>
          <p14:tracePt t="29844" x="9472613" y="4138613"/>
          <p14:tracePt t="29849" x="9398000" y="4071938"/>
          <p14:tracePt t="29857" x="9321800" y="3978275"/>
          <p14:tracePt t="29865" x="9237663" y="3878263"/>
          <p14:tracePt t="29872" x="9155113" y="3776663"/>
          <p14:tracePt t="29880" x="9061450" y="3676650"/>
          <p14:tracePt t="29887" x="8969375" y="3567113"/>
          <p14:tracePt t="29894" x="8877300" y="3467100"/>
          <p14:tracePt t="29903" x="8785225" y="3365500"/>
          <p14:tracePt t="29909" x="8685213" y="3281363"/>
          <p14:tracePt t="29917" x="8583613" y="3206750"/>
          <p14:tracePt t="29927" x="8466138" y="3140075"/>
          <p14:tracePt t="29932" x="8340725" y="3071813"/>
          <p14:tracePt t="29939" x="8215313" y="3022600"/>
          <p14:tracePt t="29948" x="8072438" y="2971800"/>
          <p14:tracePt t="29955" x="7921625" y="2928938"/>
          <p14:tracePt t="29962" x="7769225" y="2895600"/>
          <p14:tracePt t="29970" x="7610475" y="2870200"/>
          <p14:tracePt t="29977" x="7451725" y="2836863"/>
          <p14:tracePt t="29985" x="7283450" y="2828925"/>
          <p14:tracePt t="29994" x="7132638" y="2828925"/>
          <p14:tracePt t="29999" x="6981825" y="2828925"/>
          <p14:tracePt t="30007" x="6838950" y="2828925"/>
          <p14:tracePt t="30015" x="6688138" y="2828925"/>
          <p14:tracePt t="30023" x="6535738" y="2828925"/>
          <p14:tracePt t="30029" x="6384925" y="2836863"/>
          <p14:tracePt t="30175" x="4456113" y="4348163"/>
          <p14:tracePt t="30183" x="4430713" y="4389438"/>
          <p14:tracePt t="30192" x="4430713" y="4406900"/>
          <p14:tracePt t="30196" x="4397375" y="4465638"/>
          <p14:tracePt t="30206" x="4379913" y="4524375"/>
          <p14:tracePt t="30213" x="4364038" y="4583113"/>
          <p14:tracePt t="30221" x="4346575" y="4649788"/>
          <p14:tracePt t="30227" x="4329113" y="4718050"/>
          <p14:tracePt t="30235" x="4313238" y="4776788"/>
          <p14:tracePt t="30243" x="4305300" y="4851400"/>
          <p14:tracePt t="30251" x="4287838" y="4919663"/>
          <p14:tracePt t="30257" x="4287838" y="4986338"/>
          <p14:tracePt t="30264" x="4287838" y="5060950"/>
          <p14:tracePt t="30273" x="4279900" y="5129213"/>
          <p14:tracePt t="30281" x="4279900" y="5187950"/>
          <p14:tracePt t="30288" x="4270375" y="5246688"/>
          <p14:tracePt t="30296" x="4270375" y="5295900"/>
          <p14:tracePt t="30303" x="4270375" y="5346700"/>
          <p14:tracePt t="30310" x="4270375" y="5389563"/>
          <p14:tracePt t="30317" x="4287838" y="5430838"/>
          <p14:tracePt t="30325" x="4313238" y="5464175"/>
          <p14:tracePt t="30333" x="4329113" y="5497513"/>
          <p14:tracePt t="30342" x="4329113" y="5522913"/>
          <p14:tracePt t="30347" x="4329113" y="5548313"/>
          <p14:tracePt t="30355" x="4329113" y="5573713"/>
          <p14:tracePt t="30364" x="4338638" y="5591175"/>
          <p14:tracePt t="30372" x="4346575" y="5607050"/>
          <p14:tracePt t="30377" x="4354513" y="5607050"/>
          <p14:tracePt t="30393" x="4364038" y="5607050"/>
          <p14:tracePt t="30401" x="4371975" y="5607050"/>
          <p14:tracePt t="30407" x="4371975" y="5581650"/>
          <p14:tracePt t="30415" x="4379913" y="5565775"/>
          <p14:tracePt t="30423" x="4387850" y="5540375"/>
          <p14:tracePt t="30431" x="4387850" y="5507038"/>
          <p14:tracePt t="30437" x="4397375" y="5473700"/>
          <p14:tracePt t="30445" x="4413250" y="5430838"/>
          <p14:tracePt t="30454" x="4430713" y="5389563"/>
          <p14:tracePt t="30461" x="4446588" y="5330825"/>
          <p14:tracePt t="30468" x="4471988" y="5280025"/>
          <p14:tracePt t="30474" x="4505325" y="5221288"/>
          <p14:tracePt t="30483" x="4522788" y="5162550"/>
          <p14:tracePt t="30491" x="4540250" y="5103813"/>
          <p14:tracePt t="30498" x="4548188" y="5053013"/>
          <p14:tracePt t="30505" x="4548188" y="5011738"/>
          <p14:tracePt t="30512" x="4548188" y="4986338"/>
          <p14:tracePt t="30521" x="4556125" y="4994275"/>
          <p14:tracePt t="30527" x="4548188" y="4994275"/>
          <p14:tracePt t="30535" x="4530725" y="4986338"/>
          <p14:tracePt t="30544" x="4505325" y="4986338"/>
          <p14:tracePt t="30551" x="4489450" y="4968875"/>
          <p14:tracePt t="30557" x="4464050" y="4960938"/>
          <p14:tracePt t="30566" x="4438650" y="4960938"/>
          <p14:tracePt t="30573" x="4422775" y="4953000"/>
          <p14:tracePt t="30581" x="4405313" y="4953000"/>
          <p14:tracePt t="30588" x="4387850" y="4943475"/>
          <p14:tracePt t="30612" x="4387850" y="4935538"/>
          <p14:tracePt t="30616" x="4379913" y="4935538"/>
          <p14:tracePt t="30624" x="4371975" y="4935538"/>
          <p14:tracePt t="30632" x="4364038" y="4935538"/>
          <p14:tracePt t="30641" x="4354513" y="4935538"/>
          <p14:tracePt t="30647" x="4354513" y="4943475"/>
          <p14:tracePt t="30655" x="4346575" y="4943475"/>
          <p14:tracePt t="30663" x="4346575" y="4953000"/>
          <p14:tracePt t="30677" x="4338638" y="4960938"/>
          <p14:tracePt t="30701" x="4329113" y="4960938"/>
          <p14:tracePt t="30707" x="4321175" y="4960938"/>
          <p14:tracePt t="30715" x="4313238" y="4960938"/>
          <p14:tracePt t="30722" x="4287838" y="4960938"/>
          <p14:tracePt t="30731" x="4270375" y="4960938"/>
          <p14:tracePt t="30737" x="4237038" y="4960938"/>
          <p14:tracePt t="30745" x="4221163" y="4960938"/>
          <p14:tracePt t="30753" x="4203700" y="4960938"/>
          <p14:tracePt t="30761" x="4187825" y="4960938"/>
          <p14:tracePt t="30767" x="4170363" y="4960938"/>
          <p14:tracePt t="30775" x="4152900" y="4953000"/>
          <p14:tracePt t="30783" x="4129088" y="4943475"/>
          <p14:tracePt t="30791" x="4094163" y="4927600"/>
          <p14:tracePt t="30797" x="4070350" y="4910138"/>
          <p14:tracePt t="30805" x="4035425" y="4884738"/>
          <p14:tracePt t="30813" x="4011613" y="4860925"/>
          <p14:tracePt t="30821" x="3986213" y="4851400"/>
          <p14:tracePt t="30827" x="3960813" y="4835525"/>
          <p14:tracePt t="30836" x="3935413" y="4835525"/>
          <p14:tracePt t="30843" x="3910013" y="4835525"/>
          <p14:tracePt t="30852" x="3876675" y="4835525"/>
          <p14:tracePt t="30857" x="3843338" y="4826000"/>
          <p14:tracePt t="30866" x="3810000" y="4818063"/>
          <p14:tracePt t="30873" x="3776663" y="4810125"/>
          <p14:tracePt t="30881" x="3741738" y="4810125"/>
          <p14:tracePt t="30886" x="3717925" y="4810125"/>
          <p14:tracePt t="30894" x="3692525" y="4802188"/>
          <p14:tracePt t="30904" x="3675063" y="4802188"/>
          <p14:tracePt t="30912" x="3667125" y="4802188"/>
          <p14:tracePt t="30917" x="3667125" y="4810125"/>
          <p14:tracePt t="30925" x="3667125" y="4843463"/>
          <p14:tracePt t="30932" x="3667125" y="4884738"/>
          <p14:tracePt t="30941" x="3667125" y="4919663"/>
          <p14:tracePt t="30947" x="3667125" y="4960938"/>
          <p14:tracePt t="30955" x="3667125" y="4994275"/>
          <p14:tracePt t="30962" x="3700463" y="5037138"/>
          <p14:tracePt t="30970" x="3741738" y="5078413"/>
          <p14:tracePt t="30976" x="3817938" y="5119688"/>
          <p14:tracePt t="30985" x="3876675" y="5162550"/>
          <p14:tracePt t="30993" x="3952875" y="5187950"/>
          <p14:tracePt t="31001" x="4035425" y="5195888"/>
          <p14:tracePt t="31007" x="4129088" y="5195888"/>
          <p14:tracePt t="31015" x="4221163" y="5203825"/>
          <p14:tracePt t="31024" x="4305300" y="5195888"/>
          <p14:tracePt t="31032" x="4387850" y="5178425"/>
          <p14:tracePt t="31038" x="4471988" y="5137150"/>
          <p14:tracePt t="31046" x="4548188" y="5095875"/>
          <p14:tracePt t="31054" x="4622800" y="5045075"/>
          <p14:tracePt t="31061" x="4691063" y="4986338"/>
          <p14:tracePt t="31067" x="4749800" y="4935538"/>
          <p14:tracePt t="31075" x="4799013" y="4876800"/>
          <p14:tracePt t="31083" x="4841875" y="4818063"/>
          <p14:tracePt t="31092" x="4867275" y="4767263"/>
          <p14:tracePt t="31097" x="4892675" y="4718050"/>
          <p14:tracePt t="31105" x="4908550" y="4675188"/>
          <p14:tracePt t="31112" x="4908550" y="4633913"/>
          <p14:tracePt t="31121" x="4926013" y="4591050"/>
          <p14:tracePt t="31128" x="4926013" y="4549775"/>
          <p14:tracePt t="31136" x="4926013" y="4506913"/>
          <p14:tracePt t="31143" x="4926013" y="4465638"/>
          <p14:tracePt t="31151" x="4926013" y="4424363"/>
          <p14:tracePt t="31157" x="4933950" y="4381500"/>
          <p14:tracePt t="31165" x="4933950" y="4330700"/>
          <p14:tracePt t="31173" x="4933950" y="4289425"/>
          <p14:tracePt t="31181" x="4933950" y="4248150"/>
          <p14:tracePt t="31186" x="4926013" y="4205288"/>
          <p14:tracePt t="31195" x="4916488" y="4171950"/>
          <p14:tracePt t="31203" x="4900613" y="4138613"/>
          <p14:tracePt t="31212" x="4892675" y="4105275"/>
          <p14:tracePt t="31218" x="4883150" y="4079875"/>
          <p14:tracePt t="31226" x="4875213" y="4054475"/>
          <p14:tracePt t="31234" x="4867275" y="4029075"/>
          <p14:tracePt t="31240" x="4857750" y="4021138"/>
          <p14:tracePt t="31248" x="4849813" y="4003675"/>
          <p14:tracePt t="31255" x="4841875" y="4003675"/>
          <p14:tracePt t="31262" x="4833938" y="4003675"/>
          <p14:tracePt t="31277" x="4824413" y="3995738"/>
          <p14:tracePt t="31285" x="4816475" y="3987800"/>
          <p14:tracePt t="31294" x="4816475" y="3978275"/>
          <p14:tracePt t="31323" x="4816475" y="3970338"/>
          <p14:tracePt t="31337" x="4824413" y="3970338"/>
          <p14:tracePt t="31345" x="4841875" y="3970338"/>
          <p14:tracePt t="31353" x="4849813" y="3970338"/>
          <p14:tracePt t="31361" x="4867275" y="3962400"/>
          <p14:tracePt t="31367" x="4875213" y="3962400"/>
          <p14:tracePt t="31391" x="4883150" y="3962400"/>
          <p14:tracePt t="31412" x="4892675" y="3962400"/>
          <p14:tracePt t="31421" x="4892675" y="3952875"/>
          <p14:tracePt t="31427" x="4892675" y="3944938"/>
          <p14:tracePt t="31434" x="4892675" y="3937000"/>
          <p14:tracePt t="31442" x="4892675" y="3929063"/>
          <p14:tracePt t="31451" x="4892675" y="3911600"/>
          <p14:tracePt t="31457" x="4892675" y="3894138"/>
          <p14:tracePt t="31465" x="4883150" y="3894138"/>
          <p14:tracePt t="31473" x="4875213" y="3878263"/>
          <p14:tracePt t="31482" x="4857750" y="3878263"/>
          <p14:tracePt t="31487" x="4841875" y="3870325"/>
          <p14:tracePt t="31495" x="4816475" y="3870325"/>
          <p14:tracePt t="31504" x="4799013" y="3870325"/>
          <p14:tracePt t="31510" x="4775200" y="3870325"/>
          <p14:tracePt t="31518" x="4757738" y="3870325"/>
          <p14:tracePt t="31524" x="4740275" y="3870325"/>
          <p14:tracePt t="31534" x="4732338" y="3886200"/>
          <p14:tracePt t="31542" x="4724400" y="3919538"/>
          <p14:tracePt t="31548" x="4724400" y="3944938"/>
          <p14:tracePt t="31555" x="4724400" y="3970338"/>
          <p14:tracePt t="31563" x="4716463" y="4003675"/>
          <p14:tracePt t="31571" x="4724400" y="4037013"/>
          <p14:tracePt t="31578" x="4749800" y="4062413"/>
          <p14:tracePt t="31585" x="4783138" y="4087813"/>
          <p14:tracePt t="31594" x="4816475" y="4113213"/>
          <p14:tracePt t="31601" x="4857750" y="4130675"/>
          <p14:tracePt t="31608" x="4892675" y="4146550"/>
          <p14:tracePt t="31615" x="4926013" y="4164013"/>
          <p14:tracePt t="31623" x="4959350" y="4171950"/>
          <p14:tracePt t="31631" x="4984750" y="4171950"/>
          <p14:tracePt t="31636" x="5010150" y="4171950"/>
          <p14:tracePt t="31644" x="5033963" y="4171950"/>
          <p14:tracePt t="31653" x="5059363" y="4154488"/>
          <p14:tracePt t="31662" x="5076825" y="4138613"/>
          <p14:tracePt t="31667" x="5084763" y="4121150"/>
          <p14:tracePt t="31676" x="5092700" y="4095750"/>
          <p14:tracePt t="31684" x="5092700" y="4071938"/>
          <p14:tracePt t="31691" x="5092700" y="4046538"/>
          <p14:tracePt t="31697" x="5092700" y="4021138"/>
          <p14:tracePt t="31705" x="5084763" y="3987800"/>
          <p14:tracePt t="31713" x="5059363" y="3952875"/>
          <p14:tracePt t="31721" x="5043488" y="3919538"/>
          <p14:tracePt t="31727" x="5018088" y="3894138"/>
          <p14:tracePt t="31735" x="5000625" y="3878263"/>
          <p14:tracePt t="31743" x="4975225" y="3870325"/>
          <p14:tracePt t="31751" x="4951413" y="3870325"/>
          <p14:tracePt t="31757" x="4933950" y="3870325"/>
          <p14:tracePt t="31765" x="4908550" y="3878263"/>
          <p14:tracePt t="31773" x="4892675" y="3894138"/>
          <p14:tracePt t="31782" x="4867275" y="3919538"/>
          <p14:tracePt t="31787" x="4857750" y="3944938"/>
          <p14:tracePt t="31796" x="4849813" y="3970338"/>
          <p14:tracePt t="31803" x="4849813" y="3995738"/>
          <p14:tracePt t="31810" x="4849813" y="4021138"/>
          <p14:tracePt t="31817" x="4849813" y="4046538"/>
          <p14:tracePt t="31825" x="4849813" y="4062413"/>
          <p14:tracePt t="31833" x="4867275" y="4079875"/>
          <p14:tracePt t="31842" x="4875213" y="4095750"/>
          <p14:tracePt t="31846" x="4875213" y="4113213"/>
          <p14:tracePt t="31855" x="4883150" y="4113213"/>
          <p14:tracePt t="31863" x="4892675" y="4113213"/>
          <p14:tracePt t="31877" x="4900613" y="4121150"/>
          <p14:tracePt t="31886" x="4908550" y="4121150"/>
          <p14:tracePt t="31893" x="4908550" y="4113213"/>
          <p14:tracePt t="31901" x="4916488" y="4105275"/>
          <p14:tracePt t="31908" x="4916488" y="4087813"/>
          <p14:tracePt t="31916" x="4926013" y="4071938"/>
          <p14:tracePt t="31923" x="4933950" y="4046538"/>
          <p14:tracePt t="31931" x="4951413" y="4021138"/>
          <p14:tracePt t="31938" x="4975225" y="3987800"/>
          <p14:tracePt t="31945" x="5000625" y="3944938"/>
          <p14:tracePt t="31954" x="5033963" y="3903663"/>
          <p14:tracePt t="31961" x="5076825" y="3870325"/>
          <p14:tracePt t="31968" x="5143500" y="3827463"/>
          <p14:tracePt t="31976" x="5227638" y="3794125"/>
          <p14:tracePt t="31984" x="5337175" y="3752850"/>
          <p14:tracePt t="31991" x="5470525" y="3694113"/>
          <p14:tracePt t="32194" x="10748963" y="2854325"/>
          <p14:tracePt t="32197" x="10756900" y="2854325"/>
          <p14:tracePt t="32206" x="10756900" y="2862263"/>
          <p14:tracePt t="32219" x="10748963" y="2879725"/>
          <p14:tracePt t="32227" x="10741025" y="2879725"/>
          <p14:tracePt t="32241" x="10731500" y="2879725"/>
          <p14:tracePt t="32248" x="10731500" y="2887663"/>
          <p14:tracePt t="32256" x="10715625" y="2895600"/>
          <p14:tracePt t="32266" x="10690225" y="2905125"/>
          <p14:tracePt t="32271" x="10656888" y="2913063"/>
          <p14:tracePt t="32279" x="10623550" y="2921000"/>
          <p14:tracePt t="32287" x="10588625" y="2938463"/>
          <p14:tracePt t="32296" x="10564813" y="2938463"/>
          <p14:tracePt t="32301" x="10555288" y="2946400"/>
          <p14:tracePt t="32324" x="10529888" y="2946400"/>
          <p14:tracePt t="32331" x="10521950" y="2928938"/>
          <p14:tracePt t="32339" x="10506075" y="2913063"/>
          <p14:tracePt t="32347" x="10488613" y="2895600"/>
          <p14:tracePt t="32355" x="10463213" y="2895600"/>
          <p14:tracePt t="32361" x="10447338" y="2895600"/>
          <p14:tracePt t="32369" x="10412413" y="2895600"/>
          <p14:tracePt t="32377" x="10388600" y="2895600"/>
          <p14:tracePt t="32386" x="10345738" y="2905125"/>
          <p14:tracePt t="32391" x="10312400" y="2938463"/>
          <p14:tracePt t="32400" x="10279063" y="2997200"/>
          <p14:tracePt t="32408" x="10245725" y="3038475"/>
          <p14:tracePt t="32415" x="10202863" y="3081338"/>
          <p14:tracePt t="32421" x="10161588" y="3122613"/>
          <p14:tracePt t="32429" x="10102850" y="3181350"/>
          <p14:tracePt t="32437" x="10044113" y="3240088"/>
          <p14:tracePt t="32445" x="9977438" y="3306763"/>
          <p14:tracePt t="32452" x="9909175" y="3382963"/>
          <p14:tracePt t="32460" x="9850438" y="3459163"/>
          <p14:tracePt t="32467" x="9801225" y="3533775"/>
          <p14:tracePt t="32476" x="9750425" y="3609975"/>
          <p14:tracePt t="32481" x="9707563" y="3676650"/>
          <p14:tracePt t="32489" x="9674225" y="3735388"/>
          <p14:tracePt t="32497" x="9648825" y="3786188"/>
          <p14:tracePt t="32505" x="9632950" y="3819525"/>
          <p14:tracePt t="32511" x="9632950" y="3811588"/>
          <p14:tracePt t="32527" x="9632950" y="3819525"/>
          <p14:tracePt t="32535" x="9632950" y="3811588"/>
          <p14:tracePt t="32541" x="9632950" y="3760788"/>
          <p14:tracePt t="32550" x="9632950" y="3702050"/>
          <p14:tracePt t="32558" x="9632950" y="3625850"/>
          <p14:tracePt t="32564" x="9640888" y="3533775"/>
          <p14:tracePt t="32572" x="9648825" y="3424238"/>
          <p14:tracePt t="32580" x="9648825" y="3298825"/>
          <p14:tracePt t="32587" x="9648825" y="3155950"/>
          <p14:tracePt t="32595" x="9648825" y="3005138"/>
          <p14:tracePt t="32600" x="9648825" y="2862263"/>
          <p14:tracePt t="32609" x="9648825" y="2719388"/>
          <p14:tracePt t="32617" x="9648825" y="2576513"/>
          <p14:tracePt t="32625" x="9648825" y="2443163"/>
          <p14:tracePt t="32631" x="9648825" y="2316163"/>
          <p14:tracePt t="32639" x="9658350" y="2198688"/>
          <p14:tracePt t="32648" x="9666288" y="2098675"/>
          <p14:tracePt t="32656" x="9674225" y="2022475"/>
          <p14:tracePt t="32662" x="9691688" y="1963738"/>
          <p14:tracePt t="32669" x="9699625" y="1914525"/>
          <p14:tracePt t="32678" x="9699625" y="1879600"/>
          <p14:tracePt t="32685" x="9699625" y="1855788"/>
          <p14:tracePt t="32691" x="9707563" y="1830388"/>
          <p14:tracePt t="32699" x="9707563" y="1838325"/>
          <p14:tracePt t="32707" x="9717088" y="1830388"/>
          <p14:tracePt t="32715" x="9717088" y="1838325"/>
          <p14:tracePt t="32720" x="9717088" y="1855788"/>
          <p14:tracePt t="32737" x="9717088" y="1879600"/>
          <p14:tracePt t="32745" x="9717088" y="1914525"/>
          <p14:tracePt t="32751" x="9717088" y="1930400"/>
          <p14:tracePt t="32759" x="9707563" y="1938338"/>
          <p14:tracePt t="32767" x="9699625" y="1938338"/>
          <p14:tracePt t="32781" x="9691688" y="1947863"/>
          <p14:tracePt t="32789" x="9683750" y="1947863"/>
          <p14:tracePt t="32811" x="9674225" y="1947863"/>
          <p14:tracePt t="32849" x="9674225" y="1938338"/>
          <p14:tracePt t="32865" x="9674225" y="1930400"/>
          <p14:tracePt t="32870" x="9674225" y="1922463"/>
          <p14:tracePt t="32879" x="9674225" y="1914525"/>
          <p14:tracePt t="32886" x="9674225" y="1905000"/>
          <p14:tracePt t="32895" x="9666288" y="1879600"/>
          <p14:tracePt t="32901" x="9666288" y="1863725"/>
          <p14:tracePt t="32910" x="9666288" y="1838325"/>
          <p14:tracePt t="32917" x="9658350" y="1812925"/>
          <p14:tracePt t="32926" x="9648825" y="1812925"/>
          <p14:tracePt t="32939" x="9648825" y="1804988"/>
          <p14:tracePt t="32947" x="9640888" y="1804988"/>
          <p14:tracePt t="32961" x="9632950" y="1804988"/>
          <p14:tracePt t="32976" x="9625013" y="1820863"/>
          <p14:tracePt t="32985" x="9625013" y="1855788"/>
          <p14:tracePt t="32991" x="9615488" y="1897063"/>
          <p14:tracePt t="32999" x="9615488" y="1955800"/>
          <p14:tracePt t="33007" x="9607550" y="2014538"/>
          <p14:tracePt t="33016" x="9599613" y="2090738"/>
          <p14:tracePt t="33021" x="9599613" y="2190750"/>
          <p14:tracePt t="33029" x="9582150" y="2308225"/>
          <p14:tracePt t="33038" x="9566275" y="2425700"/>
          <p14:tracePt t="33045" x="9540875" y="2551113"/>
          <p14:tracePt t="33052" x="9515475" y="2660650"/>
          <p14:tracePt t="33060" x="9482138" y="2762250"/>
          <p14:tracePt t="33068" x="9464675" y="2862263"/>
          <p14:tracePt t="33075" x="9448800" y="2954338"/>
          <p14:tracePt t="33082" x="9431338" y="3038475"/>
          <p14:tracePt t="33090" x="9413875" y="3122613"/>
          <p14:tracePt t="33097" x="9398000" y="3198813"/>
          <p14:tracePt t="33105" x="9390063" y="3257550"/>
          <p14:tracePt t="33111" x="9372600" y="3316288"/>
          <p14:tracePt t="33120" x="9364663" y="3365500"/>
          <p14:tracePt t="33127" x="9364663" y="3398838"/>
          <p14:tracePt t="33135" x="9364663" y="3424238"/>
          <p14:tracePt t="33141" x="9364663" y="3441700"/>
          <p14:tracePt t="33157" x="9355138" y="3441700"/>
          <p14:tracePt t="33179" x="9364663" y="3441700"/>
          <p14:tracePt t="33188" x="9380538" y="3441700"/>
          <p14:tracePt t="33195" x="9405938" y="3441700"/>
          <p14:tracePt t="33201" x="9448800" y="3433763"/>
          <p14:tracePt t="33209" x="9498013" y="3424238"/>
          <p14:tracePt t="33217" x="9548813" y="3424238"/>
          <p14:tracePt t="33225" x="9607550" y="3408363"/>
          <p14:tracePt t="33232" x="9666288" y="3398838"/>
          <p14:tracePt t="33240" x="9732963" y="3382963"/>
          <p14:tracePt t="33248" x="9809163" y="3375025"/>
          <p14:tracePt t="33255" x="9883775" y="3375025"/>
          <p14:tracePt t="33261" x="9967913" y="3375025"/>
          <p14:tracePt t="33268" x="10059988" y="3365500"/>
          <p14:tracePt t="33277" x="10144125" y="3365500"/>
          <p14:tracePt t="33282" x="10220325" y="3365500"/>
          <p14:tracePt t="33290" x="10294938" y="3365500"/>
          <p14:tracePt t="33299" x="10363200" y="3365500"/>
          <p14:tracePt t="33308" x="10412413" y="3365500"/>
          <p14:tracePt t="33315" x="10455275" y="3365500"/>
          <p14:tracePt t="33321" x="10488613" y="3365500"/>
          <p14:tracePt t="33329" x="10514013" y="3365500"/>
          <p14:tracePt t="33337" x="10514013" y="3357563"/>
          <p14:tracePt t="33346" x="10529888" y="3349625"/>
          <p14:tracePt t="33351" x="10529888" y="3340100"/>
          <p14:tracePt t="33359" x="10529888" y="3324225"/>
          <p14:tracePt t="33367" x="10506075" y="3316288"/>
          <p14:tracePt t="33375" x="10463213" y="3298825"/>
          <p14:tracePt t="33381" x="10412413" y="3281363"/>
          <p14:tracePt t="33390" x="10345738" y="3257550"/>
          <p14:tracePt t="33398" x="10261600" y="3240088"/>
          <p14:tracePt t="33406" x="10169525" y="3222625"/>
          <p14:tracePt t="33411" x="10077450" y="3214688"/>
          <p14:tracePt t="33420" x="9977438" y="3214688"/>
          <p14:tracePt t="33427" x="9883775" y="3214688"/>
          <p14:tracePt t="33435" x="9809163" y="3214688"/>
          <p14:tracePt t="33442" x="9750425" y="3214688"/>
          <p14:tracePt t="33449" x="9699625" y="3222625"/>
          <p14:tracePt t="33457" x="9674225" y="3222625"/>
          <p14:tracePt t="33462" x="9683750" y="3232150"/>
          <p14:tracePt t="33480" x="9683750" y="3248025"/>
          <p14:tracePt t="33487" x="9699625" y="3248025"/>
          <p14:tracePt t="33495" x="9742488" y="3257550"/>
          <p14:tracePt t="33501" x="9801225" y="3265488"/>
          <p14:tracePt t="33510" x="9859963" y="3273425"/>
          <p14:tracePt t="33518" x="9934575" y="3273425"/>
          <p14:tracePt t="33525" x="10018713" y="3281363"/>
          <p14:tracePt t="33532" x="10102850" y="3281363"/>
          <p14:tracePt t="33538" x="10194925" y="3281363"/>
          <p14:tracePt t="33547" x="10271125" y="3281363"/>
          <p14:tracePt t="33553" x="10345738" y="3281363"/>
          <p14:tracePt t="33561" x="10396538" y="3265488"/>
          <p14:tracePt t="33569" x="10447338" y="3248025"/>
          <p14:tracePt t="33578" x="10488613" y="3232150"/>
          <p14:tracePt t="33586" x="10514013" y="3206750"/>
          <p14:tracePt t="33591" x="10506075" y="3206750"/>
          <p14:tracePt t="33607" x="10514013" y="3198813"/>
          <p14:tracePt t="33616" x="10506075" y="3198813"/>
          <p14:tracePt t="33622" x="10455275" y="3181350"/>
          <p14:tracePt t="33629" x="10404475" y="3163888"/>
          <p14:tracePt t="33637" x="10353675" y="3148013"/>
          <p14:tracePt t="33645" x="10287000" y="3122613"/>
          <p14:tracePt t="33651" x="10220325" y="3097213"/>
          <p14:tracePt t="33659" x="10136188" y="3081338"/>
          <p14:tracePt t="33668" x="10059988" y="3081338"/>
          <p14:tracePt t="33675" x="9985375" y="3081338"/>
          <p14:tracePt t="33682" x="9918700" y="3071813"/>
          <p14:tracePt t="33690" x="9867900" y="3071813"/>
          <p14:tracePt t="33697" x="9825038" y="3089275"/>
          <p14:tracePt t="33705" x="9783763" y="3097213"/>
          <p14:tracePt t="33712" x="9750425" y="3114675"/>
          <p14:tracePt t="33719" x="9725025" y="3130550"/>
          <p14:tracePt t="33727" x="9707563" y="3148013"/>
          <p14:tracePt t="33735" x="9707563" y="3163888"/>
          <p14:tracePt t="33741" x="9699625" y="3181350"/>
          <p14:tracePt t="33749" x="9707563" y="3198813"/>
          <p14:tracePt t="33757" x="9732963" y="3206750"/>
          <p14:tracePt t="33765" x="9758363" y="3214688"/>
          <p14:tracePt t="33773" x="9791700" y="3222625"/>
          <p14:tracePt t="33780" x="9834563" y="3222625"/>
          <p14:tracePt t="33787" x="9875838" y="3222625"/>
          <p14:tracePt t="33795" x="9926638" y="3222625"/>
          <p14:tracePt t="33801" x="9967913" y="3232150"/>
          <p14:tracePt t="33810" x="10018713" y="3232150"/>
          <p14:tracePt t="33816" x="10059988" y="3232150"/>
          <p14:tracePt t="33825" x="10102850" y="3214688"/>
          <p14:tracePt t="33831" x="10136188" y="3214688"/>
          <p14:tracePt t="33839" x="10161588" y="3198813"/>
          <p14:tracePt t="33847" x="10186988" y="3181350"/>
          <p14:tracePt t="33862" x="10186988" y="3163888"/>
          <p14:tracePt t="33869" x="10186988" y="3148013"/>
          <p14:tracePt t="33877" x="10194925" y="3148013"/>
          <p14:tracePt t="33899" x="10177463" y="3140075"/>
          <p14:tracePt t="33908" x="10153650" y="3140075"/>
          <p14:tracePt t="33915" x="10128250" y="3130550"/>
          <p14:tracePt t="33921" x="10102850" y="3130550"/>
          <p14:tracePt t="33929" x="10094913" y="3130550"/>
          <p14:tracePt t="33937" x="10077450" y="3130550"/>
          <p14:tracePt t="33945" x="10059988" y="3130550"/>
          <p14:tracePt t="33951" x="10059988" y="3122613"/>
          <p14:tracePt t="33967" x="10052050" y="3122613"/>
          <p14:tracePt t="33981" x="10044113" y="3122613"/>
          <p14:tracePt t="33990" x="10036175" y="3122613"/>
          <p14:tracePt t="34011" x="10026650" y="3122613"/>
          <p14:tracePt t="34035" x="10018713" y="3130550"/>
          <p14:tracePt t="34050" x="10010775" y="3130550"/>
          <p14:tracePt t="34058" x="10010775" y="3140075"/>
          <p14:tracePt t="34065" x="10001250" y="3140075"/>
          <p14:tracePt t="34109" x="9993313" y="3140075"/>
          <p14:tracePt t="34117" x="9985375" y="3140075"/>
          <p14:tracePt t="34125" x="9942513" y="3148013"/>
          <p14:tracePt t="34131" x="9850438" y="3181350"/>
          <p14:tracePt t="34378" x="3414713" y="5767388"/>
          <p14:tracePt t="34381" x="3424238" y="5749925"/>
          <p14:tracePt t="34387" x="3440113" y="5716588"/>
          <p14:tracePt t="34395" x="3448050" y="5699125"/>
          <p14:tracePt t="34403" x="3482975" y="5657850"/>
          <p14:tracePt t="34412" x="3516313" y="5607050"/>
          <p14:tracePt t="34417" x="3549650" y="5556250"/>
          <p14:tracePt t="34425" x="3582988" y="5514975"/>
          <p14:tracePt t="34433" x="3616325" y="5473700"/>
          <p14:tracePt t="34442" x="3659188" y="5430838"/>
          <p14:tracePt t="34447" x="3700463" y="5397500"/>
          <p14:tracePt t="34456" x="3741738" y="5364163"/>
          <p14:tracePt t="34463" x="3784600" y="5330825"/>
          <p14:tracePt t="34471" x="3825875" y="5295900"/>
          <p14:tracePt t="34477" x="3876675" y="5262563"/>
          <p14:tracePt t="34485" x="3935413" y="5221288"/>
          <p14:tracePt t="34749" x="5118100" y="4633913"/>
          <p14:tracePt t="34757" x="5118100" y="4649788"/>
          <p14:tracePt t="34766" x="5110163" y="4649788"/>
          <p14:tracePt t="34773" x="5102225" y="4659313"/>
          <p14:tracePt t="34787" x="5092700" y="4659313"/>
          <p14:tracePt t="34795" x="5092700" y="4667250"/>
          <p14:tracePt t="34825" x="5084763" y="4659313"/>
          <p14:tracePt t="34831" x="5084763" y="4641850"/>
          <p14:tracePt t="34838" x="5084763" y="4616450"/>
          <p14:tracePt t="34847" x="5092700" y="4591050"/>
          <p14:tracePt t="34855" x="5110163" y="4591050"/>
          <p14:tracePt t="34863" x="5135563" y="4591050"/>
          <p14:tracePt t="34869" x="5151438" y="4583113"/>
          <p14:tracePt t="34893" x="5160963" y="4575175"/>
          <p14:tracePt t="34908" x="5168900" y="4565650"/>
          <p14:tracePt t="34919" x="5176838" y="4565650"/>
          <p14:tracePt t="34929" x="5186363" y="4557713"/>
          <p14:tracePt t="34938" x="5194300" y="4557713"/>
          <p14:tracePt t="34945" x="5194300" y="4549775"/>
          <p14:tracePt t="34951" x="5202238" y="4549775"/>
          <p14:tracePt t="34959" x="5210175" y="4541838"/>
          <p14:tracePt t="34975" x="5210175" y="4532313"/>
          <p14:tracePt t="34982" x="5219700" y="4532313"/>
          <p14:tracePt t="34990" x="5219700" y="4541838"/>
          <p14:tracePt t="35005" x="5219700" y="4549775"/>
          <p14:tracePt t="35012" x="5219700" y="4557713"/>
          <p14:tracePt t="35018" x="5219700" y="4565650"/>
          <p14:tracePt t="35028" x="5219700" y="4575175"/>
          <p14:tracePt t="35035" x="5210175" y="4575175"/>
          <p14:tracePt t="35042" x="5202238" y="4583113"/>
          <p14:tracePt t="35049" x="5194300" y="4583113"/>
          <p14:tracePt t="35057" x="5186363" y="4583113"/>
          <p14:tracePt t="35072" x="5176838" y="4583113"/>
          <p14:tracePt t="35080" x="5168900" y="4583113"/>
          <p14:tracePt t="35094" x="5160963" y="4583113"/>
          <p14:tracePt t="35109" x="5151438" y="4583113"/>
          <p14:tracePt t="35117" x="5143500" y="4583113"/>
          <p14:tracePt t="35125" x="5127625" y="4583113"/>
          <p14:tracePt t="35133" x="5102225" y="4583113"/>
          <p14:tracePt t="35139" x="5092700" y="4583113"/>
          <p14:tracePt t="35147" x="5084763" y="4583113"/>
          <p14:tracePt t="35155" x="5076825" y="4591050"/>
          <p14:tracePt t="35170" x="5068888" y="4591050"/>
          <p14:tracePt t="35185" x="5059363" y="4591050"/>
          <p14:tracePt t="35192" x="5051425" y="4600575"/>
          <p14:tracePt t="35198" x="5043488" y="4600575"/>
          <p14:tracePt t="35207" x="5033963" y="4608513"/>
          <p14:tracePt t="35224" x="5026025" y="4608513"/>
          <p14:tracePt t="35229" x="5018088" y="4600575"/>
          <p14:tracePt t="35238" x="4992688" y="4575175"/>
          <p14:tracePt t="35245" x="4959350" y="4557713"/>
          <p14:tracePt t="35254" x="4916488" y="4532313"/>
          <p14:tracePt t="35259" x="4875213" y="4498975"/>
          <p14:tracePt t="35268" x="4808538" y="4473575"/>
          <p14:tracePt t="35275" x="4732338" y="4448175"/>
          <p14:tracePt t="35282" x="4665663" y="4424363"/>
          <p14:tracePt t="35290" x="4589463" y="4398963"/>
          <p14:tracePt t="35476" x="5429250" y="4960938"/>
          <p14:tracePt t="35479" x="5437188" y="4943475"/>
          <p14:tracePt t="35485" x="5454650" y="4902200"/>
          <p14:tracePt t="35493" x="5454650" y="4884738"/>
          <p14:tracePt t="35502" x="5462588" y="4835525"/>
          <p14:tracePt t="35509" x="5462588" y="4776788"/>
          <p14:tracePt t="35517" x="5462588" y="4708525"/>
          <p14:tracePt t="35523" x="5445125" y="4633913"/>
          <p14:tracePt t="35531" x="5395913" y="4557713"/>
          <p14:tracePt t="35539" x="5327650" y="4483100"/>
          <p14:tracePt t="35548" x="5253038" y="4424363"/>
          <p14:tracePt t="35553" x="5168900" y="4365625"/>
          <p14:tracePt t="35561" x="5084763" y="4330700"/>
          <p14:tracePt t="35569" x="4992688" y="4340225"/>
          <p14:tracePt t="35575" x="4908550" y="4322763"/>
          <p14:tracePt t="35584" x="4824413" y="4322763"/>
          <p14:tracePt t="35592" x="4740275" y="4356100"/>
          <p14:tracePt t="35599" x="4665663" y="4398963"/>
          <p14:tracePt t="35608" x="4589463" y="4457700"/>
          <p14:tracePt t="35613" x="4530725" y="4516438"/>
          <p14:tracePt t="35622" x="4471988" y="4575175"/>
          <p14:tracePt t="35629" x="4438650" y="4649788"/>
          <p14:tracePt t="35637" x="4413250" y="4718050"/>
          <p14:tracePt t="35644" x="4413250" y="4792663"/>
          <p14:tracePt t="35651" x="4413250" y="4868863"/>
          <p14:tracePt t="35659" x="4430713" y="4953000"/>
          <p14:tracePt t="35667" x="4464050" y="5027613"/>
          <p14:tracePt t="35673" x="4514850" y="5095875"/>
          <p14:tracePt t="35681" x="4573588" y="5137150"/>
          <p14:tracePt t="35690" x="4648200" y="5162550"/>
          <p14:tracePt t="35697" x="4732338" y="5154613"/>
          <p14:tracePt t="35703" x="4816475" y="5154613"/>
          <p14:tracePt t="35712" x="4900613" y="5162550"/>
          <p14:tracePt t="35720" x="4975225" y="5145088"/>
          <p14:tracePt t="35725" x="5043488" y="5103813"/>
          <p14:tracePt t="35734" x="5102225" y="5060950"/>
          <p14:tracePt t="35741" x="5160963" y="5019675"/>
          <p14:tracePt t="35750" x="5210175" y="4960938"/>
          <p14:tracePt t="35759" x="5245100" y="4910138"/>
          <p14:tracePt t="35764" x="5278438" y="4851400"/>
          <p14:tracePt t="35771" x="5294313" y="4792663"/>
          <p14:tracePt t="35780" x="5286375" y="4733925"/>
          <p14:tracePt t="35787" x="5286375" y="4675188"/>
          <p14:tracePt t="35793" x="5245100" y="4624388"/>
          <p14:tracePt t="35801" x="5194300" y="4565650"/>
          <p14:tracePt t="35809" x="5135563" y="4516438"/>
          <p14:tracePt t="35817" x="5068888" y="4473575"/>
          <p14:tracePt t="35824" x="5000625" y="4440238"/>
          <p14:tracePt t="35831" x="4926013" y="4448175"/>
          <p14:tracePt t="35839" x="4841875" y="4448175"/>
          <p14:tracePt t="35846" x="4765675" y="4448175"/>
          <p14:tracePt t="35853" x="4691063" y="4465638"/>
          <p14:tracePt t="35861" x="4614863" y="4516438"/>
          <p14:tracePt t="35870" x="4548188" y="4557713"/>
          <p14:tracePt t="35878" x="4489450" y="4608513"/>
          <p14:tracePt t="35884" x="4430713" y="4675188"/>
          <p14:tracePt t="35892" x="4387850" y="4743450"/>
          <p14:tracePt t="35899" x="4354513" y="4818063"/>
          <p14:tracePt t="35908" x="4346575" y="4902200"/>
          <p14:tracePt t="35913" x="4346575" y="5002213"/>
          <p14:tracePt t="35921" x="4346575" y="5095875"/>
          <p14:tracePt t="35929" x="4371975" y="5178425"/>
          <p14:tracePt t="35935" x="4413250" y="5262563"/>
          <p14:tracePt t="35943" x="4481513" y="5313363"/>
          <p14:tracePt t="35952" x="4556125" y="5356225"/>
          <p14:tracePt t="35960" x="4640263" y="5380038"/>
          <p14:tracePt t="35968" x="4740275" y="5380038"/>
          <p14:tracePt t="35974" x="4833938" y="5380038"/>
          <p14:tracePt t="35982" x="4926013" y="5364163"/>
          <p14:tracePt t="35990" x="5010150" y="5330825"/>
          <p14:tracePt t="35997" x="5092700" y="5295900"/>
          <p14:tracePt t="36004" x="5176838" y="5246688"/>
          <p14:tracePt t="36011" x="5245100" y="5195888"/>
          <p14:tracePt t="36019" x="5311775" y="5129213"/>
          <p14:tracePt t="36028" x="5370513" y="5060950"/>
          <p14:tracePt t="36033" x="5403850" y="4994275"/>
          <p14:tracePt t="36041" x="5395913" y="4919663"/>
          <p14:tracePt t="36050" x="5411788" y="4843463"/>
          <p14:tracePt t="36057" x="5395913" y="4767263"/>
          <p14:tracePt t="36063" x="5353050" y="4692650"/>
          <p14:tracePt t="36071" x="5294313" y="4616450"/>
          <p14:tracePt t="36080" x="5227638" y="4541838"/>
          <p14:tracePt t="36085" x="5151438" y="4473575"/>
          <p14:tracePt t="36094" x="5068888" y="4432300"/>
          <p14:tracePt t="36101" x="4975225" y="4432300"/>
          <p14:tracePt t="36109" x="4883150" y="4424363"/>
          <p14:tracePt t="36117" x="4791075" y="4448175"/>
          <p14:tracePt t="36124" x="4699000" y="4498975"/>
          <p14:tracePt t="36132" x="4606925" y="4557713"/>
          <p14:tracePt t="36139" x="4530725" y="4641850"/>
          <p14:tracePt t="36147" x="4464050" y="4725988"/>
          <p14:tracePt t="36154" x="4405313" y="4818063"/>
          <p14:tracePt t="36161" x="4371975" y="4919663"/>
          <p14:tracePt t="36170" x="4364038" y="5027613"/>
          <p14:tracePt t="36175" x="4346575" y="5129213"/>
          <p14:tracePt t="36184" x="4364038" y="5221288"/>
          <p14:tracePt t="36192" x="4405313" y="5305425"/>
          <p14:tracePt t="36199" x="4464050" y="5372100"/>
          <p14:tracePt t="36208" x="4540250" y="5422900"/>
          <p14:tracePt t="36212" x="4622800" y="5456238"/>
          <p14:tracePt t="36222" x="4724400" y="5473700"/>
          <p14:tracePt t="36230" x="4816475" y="5464175"/>
          <p14:tracePt t="36236" x="4916488" y="5464175"/>
          <p14:tracePt t="36243" x="5010150" y="5430838"/>
          <p14:tracePt t="36252" x="5110163" y="5397500"/>
          <p14:tracePt t="36261" x="5202238" y="5346700"/>
          <p14:tracePt t="36268" x="5286375" y="5280025"/>
          <p14:tracePt t="36680" x="5646738" y="6027738"/>
          <p14:tracePt t="36696" x="5656263" y="6027738"/>
          <p14:tracePt t="36704" x="5664200" y="6027738"/>
          <p14:tracePt t="36718" x="5672138" y="6027738"/>
          <p14:tracePt t="36725" x="5680075" y="6027738"/>
          <p14:tracePt t="36739" x="5689600" y="6027738"/>
          <p14:tracePt t="36754" x="5689600" y="6018213"/>
          <p14:tracePt t="36764" x="5705475" y="6018213"/>
          <p14:tracePt t="36769" x="5705475" y="6010275"/>
          <p14:tracePt t="36777" x="5715000" y="5984875"/>
          <p14:tracePt t="36785" x="5722938" y="5984875"/>
          <p14:tracePt t="36794" x="5722938" y="5976938"/>
          <p14:tracePt t="36800" x="5730875" y="5969000"/>
          <p14:tracePt t="36808" x="5738813" y="5969000"/>
          <p14:tracePt t="36816" x="5748338" y="5969000"/>
          <p14:tracePt t="36823" x="5756275" y="5969000"/>
          <p14:tracePt t="36836" x="5764213" y="5969000"/>
          <p14:tracePt t="36845" x="5773738" y="5959475"/>
          <p14:tracePt t="36854" x="5773738" y="5951538"/>
          <p14:tracePt t="36858" x="5781675" y="5951538"/>
          <p14:tracePt t="36867" x="5781675" y="5943600"/>
          <p14:tracePt t="36876" x="5789613" y="5934075"/>
          <p14:tracePt t="36883" x="5797550" y="5934075"/>
          <p14:tracePt t="36890" x="5797550" y="5926138"/>
          <p14:tracePt t="36897" x="5797550" y="5918200"/>
          <p14:tracePt t="36905" x="5797550" y="5908675"/>
          <p14:tracePt t="36915" x="5797550" y="5892800"/>
          <p14:tracePt t="36935" x="5807075" y="5892800"/>
          <p14:tracePt t="36973" x="5807075" y="5884863"/>
          <p14:tracePt t="36987" x="5797550" y="5884863"/>
          <p14:tracePt t="37003" x="5789613" y="5884863"/>
          <p14:tracePt t="37009" x="5789613" y="5875338"/>
          <p14:tracePt t="37017" x="5781675" y="5875338"/>
          <p14:tracePt t="37024" x="5773738" y="5875338"/>
          <p14:tracePt t="37031" x="5764213" y="5867400"/>
          <p14:tracePt t="37039" x="5756275" y="5867400"/>
          <p14:tracePt t="37047" x="5748338" y="5867400"/>
          <p14:tracePt t="37055" x="5738813" y="5867400"/>
          <p14:tracePt t="37069" x="5730875" y="5867400"/>
          <p14:tracePt t="37085" x="5722938" y="5867400"/>
          <p14:tracePt t="37093" x="5715000" y="5867400"/>
          <p14:tracePt t="37107" x="5705475" y="5867400"/>
          <p14:tracePt t="37115" x="5697538" y="5867400"/>
          <p14:tracePt t="37122" x="5697538" y="5859463"/>
          <p14:tracePt t="37129" x="5689600" y="5859463"/>
          <p14:tracePt t="37145" x="5680075" y="5859463"/>
          <p14:tracePt t="37154" x="5680075" y="5849938"/>
          <p14:tracePt t="37159" x="5672138" y="5842000"/>
          <p14:tracePt t="37175" x="5664200" y="5826125"/>
          <p14:tracePt t="37189" x="5664200" y="5808663"/>
          <p14:tracePt t="37198" x="5656263" y="5791200"/>
          <p14:tracePt t="37205" x="5656263" y="5775325"/>
          <p14:tracePt t="37212" x="5646738" y="5749925"/>
          <p14:tracePt t="37219" x="5646738" y="5716588"/>
          <p14:tracePt t="37227" x="5638800" y="5683250"/>
          <p14:tracePt t="37235" x="5621338" y="5649913"/>
          <p14:tracePt t="37245" x="5605463" y="5607050"/>
          <p14:tracePt t="37249" x="5580063" y="5565775"/>
          <p14:tracePt t="37258" x="5580063" y="5522913"/>
          <p14:tracePt t="37265" x="5572125" y="5489575"/>
          <p14:tracePt t="37271" x="5572125" y="5464175"/>
          <p14:tracePt t="37280" x="5562600" y="5438775"/>
          <p14:tracePt t="37288" x="5554663" y="5414963"/>
          <p14:tracePt t="37295" x="5546725" y="5389563"/>
          <p14:tracePt t="37303" x="5538788" y="5364163"/>
          <p14:tracePt t="37309" x="5529263" y="5338763"/>
          <p14:tracePt t="37318" x="5529263" y="5305425"/>
          <p14:tracePt t="37324" x="5529263" y="5262563"/>
          <p14:tracePt t="37333" x="5529263" y="5221288"/>
          <p14:tracePt t="37339" x="5529263" y="5170488"/>
          <p14:tracePt t="37348" x="5529263" y="5129213"/>
          <p14:tracePt t="37355" x="5529263" y="5078413"/>
          <p14:tracePt t="37361" x="5529263" y="5037138"/>
          <p14:tracePt t="37370" x="5538788" y="5002213"/>
          <p14:tracePt t="37378" x="5538788" y="4968875"/>
          <p14:tracePt t="37385" x="5538788" y="4943475"/>
          <p14:tracePt t="37392" x="5538788" y="4927600"/>
          <p14:tracePt t="37399" x="5546725" y="4902200"/>
          <p14:tracePt t="37407" x="5546725" y="4884738"/>
          <p14:tracePt t="37415" x="5546725" y="4860925"/>
          <p14:tracePt t="37423" x="5538788" y="4843463"/>
          <p14:tracePt t="37429" x="5521325" y="4818063"/>
          <p14:tracePt t="37438" x="5495925" y="4802188"/>
          <p14:tracePt t="37446" x="5454650" y="4776788"/>
          <p14:tracePt t="37453" x="5403850" y="4751388"/>
          <p14:tracePt t="37460" x="5362575" y="4725988"/>
          <p14:tracePt t="37467" x="5319713" y="4708525"/>
          <p14:tracePt t="37475" x="5268913" y="4692650"/>
          <p14:tracePt t="37483" x="5227638" y="4692650"/>
          <p14:tracePt t="37489" x="5176838" y="4692650"/>
          <p14:tracePt t="37496" x="5127625" y="4692650"/>
          <p14:tracePt t="37505" x="5076825" y="4692650"/>
          <p14:tracePt t="37513" x="5026025" y="4725988"/>
          <p14:tracePt t="37519" x="4984750" y="4759325"/>
          <p14:tracePt t="37527" x="4951413" y="4792663"/>
          <p14:tracePt t="37536" x="4916488" y="4835525"/>
          <p14:tracePt t="37542" x="4900613" y="4876800"/>
          <p14:tracePt t="37550" x="4900613" y="4935538"/>
          <p14:tracePt t="37557" x="4900613" y="4994275"/>
          <p14:tracePt t="37565" x="4900613" y="5060950"/>
          <p14:tracePt t="37573" x="4908550" y="5129213"/>
          <p14:tracePt t="37580" x="4951413" y="5178425"/>
          <p14:tracePt t="37587" x="4992688" y="5221288"/>
          <p14:tracePt t="37596" x="5043488" y="5254625"/>
          <p14:tracePt t="37603" x="5110163" y="5246688"/>
          <p14:tracePt t="37609" x="5176838" y="5246688"/>
          <p14:tracePt t="37617" x="5253038" y="5262563"/>
          <p14:tracePt t="37626" x="5327650" y="5262563"/>
          <p14:tracePt t="37634" x="5403850" y="5237163"/>
          <p14:tracePt t="37639" x="5462588" y="5213350"/>
          <p14:tracePt t="37648" x="5513388" y="5178425"/>
          <p14:tracePt t="37656" x="5546725" y="5137150"/>
          <p14:tracePt t="37661" x="5580063" y="5095875"/>
          <p14:tracePt t="37670" x="5597525" y="5053013"/>
          <p14:tracePt t="37677" x="5588000" y="5011738"/>
          <p14:tracePt t="37685" x="5597525" y="4960938"/>
          <p14:tracePt t="37692" x="5588000" y="4910138"/>
          <p14:tracePt t="37699" x="5562600" y="4860925"/>
          <p14:tracePt t="37708" x="5521325" y="4810125"/>
          <p14:tracePt t="37715" x="5480050" y="4759325"/>
          <p14:tracePt t="37722" x="5429250" y="4718050"/>
          <p14:tracePt t="37730" x="5370513" y="4684713"/>
          <p14:tracePt t="37738" x="5311775" y="4659313"/>
          <p14:tracePt t="37746" x="5253038" y="4659313"/>
          <p14:tracePt t="37753" x="5194300" y="4675188"/>
          <p14:tracePt t="37760" x="5135563" y="4708525"/>
          <p14:tracePt t="37768" x="5084763" y="4759325"/>
          <p14:tracePt t="37776" x="5033963" y="4826000"/>
          <p14:tracePt t="37783" x="4992688" y="4894263"/>
          <p14:tracePt t="37790" x="4959350" y="4968875"/>
          <p14:tracePt t="37797" x="4941888" y="5045075"/>
          <p14:tracePt t="37805" x="4933950" y="5119688"/>
          <p14:tracePt t="37814" x="4933950" y="5187950"/>
          <p14:tracePt t="37819" x="4941888" y="5254625"/>
          <p14:tracePt t="37828" x="4967288" y="5295900"/>
          <p14:tracePt t="37836" x="5000625" y="5330825"/>
          <p14:tracePt t="37842" x="5051425" y="5356225"/>
          <p14:tracePt t="37850" x="5110163" y="5356225"/>
          <p14:tracePt t="37857" x="5186363" y="5356225"/>
          <p14:tracePt t="37865" x="5260975" y="5346700"/>
          <p14:tracePt t="37873" x="5345113" y="5321300"/>
          <p14:tracePt t="37879" x="5411788" y="5295900"/>
          <p14:tracePt t="37888" x="5470525" y="5262563"/>
          <p14:tracePt t="37895" x="5513388" y="5221288"/>
          <p14:tracePt t="37904" x="5554663" y="5178425"/>
          <p14:tracePt t="37909" x="5588000" y="5129213"/>
          <p14:tracePt t="37919" x="5613400" y="5070475"/>
          <p14:tracePt t="37925" x="5630863" y="5019675"/>
          <p14:tracePt t="37933" x="5630863" y="4960938"/>
          <p14:tracePt t="37939" x="5630863" y="4902200"/>
          <p14:tracePt t="37948" x="5613400" y="4843463"/>
          <p14:tracePt t="37955" x="5580063" y="4784725"/>
          <p14:tracePt t="37963" x="5529263" y="4733925"/>
          <p14:tracePt t="37969" x="5480050" y="4692650"/>
          <p14:tracePt t="37977" x="5421313" y="4659313"/>
          <p14:tracePt t="37986" x="5362575" y="4667250"/>
          <p14:tracePt t="37993" x="5294313" y="4659313"/>
          <p14:tracePt t="37999" x="5227638" y="4675188"/>
          <p14:tracePt t="38007" x="5168900" y="4718050"/>
          <p14:tracePt t="38016" x="5110163" y="4767263"/>
          <p14:tracePt t="38024" x="5068888" y="4835525"/>
          <p14:tracePt t="38029" x="5026025" y="4910138"/>
          <p14:tracePt t="38038" x="5000625" y="4994275"/>
          <p14:tracePt t="38045" x="5000625" y="5078413"/>
          <p14:tracePt t="38052" x="5000625" y="5154613"/>
          <p14:tracePt t="38059" x="5018088" y="5221288"/>
          <p14:tracePt t="38067" x="5051425" y="5262563"/>
          <p14:tracePt t="38075" x="5092700" y="5295900"/>
          <p14:tracePt t="38082" x="5151438" y="5313363"/>
          <p14:tracePt t="38089" x="5210175" y="5313363"/>
          <p14:tracePt t="38098" x="5278438" y="5313363"/>
          <p14:tracePt t="38106" x="5345113" y="5313363"/>
          <p14:tracePt t="38114" x="5411788" y="5313363"/>
          <p14:tracePt t="38119" x="5470525" y="5295900"/>
          <p14:tracePt t="38128" x="5521325" y="5272088"/>
          <p14:tracePt t="38135" x="5562600" y="5237163"/>
          <p14:tracePt t="38142" x="5597525" y="5213350"/>
          <p14:tracePt t="38149" x="5621338" y="5170488"/>
          <p14:tracePt t="38157" x="5646738" y="5129213"/>
          <p14:tracePt t="38165" x="5646738" y="5078413"/>
          <p14:tracePt t="38173" x="5646738" y="5027613"/>
          <p14:tracePt t="38179" x="5656263" y="4986338"/>
          <p14:tracePt t="38187" x="5646738" y="4935538"/>
          <p14:tracePt t="38195" x="5613400" y="4884738"/>
          <p14:tracePt t="38204" x="5572125" y="4843463"/>
          <p14:tracePt t="38209" x="5521325" y="4802188"/>
          <p14:tracePt t="38218" x="5480050" y="4759325"/>
          <p14:tracePt t="38226" x="5437188" y="4743450"/>
          <p14:tracePt t="38232" x="5386388" y="4733925"/>
          <p14:tracePt t="38239" x="5345113" y="4733925"/>
          <p14:tracePt t="38247" x="5294313" y="4751388"/>
          <p14:tracePt t="38255" x="5253038" y="4792663"/>
          <p14:tracePt t="38264" x="5210175" y="4843463"/>
          <p14:tracePt t="38270" x="5176838" y="4902200"/>
          <p14:tracePt t="38277" x="5151438" y="4968875"/>
          <p14:tracePt t="38286" x="5151438" y="5045075"/>
          <p14:tracePt t="38293" x="5151438" y="5111750"/>
          <p14:tracePt t="38299" x="5151438" y="5170488"/>
          <p14:tracePt t="38308" x="5168900" y="5221288"/>
          <p14:tracePt t="38317" x="5210175" y="5254625"/>
          <p14:tracePt t="38322" x="5253038" y="5287963"/>
          <p14:tracePt t="38330" x="5303838" y="5305425"/>
          <p14:tracePt t="38337" x="5353050" y="5305425"/>
          <p14:tracePt t="38345" x="5411788" y="5313363"/>
          <p14:tracePt t="38354" x="5462588" y="5313363"/>
          <p14:tracePt t="38359" x="5503863" y="5313363"/>
          <p14:tracePt t="38367" x="5546725" y="5305425"/>
          <p14:tracePt t="38375" x="5580063" y="5272088"/>
          <p14:tracePt t="38382" x="5613400" y="5246688"/>
          <p14:tracePt t="38390" x="5646738" y="5213350"/>
          <p14:tracePt t="38398" x="5672138" y="5178425"/>
          <p14:tracePt t="38406" x="5689600" y="5145088"/>
          <p14:tracePt t="38412" x="5697538" y="5103813"/>
          <p14:tracePt t="38419" x="5697538" y="5060950"/>
          <p14:tracePt t="38427" x="5697538" y="5011738"/>
          <p14:tracePt t="38435" x="5680075" y="4968875"/>
          <p14:tracePt t="38443" x="5646738" y="4927600"/>
          <p14:tracePt t="38450" x="5605463" y="4894263"/>
          <p14:tracePt t="38457" x="5554663" y="4860925"/>
          <p14:tracePt t="38465" x="5503863" y="4835525"/>
          <p14:tracePt t="38474" x="5454650" y="4818063"/>
          <p14:tracePt t="38480" x="5403850" y="4818063"/>
          <p14:tracePt t="38487" x="5345113" y="4826000"/>
          <p14:tracePt t="38496" x="5286375" y="4843463"/>
          <p14:tracePt t="38503" x="5235575" y="4876800"/>
          <p14:tracePt t="38510" x="5194300" y="4919663"/>
          <p14:tracePt t="38517" x="5160963" y="4978400"/>
          <p14:tracePt t="38526" x="5143500" y="5037138"/>
          <p14:tracePt t="38533" x="5135563" y="5103813"/>
          <p14:tracePt t="38539" x="5135563" y="5170488"/>
          <p14:tracePt t="38547" x="5135563" y="5229225"/>
          <p14:tracePt t="38555" x="5143500" y="5287963"/>
          <p14:tracePt t="38562" x="5168900" y="5338763"/>
          <p14:tracePt t="38570" x="5202238" y="5380038"/>
          <p14:tracePt t="38578" x="5245100" y="5405438"/>
          <p14:tracePt t="38586" x="5294313" y="5430838"/>
          <p14:tracePt t="38594" x="5345113" y="5422900"/>
          <p14:tracePt t="38599" x="5403850" y="5422900"/>
          <p14:tracePt t="38608" x="5454650" y="5422900"/>
          <p14:tracePt t="38615" x="5495925" y="5422900"/>
          <p14:tracePt t="38623" x="5538788" y="5389563"/>
          <p14:tracePt t="38629" x="5580063" y="5364163"/>
          <p14:tracePt t="38637" x="5613400" y="5330825"/>
          <p14:tracePt t="38646" x="5646738" y="5295900"/>
          <p14:tracePt t="38654" x="5672138" y="5254625"/>
          <p14:tracePt t="38659" x="5697538" y="5221288"/>
          <p14:tracePt t="38667" x="5697538" y="5178425"/>
          <p14:tracePt t="38675" x="5722938" y="5137150"/>
          <p14:tracePt t="38684" x="5722938" y="5086350"/>
          <p14:tracePt t="38689" x="5715000" y="5037138"/>
          <p14:tracePt t="38698" x="5715000" y="4978400"/>
          <p14:tracePt t="38705" x="5705475" y="4919663"/>
          <p14:tracePt t="38712" x="5672138" y="4860925"/>
          <p14:tracePt t="38720" x="5613400" y="4802188"/>
          <p14:tracePt t="38727" x="5562600" y="4743450"/>
          <p14:tracePt t="38736" x="5513388" y="4700588"/>
          <p14:tracePt t="38744" x="5470525" y="4667250"/>
          <p14:tracePt t="38749" x="5429250" y="4675188"/>
          <p14:tracePt t="38758" x="5386388" y="4667250"/>
          <p14:tracePt t="38765" x="5353050" y="4675188"/>
          <p14:tracePt t="38774" x="5319713" y="4718050"/>
          <p14:tracePt t="38779" x="5286375" y="4767263"/>
          <p14:tracePt t="38788" x="5260975" y="4826000"/>
          <p14:tracePt t="38796" x="5253038" y="4902200"/>
          <p14:tracePt t="38802" x="5253038" y="4978400"/>
          <p14:tracePt t="38809" x="5253038" y="5053013"/>
          <p14:tracePt t="38817" x="5253038" y="5129213"/>
          <p14:tracePt t="38825" x="5268913" y="5187950"/>
          <p14:tracePt t="38834" x="5319713" y="5229225"/>
          <p14:tracePt t="38839" x="5370513" y="5262563"/>
          <p14:tracePt t="38848" x="5421313" y="5280025"/>
          <p14:tracePt t="38857" x="5480050" y="5280025"/>
          <p14:tracePt t="38861" x="5521325" y="5280025"/>
          <p14:tracePt t="38870" x="5572125" y="5280025"/>
          <p14:tracePt t="38879" x="5613400" y="5280025"/>
          <p14:tracePt t="38886" x="5656263" y="5254625"/>
          <p14:tracePt t="38893" x="5689600" y="5237163"/>
          <p14:tracePt t="38900" x="5715000" y="5213350"/>
          <p14:tracePt t="38908" x="5738813" y="5195888"/>
          <p14:tracePt t="38918" x="5756275" y="5178425"/>
          <p14:tracePt t="38939" x="5756275" y="5170488"/>
          <p14:tracePt t="38946" x="5773738" y="5154613"/>
          <p14:tracePt t="38960" x="5773738" y="5137150"/>
          <p14:tracePt t="38967" x="5756275" y="5111750"/>
          <p14:tracePt t="38976" x="5730875" y="5111750"/>
          <p14:tracePt t="38982" x="5697538" y="5086350"/>
          <p14:tracePt t="38989" x="5672138" y="5070475"/>
          <p14:tracePt t="38998" x="5638800" y="5037138"/>
          <p14:tracePt t="39005" x="5597525" y="5011738"/>
          <p14:tracePt t="39011" x="5554663" y="4978400"/>
          <p14:tracePt t="39019" x="5513388" y="4953000"/>
          <p14:tracePt t="39028" x="5470525" y="4919663"/>
          <p14:tracePt t="39035" x="5429250" y="4902200"/>
          <p14:tracePt t="39041" x="5386388" y="4902200"/>
          <p14:tracePt t="39048" x="5353050" y="4902200"/>
          <p14:tracePt t="39058" x="5319713" y="4894263"/>
          <p14:tracePt t="39065" x="5294313" y="4902200"/>
          <p14:tracePt t="39072" x="5268913" y="4927600"/>
          <p14:tracePt t="39080" x="5253038" y="4943475"/>
          <p14:tracePt t="39088" x="5253038" y="4968875"/>
          <p14:tracePt t="39095" x="5253038" y="4994275"/>
          <p14:tracePt t="39101" x="5253038" y="5019675"/>
          <p14:tracePt t="39109" x="5245100" y="5053013"/>
          <p14:tracePt t="39118" x="5245100" y="5086350"/>
          <p14:tracePt t="39125" x="5268913" y="5111750"/>
          <p14:tracePt t="39132" x="5311775" y="5145088"/>
          <p14:tracePt t="39140" x="5353050" y="5170488"/>
          <p14:tracePt t="39148" x="5403850" y="5187950"/>
          <p14:tracePt t="39156" x="5445125" y="5187950"/>
          <p14:tracePt t="39163" x="5495925" y="5187950"/>
          <p14:tracePt t="39170" x="5546725" y="5187950"/>
          <p14:tracePt t="39177" x="5597525" y="5195888"/>
          <p14:tracePt t="39186" x="5646738" y="5195888"/>
          <p14:tracePt t="39191" x="5697538" y="5178425"/>
          <p14:tracePt t="39199" x="5738813" y="5145088"/>
          <p14:tracePt t="39208" x="5781675" y="5119688"/>
          <p14:tracePt t="39216" x="5815013" y="5095875"/>
          <p14:tracePt t="39221" x="5840413" y="5060950"/>
          <p14:tracePt t="39229" x="5840413" y="5037138"/>
          <p14:tracePt t="39237" x="5840413" y="5011738"/>
          <p14:tracePt t="39246" x="5848350" y="4978400"/>
          <p14:tracePt t="39251" x="5840413" y="4953000"/>
          <p14:tracePt t="39260" x="5807075" y="4910138"/>
          <p14:tracePt t="39267" x="5764213" y="4868863"/>
          <p14:tracePt t="39275" x="5715000" y="4818063"/>
          <p14:tracePt t="39281" x="5656263" y="4776788"/>
          <p14:tracePt t="39290" x="5597525" y="4733925"/>
          <p14:tracePt t="39298" x="5538788" y="4708525"/>
          <p14:tracePt t="39305" x="5480050" y="4718050"/>
          <p14:tracePt t="39311" x="5429250" y="4708525"/>
          <p14:tracePt t="39320" x="5370513" y="4725988"/>
          <p14:tracePt t="39328" x="5319713" y="4767263"/>
          <p14:tracePt t="39336" x="5268913" y="4826000"/>
          <p14:tracePt t="39343" x="5219700" y="4884738"/>
          <p14:tracePt t="39350" x="5186363" y="4960938"/>
          <p14:tracePt t="39358" x="5168900" y="5027613"/>
          <p14:tracePt t="39365" x="5168900" y="5103813"/>
          <p14:tracePt t="39373" x="5160963" y="5162550"/>
          <p14:tracePt t="39379" x="5176838" y="5221288"/>
          <p14:tracePt t="39388" x="5210175" y="5272088"/>
          <p14:tracePt t="39395" x="5245100" y="5313363"/>
          <p14:tracePt t="39404" x="5286375" y="5356225"/>
          <p14:tracePt t="39410" x="5337175" y="5380038"/>
          <p14:tracePt t="39418" x="5386388" y="5380038"/>
          <p14:tracePt t="39426" x="5437188" y="5380038"/>
          <p14:tracePt t="39431" x="5480050" y="5380038"/>
          <p14:tracePt t="39440" x="5521325" y="5389563"/>
          <p14:tracePt t="39448" x="5562600" y="5389563"/>
          <p14:tracePt t="39454" x="5613400" y="5372100"/>
          <p14:tracePt t="39462" x="5646738" y="5338763"/>
          <p14:tracePt t="39469" x="5689600" y="5305425"/>
          <p14:tracePt t="39478" x="5722938" y="5272088"/>
          <p14:tracePt t="39486" x="5756275" y="5237163"/>
          <p14:tracePt t="39492" x="5781675" y="5195888"/>
          <p14:tracePt t="39499" x="5807075" y="5154613"/>
          <p14:tracePt t="39508" x="5815013" y="5111750"/>
          <p14:tracePt t="39516" x="5815013" y="5070475"/>
          <p14:tracePt t="39523" x="5815013" y="5019675"/>
          <p14:tracePt t="39529" x="5815013" y="4968875"/>
          <p14:tracePt t="39537" x="5797550" y="4910138"/>
          <p14:tracePt t="39545" x="5764213" y="4860925"/>
          <p14:tracePt t="39552" x="5722938" y="4802188"/>
          <p14:tracePt t="39559" x="5672138" y="4751388"/>
          <p14:tracePt t="39567" x="5621338" y="4718050"/>
          <p14:tracePt t="39575" x="5562600" y="4684713"/>
          <p14:tracePt t="39582" x="5503863" y="4684713"/>
          <p14:tracePt t="39589" x="5445125" y="4684713"/>
          <p14:tracePt t="39597" x="5386388" y="4675188"/>
          <p14:tracePt t="39605" x="5327650" y="4700588"/>
          <p14:tracePt t="39612" x="5268913" y="4743450"/>
          <p14:tracePt t="39620" x="5219700" y="4802188"/>
          <p14:tracePt t="39628" x="5168900" y="4868863"/>
          <p14:tracePt t="39635" x="5135563" y="4943475"/>
          <p14:tracePt t="39643" x="5102225" y="5037138"/>
          <p14:tracePt t="39649" x="5084763" y="5119688"/>
          <p14:tracePt t="39657" x="5084763" y="5203825"/>
          <p14:tracePt t="39665" x="5084763" y="5280025"/>
          <p14:tracePt t="39671" x="5110163" y="5338763"/>
          <p14:tracePt t="39680" x="5151438" y="5380038"/>
          <p14:tracePt t="39687" x="5194300" y="5405438"/>
          <p14:tracePt t="39696" x="5253038" y="5414963"/>
          <p14:tracePt t="39705" x="5319713" y="5414963"/>
          <p14:tracePt t="39709" x="5378450" y="5422900"/>
          <p14:tracePt t="39718" x="5437188" y="5414963"/>
          <p14:tracePt t="39726" x="5487988" y="5397500"/>
          <p14:tracePt t="39734" x="5521325" y="5372100"/>
          <p14:tracePt t="39739" x="5554663" y="5356225"/>
          <p14:tracePt t="39747" x="5588000" y="5338763"/>
          <p14:tracePt t="39756" x="5613400" y="5321300"/>
          <p14:tracePt t="39761" x="5630863" y="5321300"/>
          <p14:tracePt t="39778" x="5638800" y="5321300"/>
          <p14:tracePt t="39794" x="5638800" y="5338763"/>
          <p14:tracePt t="39800" x="5638800" y="5364163"/>
          <p14:tracePt t="39807" x="5638800" y="5389563"/>
          <p14:tracePt t="39815" x="5638800" y="5414963"/>
          <p14:tracePt t="39822" x="5630863" y="5430838"/>
          <p14:tracePt t="39829" x="5630863" y="5456238"/>
          <p14:tracePt t="39837" x="5621338" y="5464175"/>
          <p14:tracePt t="39853" x="5613400" y="5464175"/>
          <p14:tracePt t="39867" x="5605463" y="5464175"/>
          <p14:tracePt t="39890" x="5605463" y="5473700"/>
          <p14:tracePt t="39937" x="5597525" y="5473700"/>
          <p14:tracePt t="39949" x="5588000" y="5473700"/>
          <p14:tracePt t="39966" x="5580063" y="5473700"/>
          <p14:tracePt t="39979" x="5572125" y="5473700"/>
          <p14:tracePt t="39995" x="5572125" y="5481638"/>
          <p14:tracePt t="40009" x="5572125" y="5489575"/>
          <p14:tracePt t="40017" x="5572125" y="5497513"/>
          <p14:tracePt t="40034" x="5562600" y="5507038"/>
          <p14:tracePt t="40039" x="5562600" y="5514975"/>
          <p14:tracePt t="40055" x="5562600" y="5522913"/>
          <p14:tracePt t="40078" x="5554663" y="5522913"/>
          <p14:tracePt t="40086" x="5554663" y="5532438"/>
          <p14:tracePt t="40099" x="5554663" y="5540375"/>
          <p14:tracePt t="40107" x="5546725" y="5540375"/>
          <p14:tracePt t="40115" x="5546725" y="5548313"/>
          <p14:tracePt t="40129" x="5546725" y="5556250"/>
          <p14:tracePt t="40137" x="5538788" y="5565775"/>
          <p14:tracePt t="40154" x="5538788" y="5573713"/>
          <p14:tracePt t="40175" x="5538788" y="5581650"/>
          <p14:tracePt t="40249" x="5538788" y="5591175"/>
          <p14:tracePt t="40265" x="5529263" y="5591175"/>
          <p14:tracePt t="40287" x="5529263" y="5599113"/>
          <p14:tracePt t="40302" x="5521325" y="5599113"/>
          <p14:tracePt t="40325" x="5521325" y="5607050"/>
          <p14:tracePt t="40467" x="5521325" y="5614988"/>
          <p14:tracePt t="40519" x="5521325" y="5624513"/>
          <p14:tracePt t="40558" x="5521325" y="5632450"/>
          <p14:tracePt t="40609" x="5513388" y="5632450"/>
          <p14:tracePt t="40669" x="5513388" y="5640388"/>
          <p14:tracePt t="40707" x="5503863" y="5640388"/>
          <p14:tracePt t="40745" x="5503863" y="5649913"/>
          <p14:tracePt t="40790" x="5495925" y="5649913"/>
          <p14:tracePt t="40941" x="5503863" y="5649913"/>
          <p14:tracePt t="40947" x="5503863" y="5640388"/>
          <p14:tracePt t="40955" x="5513388" y="5640388"/>
          <p14:tracePt t="40962" x="5513388" y="5632450"/>
          <p14:tracePt t="40969" x="5521325" y="5632450"/>
          <p14:tracePt t="40978" x="5529263" y="5624513"/>
          <p14:tracePt t="40986" x="5538788" y="5614988"/>
          <p14:tracePt t="40992" x="5554663" y="5607050"/>
          <p14:tracePt t="41000" x="5572125" y="5599113"/>
          <p14:tracePt t="41007" x="5580063" y="5591175"/>
          <p14:tracePt t="41015" x="5597525" y="5573713"/>
          <p14:tracePt t="41023" x="5597525" y="5556250"/>
          <p14:tracePt t="41029" x="5630863" y="5548313"/>
          <p14:tracePt t="41037" x="5656263" y="5522913"/>
          <p14:tracePt t="41400" x="10672763" y="3752850"/>
          <p14:tracePt t="41404" x="10690225" y="3752850"/>
          <p14:tracePt t="41412" x="10706100" y="3752850"/>
          <p14:tracePt t="41417" x="10715625" y="3760788"/>
          <p14:tracePt t="41426" x="10723563" y="3760788"/>
          <p14:tracePt t="41433" x="10731500" y="3768725"/>
          <p14:tracePt t="41447" x="10741025" y="3786188"/>
          <p14:tracePt t="41455" x="10741025" y="3811588"/>
          <p14:tracePt t="41463" x="10731500" y="3819525"/>
          <p14:tracePt t="41472" x="10723563" y="3835400"/>
          <p14:tracePt t="41477" x="10706100" y="3835400"/>
          <p14:tracePt t="41486" x="10698163" y="3835400"/>
          <p14:tracePt t="41494" x="10698163" y="3844925"/>
          <p14:tracePt t="41508" x="10690225" y="3852863"/>
          <p14:tracePt t="41523" x="10706100" y="3844925"/>
          <p14:tracePt t="41532" x="10731500" y="3827463"/>
          <p14:tracePt t="41538" x="10774363" y="3827463"/>
          <p14:tracePt t="41545" x="10774363" y="3819525"/>
          <p14:tracePt t="41561" x="10799763" y="3819525"/>
          <p14:tracePt t="41567" x="10823575" y="3811588"/>
          <p14:tracePt t="41575" x="10823575" y="3802063"/>
          <p14:tracePt t="41598" x="10823575" y="3811588"/>
          <p14:tracePt t="41605" x="10833100" y="3827463"/>
          <p14:tracePt t="41614" x="10833100" y="3852863"/>
          <p14:tracePt t="41621" x="10815638" y="3894138"/>
          <p14:tracePt t="41628" x="10782300" y="3929063"/>
          <p14:tracePt t="41636" x="10741025" y="3962400"/>
          <p14:tracePt t="41643" x="10672763" y="3987800"/>
          <p14:tracePt t="41651" x="10631488" y="4011613"/>
          <p14:tracePt t="41657" x="10580688" y="4037013"/>
          <p14:tracePt t="41666" x="10521950" y="4071938"/>
          <p14:tracePt t="41674" x="10463213" y="4095750"/>
          <p14:tracePt t="41682" x="10396538" y="4113213"/>
          <p14:tracePt t="41687" x="10337800" y="4138613"/>
          <p14:tracePt t="41695" x="10271125" y="4164013"/>
          <p14:tracePt t="41704" x="10194925" y="4189413"/>
          <p14:tracePt t="41711" x="10136188" y="4213225"/>
          <p14:tracePt t="41719" x="10069513" y="4230688"/>
          <p14:tracePt t="41725" x="10018713" y="4256088"/>
          <p14:tracePt t="41733" x="9977438" y="4271963"/>
          <p14:tracePt t="41742" x="9942513" y="4271963"/>
          <p14:tracePt t="41747" x="9918700" y="4289425"/>
          <p14:tracePt t="41755" x="9893300" y="4289425"/>
          <p14:tracePt t="41763" x="9875838" y="4306888"/>
          <p14:tracePt t="41772" x="9867900" y="4306888"/>
          <p14:tracePt t="41793" x="9867900" y="4314825"/>
          <p14:tracePt t="41808" x="9875838" y="4314825"/>
          <p14:tracePt t="41815" x="9901238" y="4314825"/>
          <p14:tracePt t="41823" x="9918700" y="4314825"/>
          <p14:tracePt t="41831" x="9934575" y="4306888"/>
          <p14:tracePt t="41837" x="9952038" y="4306888"/>
          <p14:tracePt t="41845" x="9967913" y="4297363"/>
          <p14:tracePt t="41875" x="9967913" y="4314825"/>
          <p14:tracePt t="41897" x="9967913" y="4322763"/>
          <p14:tracePt t="41913" x="9967913" y="4330700"/>
          <p14:tracePt t="41922" x="9977438" y="4330700"/>
          <p14:tracePt t="41927" x="9993313" y="4330700"/>
          <p14:tracePt t="41936" x="10018713" y="4330700"/>
          <p14:tracePt t="41944" x="10044113" y="4330700"/>
          <p14:tracePt t="41951" x="10069513" y="4330700"/>
          <p14:tracePt t="41957" x="10094913" y="4330700"/>
          <p14:tracePt t="41966" x="10118725" y="4330700"/>
          <p14:tracePt t="41974" x="10144125" y="4330700"/>
          <p14:tracePt t="41982" x="10169525" y="4330700"/>
          <p14:tracePt t="41987" x="10194925" y="4330700"/>
          <p14:tracePt t="41996" x="10202863" y="4330700"/>
          <p14:tracePt t="42003" x="10220325" y="4330700"/>
          <p14:tracePt t="42017" x="10220325" y="4314825"/>
          <p14:tracePt t="42026" x="10220325" y="4297363"/>
          <p14:tracePt t="42033" x="10220325" y="4271963"/>
          <p14:tracePt t="42042" x="10220325" y="4256088"/>
          <p14:tracePt t="42047" x="10220325" y="4230688"/>
          <p14:tracePt t="42056" x="10202863" y="4222750"/>
          <p14:tracePt t="42064" x="10186988" y="4213225"/>
          <p14:tracePt t="42073" x="10161588" y="4213225"/>
          <p14:tracePt t="42077" x="10136188" y="4213225"/>
          <p14:tracePt t="42086" x="10118725" y="4213225"/>
          <p14:tracePt t="42094" x="10102850" y="4213225"/>
          <p14:tracePt t="42101" x="10094913" y="4222750"/>
          <p14:tracePt t="42108" x="10077450" y="4238625"/>
          <p14:tracePt t="42116" x="10077450" y="4264025"/>
          <p14:tracePt t="42123" x="10069513" y="4289425"/>
          <p14:tracePt t="42131" x="10069513" y="4314825"/>
          <p14:tracePt t="42138" x="10052050" y="4340225"/>
          <p14:tracePt t="42146" x="10036175" y="4365625"/>
          <p14:tracePt t="42154" x="10018713" y="4398963"/>
          <p14:tracePt t="42162" x="10001250" y="4424363"/>
          <p14:tracePt t="42168" x="9985375" y="4448175"/>
          <p14:tracePt t="42177" x="9959975" y="4473575"/>
          <p14:tracePt t="42183" x="9942513" y="4491038"/>
          <p14:tracePt t="42191" x="9918700" y="4506913"/>
          <p14:tracePt t="42197" x="9893300" y="4524375"/>
          <p14:tracePt t="42205" x="9867900" y="4524375"/>
          <p14:tracePt t="42213" x="9842500" y="4532313"/>
          <p14:tracePt t="42221" x="9817100" y="4532313"/>
          <p14:tracePt t="42227" x="9783763" y="4532313"/>
          <p14:tracePt t="42236" x="9758363" y="4532313"/>
          <p14:tracePt t="42244" x="9732963" y="4524375"/>
          <p14:tracePt t="42252" x="9707563" y="4498975"/>
          <p14:tracePt t="42257" x="9683750" y="4473575"/>
          <p14:tracePt t="42265" x="9658350" y="4440238"/>
          <p14:tracePt t="42273" x="9632950" y="4406900"/>
          <p14:tracePt t="42281" x="9615488" y="4381500"/>
          <p14:tracePt t="42288" x="9599613" y="4348163"/>
          <p14:tracePt t="42295" x="9582150" y="4322763"/>
          <p14:tracePt t="42303" x="9566275" y="4314825"/>
          <p14:tracePt t="42312" x="9566275" y="4306888"/>
          <p14:tracePt t="42317" x="9556750" y="4306888"/>
          <p14:tracePt t="42348" x="9548813" y="4306888"/>
          <p14:tracePt t="42363" x="9548813" y="4314825"/>
          <p14:tracePt t="42371" x="9548813" y="4330700"/>
          <p14:tracePt t="42377" x="9548813" y="4356100"/>
          <p14:tracePt t="42385" x="9556750" y="4365625"/>
          <p14:tracePt t="42394" x="9574213" y="4381500"/>
          <p14:tracePt t="42402" x="9590088" y="4389438"/>
          <p14:tracePt t="42408" x="9599613" y="4406900"/>
          <p14:tracePt t="42416" x="9615488" y="4414838"/>
          <p14:tracePt t="42424" x="9632950" y="4432300"/>
          <p14:tracePt t="42432" x="9648825" y="4440238"/>
          <p14:tracePt t="42437" x="9674225" y="4440238"/>
          <p14:tracePt t="42445" x="9691688" y="4440238"/>
          <p14:tracePt t="42454" x="9717088" y="4448175"/>
          <p14:tracePt t="42462" x="9742488" y="4448175"/>
          <p14:tracePt t="42468" x="9766300" y="4457700"/>
          <p14:tracePt t="42475" x="9801225" y="4457700"/>
          <p14:tracePt t="42483" x="9834563" y="4465638"/>
          <p14:tracePt t="42491" x="9867900" y="4465638"/>
          <p14:tracePt t="42497" x="9909175" y="4465638"/>
          <p14:tracePt t="42505" x="9952038" y="4465638"/>
          <p14:tracePt t="42514" x="9993313" y="4465638"/>
          <p14:tracePt t="42522" x="10044113" y="4448175"/>
          <p14:tracePt t="42528" x="10094913" y="4432300"/>
          <p14:tracePt t="42535" x="10136188" y="4406900"/>
          <p14:tracePt t="42544" x="10169525" y="4389438"/>
          <p14:tracePt t="42551" x="10194925" y="4373563"/>
          <p14:tracePt t="42558" x="10212388" y="4356100"/>
          <p14:tracePt t="42565" x="10228263" y="4340225"/>
          <p14:tracePt t="42573" x="10228263" y="4314825"/>
          <p14:tracePt t="42582" x="10228263" y="4297363"/>
          <p14:tracePt t="42587" x="10228263" y="4281488"/>
          <p14:tracePt t="42595" x="10228263" y="4264025"/>
          <p14:tracePt t="42604" x="10228263" y="4256088"/>
          <p14:tracePt t="42618" x="10212388" y="4256088"/>
          <p14:tracePt t="42626" x="10194925" y="4256088"/>
          <p14:tracePt t="42634" x="10169525" y="4264025"/>
          <p14:tracePt t="42641" x="10136188" y="4281488"/>
          <p14:tracePt t="42648" x="10118725" y="4297363"/>
          <p14:tracePt t="42655" x="10094913" y="4322763"/>
          <p14:tracePt t="42663" x="10077450" y="4348163"/>
          <p14:tracePt t="42672" x="10059988" y="4373563"/>
          <p14:tracePt t="42677" x="10044113" y="4398963"/>
          <p14:tracePt t="42686" x="10026650" y="4424363"/>
          <p14:tracePt t="42693" x="10010775" y="4440238"/>
          <p14:tracePt t="42701" x="10001250" y="4457700"/>
          <p14:tracePt t="42707" x="9985375" y="4473575"/>
          <p14:tracePt t="42716" x="9967913" y="4483100"/>
          <p14:tracePt t="42724" x="9952038" y="4483100"/>
          <p14:tracePt t="42731" x="9934575" y="4483100"/>
          <p14:tracePt t="42738" x="9918700" y="4491038"/>
          <p14:tracePt t="42746" x="9893300" y="4491038"/>
          <p14:tracePt t="42753" x="9859963" y="4491038"/>
          <p14:tracePt t="42761" x="9834563" y="4491038"/>
          <p14:tracePt t="42767" x="9801225" y="4491038"/>
          <p14:tracePt t="42776" x="9766300" y="4483100"/>
          <p14:tracePt t="42783" x="9725025" y="4457700"/>
          <p14:tracePt t="42791" x="9691688" y="4432300"/>
          <p14:tracePt t="42798" x="9666288" y="4406900"/>
          <p14:tracePt t="42806" x="9632950" y="4381500"/>
          <p14:tracePt t="42814" x="9615488" y="4356100"/>
          <p14:tracePt t="42822" x="9599613" y="4340225"/>
          <p14:tracePt t="42828" x="9590088" y="4330700"/>
          <p14:tracePt t="42844" x="9590088" y="4322763"/>
          <p14:tracePt t="42851" x="9582150" y="4314825"/>
          <p14:tracePt t="42888" x="9582150" y="4322763"/>
          <p14:tracePt t="42896" x="9590088" y="4340225"/>
          <p14:tracePt t="42904" x="9607550" y="4348163"/>
          <p14:tracePt t="42912" x="9625013" y="4373563"/>
          <p14:tracePt t="42917" x="9632950" y="4389438"/>
          <p14:tracePt t="42926" x="9648825" y="4406900"/>
          <p14:tracePt t="42933" x="9666288" y="4424363"/>
          <p14:tracePt t="42943" x="9691688" y="4440238"/>
          <p14:tracePt t="42947" x="9717088" y="4457700"/>
          <p14:tracePt t="42956" x="9732963" y="4457700"/>
          <p14:tracePt t="42963" x="9766300" y="4457700"/>
          <p14:tracePt t="42971" x="9791700" y="4465638"/>
          <p14:tracePt t="42978" x="9825038" y="4465638"/>
          <p14:tracePt t="42986" x="9859963" y="4473575"/>
          <p14:tracePt t="42994" x="9893300" y="4473575"/>
          <p14:tracePt t="43002" x="9934575" y="4473575"/>
          <p14:tracePt t="43008" x="9967913" y="4473575"/>
          <p14:tracePt t="43016" x="10010775" y="4465638"/>
          <p14:tracePt t="43023" x="10052050" y="4457700"/>
          <p14:tracePt t="43031" x="10085388" y="4440238"/>
          <p14:tracePt t="43037" x="10128250" y="4424363"/>
          <p14:tracePt t="43045" x="10161588" y="4406900"/>
          <p14:tracePt t="43054" x="10194925" y="4381500"/>
          <p14:tracePt t="43063" x="10220325" y="4365625"/>
          <p14:tracePt t="43067" x="10236200" y="4356100"/>
          <p14:tracePt t="43076" x="10236200" y="4340225"/>
          <p14:tracePt t="43084" x="10245725" y="4340225"/>
          <p14:tracePt t="43105" x="10245725" y="4330700"/>
          <p14:tracePt t="43127" x="10236200" y="4322763"/>
          <p14:tracePt t="43135" x="10220325" y="4322763"/>
          <p14:tracePt t="43144" x="10202863" y="4322763"/>
          <p14:tracePt t="43152" x="10186988" y="4322763"/>
          <p14:tracePt t="43157" x="10161588" y="4330700"/>
          <p14:tracePt t="43167" x="10136188" y="4348163"/>
          <p14:tracePt t="43173" x="10110788" y="4381500"/>
          <p14:tracePt t="43182" x="10085388" y="4398963"/>
          <p14:tracePt t="43188" x="10069513" y="4424363"/>
          <p14:tracePt t="43196" x="10044113" y="4440238"/>
          <p14:tracePt t="43203" x="10018713" y="4465638"/>
          <p14:tracePt t="43211" x="9993313" y="4483100"/>
          <p14:tracePt t="43218" x="9977438" y="4491038"/>
          <p14:tracePt t="43225" x="9952038" y="4506913"/>
          <p14:tracePt t="43234" x="9926638" y="4516438"/>
          <p14:tracePt t="43241" x="9901238" y="4516438"/>
          <p14:tracePt t="43247" x="9875838" y="4516438"/>
          <p14:tracePt t="43255" x="9850438" y="4516438"/>
          <p14:tracePt t="43263" x="9825038" y="4516438"/>
          <p14:tracePt t="43271" x="9801225" y="4516438"/>
          <p14:tracePt t="43279" x="9775825" y="4491038"/>
          <p14:tracePt t="43285" x="9750425" y="4465638"/>
          <p14:tracePt t="43294" x="9725025" y="4440238"/>
          <p14:tracePt t="43301" x="9699625" y="4414838"/>
          <p14:tracePt t="43309" x="9674225" y="4389438"/>
          <p14:tracePt t="43315" x="9658350" y="4373563"/>
          <p14:tracePt t="43323" x="9648825" y="4356100"/>
          <p14:tracePt t="43332" x="9640888" y="4340225"/>
          <p14:tracePt t="43362" x="9640888" y="4330700"/>
          <p14:tracePt t="43384" x="9648825" y="4330700"/>
          <p14:tracePt t="43391" x="9666288" y="4348163"/>
          <p14:tracePt t="43398" x="9683750" y="4365625"/>
          <p14:tracePt t="43406" x="9699625" y="4381500"/>
          <p14:tracePt t="43413" x="9717088" y="4389438"/>
          <p14:tracePt t="43422" x="9742488" y="4406900"/>
          <p14:tracePt t="43427" x="9766300" y="4414838"/>
          <p14:tracePt t="43436" x="9791700" y="4414838"/>
          <p14:tracePt t="43443" x="9817100" y="4432300"/>
          <p14:tracePt t="43452" x="9842500" y="4432300"/>
          <p14:tracePt t="43457" x="9859963" y="4440238"/>
          <p14:tracePt t="43466" x="9883775" y="4440238"/>
          <p14:tracePt t="43473" x="9901238" y="4448175"/>
          <p14:tracePt t="43482" x="9918700" y="4465638"/>
          <p14:tracePt t="43487" x="9926638" y="4483100"/>
          <p14:tracePt t="43495" x="9934575" y="4498975"/>
          <p14:tracePt t="43504" x="9934575" y="4516438"/>
          <p14:tracePt t="43511" x="9942513" y="4541838"/>
          <p14:tracePt t="43517" x="9942513" y="4575175"/>
          <p14:tracePt t="43525" x="9942513" y="4608513"/>
          <p14:tracePt t="43534" x="9942513" y="4649788"/>
          <p14:tracePt t="43541" x="9942513" y="4692650"/>
          <p14:tracePt t="43548" x="9934575" y="4743450"/>
          <p14:tracePt t="43556" x="9901238" y="4802188"/>
          <p14:tracePt t="43564" x="9859963" y="4868863"/>
          <p14:tracePt t="43572" x="9825038" y="4943475"/>
          <p14:tracePt t="43577" x="9783763" y="5019675"/>
          <p14:tracePt t="43586" x="9742488" y="5095875"/>
          <p14:tracePt t="43594" x="9707563" y="5154613"/>
          <p14:tracePt t="43602" x="9683750" y="5213350"/>
          <p14:tracePt t="43607" x="9648825" y="5262563"/>
          <p14:tracePt t="43616" x="9625013" y="5313363"/>
          <p14:tracePt t="43624" x="9599613" y="5356225"/>
          <p14:tracePt t="43631" x="9574213" y="5405438"/>
          <p14:tracePt t="43638" x="9540875" y="5464175"/>
          <p14:tracePt t="43646" x="9515475" y="5514975"/>
          <p14:tracePt t="43653" x="9482138" y="5573713"/>
          <p14:tracePt t="43661" x="9456738" y="5640388"/>
          <p14:tracePt t="43668" x="9431338" y="5699125"/>
          <p14:tracePt t="43676" x="9405938" y="5757863"/>
          <p14:tracePt t="43684" x="9380538" y="5808663"/>
          <p14:tracePt t="43692" x="9364663" y="5842000"/>
          <p14:tracePt t="43697" x="9355138" y="5867400"/>
          <p14:tracePt t="43705" x="9347200" y="5875338"/>
          <p14:tracePt t="43714" x="9347200" y="5884863"/>
          <p14:tracePt t="43721" x="9339263" y="5884863"/>
          <p14:tracePt t="43727" x="9339263" y="5892800"/>
          <p14:tracePt t="43735" x="9331325" y="5900738"/>
          <p14:tracePt t="43744" x="9331325" y="5918200"/>
          <p14:tracePt t="43752" x="9331325" y="5926138"/>
          <p14:tracePt t="43758" x="9331325" y="5943600"/>
          <p14:tracePt t="43767" x="9331325" y="5951538"/>
          <p14:tracePt t="43782" x="9331325" y="5976938"/>
          <p14:tracePt t="43795" x="9331325" y="5992813"/>
          <p14:tracePt t="43804" x="9331325" y="6010275"/>
          <p14:tracePt t="43812" x="9331325" y="6027738"/>
          <p14:tracePt t="43834" x="9339263" y="6027738"/>
          <p14:tracePt t="43847" x="9339263" y="6035675"/>
          <p14:tracePt t="43856" x="9339263" y="6027738"/>
          <p14:tracePt t="43863" x="9339263" y="6010275"/>
          <p14:tracePt t="43871" x="9339263" y="5984875"/>
          <p14:tracePt t="43877" x="9339263" y="5959475"/>
          <p14:tracePt t="43885" x="9339263" y="5943600"/>
          <p14:tracePt t="43924" x="9339263" y="5934075"/>
          <p14:tracePt t="43932" x="9339263" y="5943600"/>
          <p14:tracePt t="43938" x="9355138" y="5959475"/>
          <p14:tracePt t="43946" x="9372600" y="5976938"/>
          <p14:tracePt t="43955" x="9398000" y="5992813"/>
          <p14:tracePt t="43962" x="9431338" y="6018213"/>
          <p14:tracePt t="43968" x="9464675" y="6027738"/>
          <p14:tracePt t="43975" x="9507538" y="6043613"/>
          <p14:tracePt t="43984" x="9548813" y="6061075"/>
          <p14:tracePt t="43992" x="9599613" y="6061075"/>
          <p14:tracePt t="43997" x="9658350" y="6061075"/>
          <p14:tracePt t="44005" x="9699625" y="6061075"/>
          <p14:tracePt t="44014" x="9750425" y="6061075"/>
          <p14:tracePt t="44021" x="9809163" y="6043613"/>
          <p14:tracePt t="44028" x="9859963" y="6027738"/>
          <p14:tracePt t="44245" x="9893300" y="6102350"/>
          <p14:tracePt t="44253" x="9859963" y="6110288"/>
          <p14:tracePt t="44262" x="9817100" y="6110288"/>
          <p14:tracePt t="44267" x="9766300" y="6110288"/>
          <p14:tracePt t="44275" x="9725025" y="6110288"/>
          <p14:tracePt t="44283" x="9666288" y="6094413"/>
          <p14:tracePt t="44292" x="9607550" y="6069013"/>
          <p14:tracePt t="44298" x="9548813" y="6043613"/>
          <p14:tracePt t="44306" x="9498013" y="6018213"/>
          <p14:tracePt t="44313" x="9464675" y="6002338"/>
          <p14:tracePt t="44322" x="9439275" y="5984875"/>
          <p14:tracePt t="44327" x="9431338" y="5976938"/>
          <p14:tracePt t="44335" x="9423400" y="5976938"/>
          <p14:tracePt t="44344" x="9423400" y="5969000"/>
          <p14:tracePt t="44357" x="9413875" y="5969000"/>
          <p14:tracePt t="44365" x="9413875" y="5959475"/>
          <p14:tracePt t="44374" x="9413875" y="5951538"/>
          <p14:tracePt t="44395" x="9423400" y="5951538"/>
          <p14:tracePt t="44404" x="9439275" y="5951538"/>
          <p14:tracePt t="44412" x="9464675" y="5959475"/>
          <p14:tracePt t="44418" x="9482138" y="5976938"/>
          <p14:tracePt t="44425" x="9507538" y="6002338"/>
          <p14:tracePt t="44433" x="9531350" y="6018213"/>
          <p14:tracePt t="44442" x="9556750" y="6035675"/>
          <p14:tracePt t="44447" x="9574213" y="6051550"/>
          <p14:tracePt t="44455" x="9599613" y="6061075"/>
          <p14:tracePt t="44464" x="9615488" y="6076950"/>
          <p14:tracePt t="44472" x="9632950" y="6094413"/>
          <p14:tracePt t="44478" x="9658350" y="6110288"/>
          <p14:tracePt t="44485" x="9674225" y="6119813"/>
          <p14:tracePt t="44494" x="9691688" y="6135688"/>
          <p14:tracePt t="44502" x="9707563" y="6135688"/>
          <p14:tracePt t="44507" x="9732963" y="6145213"/>
          <p14:tracePt t="44516" x="9750425" y="6145213"/>
          <p14:tracePt t="44523" x="9775825" y="6145213"/>
          <p14:tracePt t="44531" x="9801225" y="6127750"/>
          <p14:tracePt t="44537" x="9825038" y="6110288"/>
          <p14:tracePt t="44545" x="9842500" y="6076950"/>
          <p14:tracePt t="44554" x="9867900" y="6043613"/>
          <p14:tracePt t="44561" x="9893300" y="6010275"/>
          <p14:tracePt t="44628" x="9893300" y="5800725"/>
          <p14:tracePt t="44635" x="9883775" y="5800725"/>
          <p14:tracePt t="44644" x="9867900" y="5800725"/>
          <p14:tracePt t="44651" x="9850438" y="5800725"/>
          <p14:tracePt t="44657" x="9834563" y="5800725"/>
          <p14:tracePt t="44666" x="9817100" y="5800725"/>
          <p14:tracePt t="44674" x="9801225" y="5826125"/>
          <p14:tracePt t="44682" x="9775825" y="5859463"/>
          <p14:tracePt t="44687" x="9758363" y="5892800"/>
          <p14:tracePt t="44696" x="9742488" y="5926138"/>
          <p14:tracePt t="44704" x="9725025" y="5959475"/>
          <p14:tracePt t="44711" x="9707563" y="5992813"/>
          <p14:tracePt t="44717" x="9699625" y="6018213"/>
          <p14:tracePt t="44725" x="9683750" y="6051550"/>
          <p14:tracePt t="44733" x="9666288" y="6076950"/>
          <p14:tracePt t="44742" x="9648825" y="6094413"/>
          <p14:tracePt t="44748" x="9632950" y="6110288"/>
          <p14:tracePt t="44756" x="9615488" y="6110288"/>
          <p14:tracePt t="44763" x="9590088" y="6110288"/>
          <p14:tracePt t="44772" x="9556750" y="6110288"/>
          <p14:tracePt t="44777" x="9523413" y="6110288"/>
          <p14:tracePt t="44786" x="9482138" y="6110288"/>
          <p14:tracePt t="44793" x="9439275" y="6076950"/>
          <p14:tracePt t="44802" x="9398000" y="6043613"/>
          <p14:tracePt t="44807" x="9355138" y="6018213"/>
          <p14:tracePt t="44816" x="9321800" y="5984875"/>
          <p14:tracePt t="44824" x="9296400" y="5959475"/>
          <p14:tracePt t="44832" x="9288463" y="5959475"/>
          <p14:tracePt t="44845" x="9280525" y="5951538"/>
          <p14:tracePt t="44854" x="9272588" y="5959475"/>
          <p14:tracePt t="44862" x="9272588" y="5969000"/>
          <p14:tracePt t="44868" x="9272588" y="5984875"/>
          <p14:tracePt t="44876" x="9280525" y="5992813"/>
          <p14:tracePt t="44884" x="9296400" y="6010275"/>
          <p14:tracePt t="44892" x="9313863" y="6018213"/>
          <p14:tracePt t="44899" x="9331325" y="6027738"/>
          <p14:tracePt t="44905" x="9355138" y="6027738"/>
          <p14:tracePt t="44914" x="9372600" y="6027738"/>
          <p14:tracePt t="44921" x="9390063" y="6035675"/>
          <p14:tracePt t="44928" x="9398000" y="6035675"/>
          <p14:tracePt t="44935" x="9423400" y="6043613"/>
          <p14:tracePt t="44945" x="9431338" y="6051550"/>
          <p14:tracePt t="44953" x="9439275" y="6051550"/>
          <p14:tracePt t="44968" x="9448800" y="6061075"/>
          <p14:tracePt t="44981" x="9456738" y="6061075"/>
          <p14:tracePt t="45011" x="9464675" y="6061075"/>
          <p14:tracePt t="45017" x="9464675" y="6051550"/>
          <p14:tracePt t="45042" x="9464675" y="6043613"/>
          <p14:tracePt t="45153" x="9464675" y="6051550"/>
          <p14:tracePt t="45161" x="9472613" y="6051550"/>
          <p14:tracePt t="45191" x="9482138" y="6051550"/>
          <p14:tracePt t="45228" x="9490075" y="6051550"/>
          <p14:tracePt t="45295" x="9498013" y="6061075"/>
          <p14:tracePt t="45394" x="9507538" y="6061075"/>
          <p14:tracePt t="45446" x="9515475" y="6061075"/>
          <p14:tracePt t="45492" x="9523413" y="6061075"/>
          <p14:tracePt t="45521" x="9531350" y="6061075"/>
          <p14:tracePt t="45527" x="9531350" y="6051550"/>
          <p14:tracePt t="45551" x="9540875" y="6051550"/>
          <p14:tracePt t="45642" x="9540875" y="6043613"/>
          <p14:tracePt t="45685" x="9531350" y="6035675"/>
          <p14:tracePt t="46017" x="9523413" y="6035675"/>
          <p14:tracePt t="46054" x="9523413" y="6027738"/>
          <p14:tracePt t="46067" x="9515475" y="6027738"/>
          <p14:tracePt t="46084" x="9515475" y="6018213"/>
          <p14:tracePt t="46098" x="9507538" y="6018213"/>
          <p14:tracePt t="46121" x="9498013" y="6010275"/>
          <p14:tracePt t="46151" x="9498013" y="6002338"/>
          <p14:tracePt t="46217" x="9490075" y="6002338"/>
          <p14:tracePt t="46375" x="9490075" y="5992813"/>
          <p14:tracePt t="46556" x="9482138" y="5992813"/>
          <p14:tracePt t="46585" x="9482138" y="5984875"/>
          <p14:tracePt t="46602" x="9472613" y="5984875"/>
          <p14:tracePt t="46662" x="9464675" y="5984875"/>
          <p14:tracePt t="46774" x="9464675" y="5976938"/>
          <p14:tracePt t="46788" x="9456738" y="5976938"/>
          <p14:tracePt t="46834" x="9448800" y="5984875"/>
          <p14:tracePt t="46871" x="9439275" y="5984875"/>
          <p14:tracePt t="46885" x="9431338" y="5984875"/>
          <p14:tracePt t="46902" x="9431338" y="5976938"/>
          <p14:tracePt t="46907" x="9423400" y="5976938"/>
          <p14:tracePt t="46924" x="9413875" y="5976938"/>
          <p14:tracePt t="46967" x="9405938" y="5976938"/>
          <p14:tracePt t="46991" x="9398000" y="5976938"/>
          <p14:tracePt t="46997" x="9398000" y="5969000"/>
          <p14:tracePt t="47005" x="9390063" y="5959475"/>
          <p14:tracePt t="47015" x="9390063" y="5951538"/>
          <p14:tracePt t="47023" x="9380538" y="5934075"/>
          <p14:tracePt t="47028" x="9372600" y="5934075"/>
          <p14:tracePt t="47035" x="9372600" y="5926138"/>
          <p14:tracePt t="47043" x="9364663" y="5926138"/>
          <p14:tracePt t="47052" x="9355138" y="5918200"/>
          <p14:tracePt t="47074" x="9347200" y="5908675"/>
          <p14:tracePt t="47096" x="9339263" y="5908675"/>
          <p14:tracePt t="47111" x="9331325" y="5908675"/>
          <p14:tracePt t="47125" x="9321800" y="5900738"/>
          <p14:tracePt t="47142" x="9313863" y="5892800"/>
          <p14:tracePt t="47148" x="9305925" y="5884863"/>
          <p14:tracePt t="47156" x="9296400" y="5875338"/>
          <p14:tracePt t="47164" x="9296400" y="5867400"/>
          <p14:tracePt t="47171" x="9280525" y="5867400"/>
          <p14:tracePt t="47177" x="9263063" y="5859463"/>
          <p14:tracePt t="47186" x="9247188" y="5849938"/>
          <p14:tracePt t="47194" x="9229725" y="5842000"/>
          <p14:tracePt t="47202" x="9213850" y="5834063"/>
          <p14:tracePt t="47208" x="9196388" y="5826125"/>
          <p14:tracePt t="47216" x="9170988" y="5808663"/>
          <p14:tracePt t="47224" x="9145588" y="5791200"/>
          <p14:tracePt t="47231" x="9120188" y="5775325"/>
          <p14:tracePt t="47238" x="9096375" y="5757863"/>
          <p14:tracePt t="47246" x="9061450" y="5741988"/>
          <p14:tracePt t="47254" x="9037638" y="5716588"/>
          <p14:tracePt t="47262" x="8994775" y="5691188"/>
          <p14:tracePt t="47268" x="8953500" y="5665788"/>
          <p14:tracePt t="47276" x="8910638" y="5632450"/>
          <p14:tracePt t="47283" x="8869363" y="5599113"/>
          <p14:tracePt t="47293" x="8818563" y="5565775"/>
          <p14:tracePt t="47298" x="8767763" y="5532438"/>
          <p14:tracePt t="47306" x="8709025" y="5497513"/>
          <p14:tracePt t="47314" x="8650288" y="5473700"/>
          <p14:tracePt t="47322" x="8591550" y="5448300"/>
          <p14:tracePt t="47329" x="8542338" y="5422900"/>
          <p14:tracePt t="47335" x="8483600" y="5405438"/>
          <p14:tracePt t="47344" x="8415338" y="5389563"/>
          <p14:tracePt t="47351" x="8332788" y="5372100"/>
          <p14:tracePt t="47358" x="8223250" y="5372100"/>
          <p14:tracePt t="47366" x="8097838" y="5372100"/>
          <p14:tracePt t="47373" x="7954963" y="5372100"/>
          <p14:tracePt t="47382" x="7804150" y="5372100"/>
          <p14:tracePt t="47388" x="7651750" y="5372100"/>
          <p14:tracePt t="47395" x="7493000" y="5372100"/>
          <p14:tracePt t="47403" x="7324725" y="5389563"/>
          <p14:tracePt t="47412" x="7158038" y="5397500"/>
          <p14:tracePt t="47418" x="6989763" y="5405438"/>
          <p14:tracePt t="47426" x="6805613" y="5422900"/>
          <p14:tracePt t="47741" x="931863" y="4953000"/>
          <p14:tracePt t="47744" x="922338" y="4960938"/>
          <p14:tracePt t="47751" x="906463" y="4994275"/>
          <p14:tracePt t="47758" x="906463" y="5002213"/>
          <p14:tracePt t="47765" x="906463" y="5037138"/>
          <p14:tracePt t="47773" x="906463" y="5078413"/>
          <p14:tracePt t="47781" x="906463" y="5111750"/>
          <p14:tracePt t="47787" x="914400" y="5137150"/>
          <p14:tracePt t="47796" x="947738" y="5154613"/>
          <p14:tracePt t="47804" x="973138" y="5154613"/>
          <p14:tracePt t="47813" x="998538" y="5154613"/>
          <p14:tracePt t="47817" x="1031875" y="5154613"/>
          <p14:tracePt t="47826" x="1065213" y="5162550"/>
          <p14:tracePt t="47834" x="1090613" y="5162550"/>
          <p14:tracePt t="47842" x="1116013" y="5170488"/>
          <p14:tracePt t="47847" x="1141413" y="5178425"/>
          <p14:tracePt t="47856" x="1157288" y="5178425"/>
          <p14:tracePt t="47877" x="1157288" y="5187950"/>
          <p14:tracePt t="47885" x="1157288" y="5195888"/>
          <p14:tracePt t="47893" x="1157288" y="5203825"/>
          <p14:tracePt t="47901" x="1157288" y="5221288"/>
          <p14:tracePt t="47907" x="1133475" y="5237163"/>
          <p14:tracePt t="47917" x="1108075" y="5254625"/>
          <p14:tracePt t="47938" x="1098550" y="5254625"/>
          <p14:tracePt t="47945" x="1108075" y="5254625"/>
          <p14:tracePt t="47954" x="1133475" y="5246688"/>
          <p14:tracePt t="47961" x="1157288" y="5246688"/>
          <p14:tracePt t="47967" x="1182688" y="5246688"/>
          <p14:tracePt t="47975" x="1216025" y="5246688"/>
          <p14:tracePt t="47983" x="1250950" y="5254625"/>
          <p14:tracePt t="47993" x="1292225" y="5280025"/>
          <p14:tracePt t="47998" x="1325563" y="5321300"/>
          <p14:tracePt t="48005" x="1358900" y="5356225"/>
          <p14:tracePt t="48014" x="1384300" y="5397500"/>
          <p14:tracePt t="48024" x="1409700" y="5438775"/>
          <p14:tracePt t="48027" x="1435100" y="5497513"/>
          <p14:tracePt t="48036" x="1450975" y="5565775"/>
          <p14:tracePt t="48045" x="1450975" y="5640388"/>
          <p14:tracePt t="48051" x="1468438" y="5724525"/>
          <p14:tracePt t="48058" x="1468438" y="5800725"/>
          <p14:tracePt t="48065" x="1468438" y="5867400"/>
          <p14:tracePt t="48073" x="1468438" y="5926138"/>
          <p14:tracePt t="48082" x="1468438" y="5969000"/>
          <p14:tracePt t="48087" x="1468438" y="6002338"/>
          <p14:tracePt t="48096" x="1476375" y="6027738"/>
          <p14:tracePt t="48104" x="1476375" y="6018213"/>
          <p14:tracePt t="48125" x="1468438" y="6002338"/>
          <p14:tracePt t="48133" x="1460500" y="5943600"/>
          <p14:tracePt t="48142" x="1443038" y="5900738"/>
          <p14:tracePt t="48148" x="1417638" y="5842000"/>
          <p14:tracePt t="48156" x="1384300" y="5800725"/>
          <p14:tracePt t="48164" x="1358900" y="5757863"/>
          <p14:tracePt t="48172" x="1358900" y="5732463"/>
          <p14:tracePt t="48178" x="1358900" y="5741988"/>
          <p14:tracePt t="48186" x="1358900" y="5732463"/>
          <p14:tracePt t="48193" x="1358900" y="5749925"/>
          <p14:tracePt t="48202" x="1350963" y="5783263"/>
          <p14:tracePt t="48207" x="1343025" y="5834063"/>
          <p14:tracePt t="48216" x="1333500" y="5884863"/>
          <p14:tracePt t="48224" x="1333500" y="5943600"/>
          <p14:tracePt t="48231" x="1325563" y="6002338"/>
          <p14:tracePt t="48238" x="1325563" y="6061075"/>
          <p14:tracePt t="48245" x="1325563" y="6127750"/>
          <p14:tracePt t="48253" x="1325563" y="6203950"/>
          <p14:tracePt t="48262" x="1333500" y="6278563"/>
          <p14:tracePt t="48268" x="1358900" y="6345238"/>
          <p14:tracePt t="48276" x="1392238" y="6413500"/>
          <p14:tracePt t="48284" x="1427163" y="6462713"/>
          <p14:tracePt t="48292" x="1460500" y="6513513"/>
          <p14:tracePt t="48298" x="1501775" y="6546850"/>
          <p14:tracePt t="48307" x="1552575" y="6581775"/>
          <p14:tracePt t="48314" x="1603375" y="6605588"/>
          <p14:tracePt t="48322" x="1677988" y="6615113"/>
          <p14:tracePt t="48328" x="1762125" y="6615113"/>
          <p14:tracePt t="48336" x="1862138" y="6615113"/>
          <p14:tracePt t="48343" x="1963738" y="6615113"/>
          <p14:tracePt t="48352" x="2063750" y="6605588"/>
          <p14:tracePt t="48358" x="2173288" y="6564313"/>
          <p14:tracePt t="48366" x="2290763" y="6530975"/>
          <p14:tracePt t="48374" x="2416175" y="6488113"/>
          <p14:tracePt t="48382" x="2543175" y="6446838"/>
          <p14:tracePt t="48388" x="2676525" y="6403975"/>
          <p14:tracePt t="48396" x="2794000" y="6370638"/>
          <p14:tracePt t="48404" x="2903538" y="6345238"/>
          <p14:tracePt t="48412" x="3003550" y="6345238"/>
          <p14:tracePt t="48418" x="3105150" y="6345238"/>
          <p14:tracePt t="48425" x="3197225" y="6345238"/>
          <p14:tracePt t="48434" x="3281363" y="6345238"/>
          <p14:tracePt t="48441" x="3365500" y="6329363"/>
          <p14:tracePt t="48448" x="3448050" y="6321425"/>
          <p14:tracePt t="48456" x="3532188" y="6311900"/>
          <p14:tracePt t="48464" x="3608388" y="6296025"/>
          <p14:tracePt t="48472" x="3675063" y="6270625"/>
          <p14:tracePt t="48477" x="3717925" y="6237288"/>
          <p14:tracePt t="48486" x="3751263" y="6203950"/>
          <p14:tracePt t="48495" x="3741738" y="6186488"/>
          <p14:tracePt t="48502" x="3741738" y="6169025"/>
          <p14:tracePt t="48516" x="3741738" y="6145213"/>
          <p14:tracePt t="48523" x="3733800" y="6135688"/>
          <p14:tracePt t="48531" x="3700463" y="6110288"/>
          <p14:tracePt t="48538" x="3659188" y="6076950"/>
          <p14:tracePt t="48546" x="3616325" y="6051550"/>
          <p14:tracePt t="48554" x="3565525" y="6027738"/>
          <p14:tracePt t="48563" x="3498850" y="6002338"/>
          <p14:tracePt t="48568" x="3432175" y="5969000"/>
          <p14:tracePt t="48576" x="3348038" y="5934075"/>
          <p14:tracePt t="48584" x="3255963" y="5900738"/>
          <p14:tracePt t="48592" x="3163888" y="5859463"/>
          <p14:tracePt t="48597" x="3062288" y="5826125"/>
          <p14:tracePt t="48606" x="2978150" y="5791200"/>
          <p14:tracePt t="48614" x="2911475" y="5767388"/>
          <p14:tracePt t="48622" x="2844800" y="5741988"/>
          <p14:tracePt t="48627" x="2794000" y="5716588"/>
          <p14:tracePt t="48636" x="2735263" y="5699125"/>
          <p14:tracePt t="48644" x="2684463" y="5691188"/>
          <p14:tracePt t="48652" x="2625725" y="5673725"/>
          <p14:tracePt t="48658" x="2566988" y="5665788"/>
          <p14:tracePt t="48666" x="2508250" y="5665788"/>
          <p14:tracePt t="48674" x="2433638" y="5649913"/>
          <p14:tracePt t="48682" x="2357438" y="5640388"/>
          <p14:tracePt t="48688" x="2273300" y="5640388"/>
          <p14:tracePt t="48696" x="2190750" y="5640388"/>
          <p14:tracePt t="48704" x="2106613" y="5640388"/>
          <p14:tracePt t="48711" x="2030413" y="5640388"/>
          <p14:tracePt t="48718" x="1955800" y="5632450"/>
          <p14:tracePt t="48726" x="1897063" y="5632450"/>
          <p14:tracePt t="48734" x="1846263" y="5640388"/>
          <p14:tracePt t="48743" x="1803400" y="5657850"/>
          <p14:tracePt t="48748" x="1762125" y="5673725"/>
          <p14:tracePt t="48757" x="1720850" y="5708650"/>
          <p14:tracePt t="48765" x="1670050" y="5749925"/>
          <p14:tracePt t="48772" x="1627188" y="5775325"/>
          <p14:tracePt t="48778" x="1577975" y="5800725"/>
          <p14:tracePt t="48787" x="1535113" y="5834063"/>
          <p14:tracePt t="48794" x="1493838" y="5859463"/>
          <p14:tracePt t="48802" x="1450975" y="5884863"/>
          <p14:tracePt t="48808" x="1409700" y="5918200"/>
          <p14:tracePt t="48815" x="1376363" y="5951538"/>
          <p14:tracePt t="48824" x="1343025" y="5976938"/>
          <p14:tracePt t="48832" x="1317625" y="6002338"/>
          <p14:tracePt t="48837" x="1292225" y="6027738"/>
          <p14:tracePt t="48846" x="1274763" y="6043613"/>
          <p14:tracePt t="48854" x="1258888" y="6069013"/>
          <p14:tracePt t="48862" x="1241425" y="6086475"/>
          <p14:tracePt t="48868" x="1241425" y="6110288"/>
          <p14:tracePt t="48876" x="1241425" y="6135688"/>
          <p14:tracePt t="48884" x="1241425" y="6161088"/>
          <p14:tracePt t="48892" x="1241425" y="6194425"/>
          <p14:tracePt t="48898" x="1241425" y="6227763"/>
          <p14:tracePt t="48906" x="1241425" y="6270625"/>
          <p14:tracePt t="48914" x="1250950" y="6303963"/>
          <p14:tracePt t="48924" x="1266825" y="6345238"/>
          <p14:tracePt t="48928" x="1284288" y="6380163"/>
          <p14:tracePt t="48938" x="1309688" y="6413500"/>
          <p14:tracePt t="48944" x="1333500" y="6446838"/>
          <p14:tracePt t="48952" x="1368425" y="6472238"/>
          <p14:tracePt t="48958" x="1417638" y="6505575"/>
          <p14:tracePt t="48966" x="1476375" y="6530975"/>
          <p14:tracePt t="48974" x="1544638" y="6564313"/>
          <p14:tracePt t="48982" x="1619250" y="6581775"/>
          <p14:tracePt t="48987" x="1703388" y="6581775"/>
          <p14:tracePt t="48995" x="1787525" y="6581775"/>
          <p14:tracePt t="49003" x="1871663" y="6589713"/>
          <p14:tracePt t="49012" x="1955800" y="6581775"/>
          <p14:tracePt t="49018" x="2047875" y="6564313"/>
          <p14:tracePt t="49025" x="2139950" y="6546850"/>
          <p14:tracePt t="49035" x="2239963" y="6521450"/>
          <p14:tracePt t="49042" x="2332038" y="6497638"/>
          <p14:tracePt t="49047" x="2425700" y="6462713"/>
          <p14:tracePt t="49056" x="2508250" y="6438900"/>
          <p14:tracePt t="49064" x="2584450" y="6403975"/>
          <p14:tracePt t="49072" x="2651125" y="6370638"/>
          <p14:tracePt t="49078" x="2709863" y="6337300"/>
          <p14:tracePt t="49086" x="2752725" y="6296025"/>
          <p14:tracePt t="49093" x="2786063" y="6262688"/>
          <p14:tracePt t="49102" x="2811463" y="6211888"/>
          <p14:tracePt t="49108" x="2811463" y="6169025"/>
          <p14:tracePt t="49116" x="2811463" y="6119813"/>
          <p14:tracePt t="49123" x="2819400" y="6076950"/>
          <p14:tracePt t="49132" x="2819400" y="6035675"/>
          <p14:tracePt t="49138" x="2786063" y="5984875"/>
          <p14:tracePt t="49146" x="2735263" y="5934075"/>
          <p14:tracePt t="49155" x="2676525" y="5875338"/>
          <p14:tracePt t="49162" x="2601913" y="5808663"/>
          <p14:tracePt t="49168" x="2517775" y="5749925"/>
          <p14:tracePt t="49176" x="2425700" y="5691188"/>
          <p14:tracePt t="49184" x="2341563" y="5649913"/>
          <p14:tracePt t="49191" x="2249488" y="5624513"/>
          <p14:tracePt t="49197" x="2165350" y="5624513"/>
          <p14:tracePt t="49205" x="2097088" y="5624513"/>
          <p14:tracePt t="49213" x="2030413" y="5624513"/>
          <p14:tracePt t="49222" x="1971675" y="5640388"/>
          <p14:tracePt t="49229" x="1912938" y="5665788"/>
          <p14:tracePt t="49236" x="1862138" y="5699125"/>
          <p14:tracePt t="49244" x="1820863" y="5724525"/>
          <p14:tracePt t="49252" x="1779588" y="5749925"/>
          <p14:tracePt t="49258" x="1744663" y="5775325"/>
          <p14:tracePt t="49266" x="1711325" y="5791200"/>
          <p14:tracePt t="49274" x="1685925" y="5816600"/>
          <p14:tracePt t="49282" x="1662113" y="5834063"/>
          <p14:tracePt t="49288" x="1644650" y="5842000"/>
          <p14:tracePt t="49296" x="1619250" y="5859463"/>
          <p14:tracePt t="49305" x="1593850" y="5875338"/>
          <p14:tracePt t="49312" x="1577975" y="5892800"/>
          <p14:tracePt t="49318" x="1560513" y="5908675"/>
          <p14:tracePt t="49327" x="1544638" y="5926138"/>
          <p14:tracePt t="49334" x="1544638" y="5943600"/>
          <p14:tracePt t="49342" x="1544638" y="5959475"/>
          <p14:tracePt t="49348" x="1535113" y="5976938"/>
          <p14:tracePt t="49356" x="1527175" y="5992813"/>
          <p14:tracePt t="49364" x="1527175" y="6010275"/>
          <p14:tracePt t="50648" x="1544638" y="6110288"/>
          <p14:tracePt t="50654" x="1568450" y="6219825"/>
          <p14:tracePt t="50661" x="1585913" y="6296025"/>
          <p14:tracePt t="50670" x="1593850" y="6362700"/>
          <p14:tracePt t="50675" x="1603375" y="6396038"/>
          <p14:tracePt t="50683" x="1611313" y="6446838"/>
          <p14:tracePt t="50689" x="1611313" y="6505575"/>
          <p14:tracePt t="50696" x="1619250" y="6546850"/>
          <p14:tracePt t="50703" x="1619250" y="6581775"/>
          <p14:tracePt t="50710" x="1627188" y="6623050"/>
          <p14:tracePt t="50716" x="1627188" y="6648450"/>
          <p14:tracePt t="50723" x="1636713" y="6664325"/>
          <p14:tracePt t="50730" x="1644650" y="6689725"/>
          <p14:tracePt t="50737" x="1652588" y="6715125"/>
          <p14:tracePt t="50744" x="1652588" y="6740525"/>
          <p14:tracePt t="50750" x="1662113" y="6765925"/>
          <p14:tracePt t="50758" x="1670050" y="6781800"/>
          <p14:tracePt t="50764" x="1677988" y="6807200"/>
          <p14:tracePt t="50772" x="1695450" y="6824663"/>
          <p14:tracePt t="50779" x="1703388" y="6840538"/>
        </p14:tracePtLst>
      </p14:laserTrace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866</TotalTime>
  <Words>2821</Words>
  <Application>Microsoft Office PowerPoint</Application>
  <PresentationFormat>Widescreen</PresentationFormat>
  <Paragraphs>186</Paragraphs>
  <Slides>13</Slides>
  <Notes>13</Notes>
  <HiddenSlides>1</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Arial</vt:lpstr>
      <vt:lpstr>Calibri</vt:lpstr>
      <vt:lpstr>Calibri Light</vt:lpstr>
      <vt:lpstr>Font Awesome 6 Brands Regular</vt:lpstr>
      <vt:lpstr>Font Awesome 6 Free Solid</vt:lpstr>
      <vt:lpstr>Source Sans Pro</vt:lpstr>
      <vt:lpstr>Source Sans Pro Light</vt:lpstr>
      <vt:lpstr>Source Sans Pro SemiBold</vt:lpstr>
      <vt:lpstr>Tenorite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Multidirectional gel swelling and drying - Interpore 2022</dc:title>
  <dc:creator>Joseph Webber</dc:creator>
  <cp:lastModifiedBy>Joseph Webber</cp:lastModifiedBy>
  <cp:revision>1</cp:revision>
  <dcterms:created xsi:type="dcterms:W3CDTF">2022-02-15T16:28:56Z</dcterms:created>
  <dcterms:modified xsi:type="dcterms:W3CDTF">2022-05-11T18:42:40Z</dcterms:modified>
</cp:coreProperties>
</file>