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0" r:id="rId1"/>
  </p:sldMasterIdLst>
  <p:notesMasterIdLst>
    <p:notesMasterId r:id="rId17"/>
  </p:notesMasterIdLst>
  <p:sldIdLst>
    <p:sldId id="257" r:id="rId2"/>
    <p:sldId id="258" r:id="rId3"/>
    <p:sldId id="278" r:id="rId4"/>
    <p:sldId id="260" r:id="rId5"/>
    <p:sldId id="261" r:id="rId6"/>
    <p:sldId id="279" r:id="rId7"/>
    <p:sldId id="280" r:id="rId8"/>
    <p:sldId id="262" r:id="rId9"/>
    <p:sldId id="263" r:id="rId10"/>
    <p:sldId id="274" r:id="rId11"/>
    <p:sldId id="264" r:id="rId12"/>
    <p:sldId id="275" r:id="rId13"/>
    <p:sldId id="276" r:id="rId14"/>
    <p:sldId id="277" r:id="rId15"/>
    <p:sldId id="27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ACEA"/>
    <a:srgbClr val="4D8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72"/>
    <p:restoredTop sz="81766"/>
  </p:normalViewPr>
  <p:slideViewPr>
    <p:cSldViewPr snapToGrid="0" snapToObjects="1">
      <p:cViewPr varScale="1">
        <p:scale>
          <a:sx n="84" d="100"/>
          <a:sy n="84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ED72B-46C6-324A-A88C-68CB4CC591D1}" type="datetimeFigureOut">
              <a:rPr lang="fr-FR" smtClean="0"/>
              <a:t>26/05/2022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885E2-6EC9-8646-8431-4D8B9ACFFE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841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85E2-6EC9-8646-8431-4D8B9ACFFEB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628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85E2-6EC9-8646-8431-4D8B9ACFFEB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043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r-FR" dirty="0"/>
            </a:br>
            <a:br>
              <a:rPr lang="fr-FR" dirty="0"/>
            </a:b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85E2-6EC9-8646-8431-4D8B9ACFFEB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547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85E2-6EC9-8646-8431-4D8B9ACFFEB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850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85E2-6EC9-8646-8431-4D8B9ACFFEB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672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85E2-6EC9-8646-8431-4D8B9ACFFEB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854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85E2-6EC9-8646-8431-4D8B9ACFFEB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2060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85E2-6EC9-8646-8431-4D8B9ACFFEB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433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br>
              <a:rPr lang="fr-FR" dirty="0"/>
            </a:br>
            <a:br>
              <a:rPr lang="fr-FR" dirty="0"/>
            </a:b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85E2-6EC9-8646-8431-4D8B9ACFFEB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364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85E2-6EC9-8646-8431-4D8B9ACFFEB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185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85E2-6EC9-8646-8431-4D8B9ACFFEB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029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85E2-6EC9-8646-8431-4D8B9ACFFEB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537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85E2-6EC9-8646-8431-4D8B9ACFFEB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323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br>
              <a:rPr lang="fr-FR" dirty="0"/>
            </a:br>
            <a:br>
              <a:rPr lang="fr-FR" dirty="0"/>
            </a:b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85E2-6EC9-8646-8431-4D8B9ACFFEB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191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85E2-6EC9-8646-8431-4D8B9ACFFEB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1FBF34-6E3A-3DE8-2B60-C6FBBC05D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3A83C6-6BC4-52F2-549D-78AD7C520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D49E68-5A68-928B-BB54-C9EDEE30C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85BA-4F71-5B41-AFD3-00839D62F151}" type="datetimeFigureOut">
              <a:rPr lang="fr-FR" smtClean="0"/>
              <a:t>26/05/2022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DB1D13-2784-8FFF-24B4-956641802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9BFC72-91FB-C112-7ADE-B557CF4D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820-26C9-184B-B0EB-DAAAA86116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196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90560-3A14-E083-41BF-C38A1F17D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2390A89-92DA-14EB-5BF4-B2641F3E4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BF1581-9F6D-A062-1178-2DA1D414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85BA-4F71-5B41-AFD3-00839D62F151}" type="datetimeFigureOut">
              <a:rPr lang="fr-FR" smtClean="0"/>
              <a:t>26/05/2022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9D2C14-0675-4AC8-0641-B1D6775E6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343D5A-456C-1795-8BED-CC4958FD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820-26C9-184B-B0EB-DAAAA86116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82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EB786B3-BFDB-DB47-AE03-6C3D4E3728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920AAB4-C76F-1ED3-91EA-F3F709AFC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6C9E8D-4177-F4E3-827E-43BC74889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85BA-4F71-5B41-AFD3-00839D62F151}" type="datetimeFigureOut">
              <a:rPr lang="fr-FR" smtClean="0"/>
              <a:t>26/05/2022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6590EC-CFB4-CCBB-3CAC-E003F061D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AFD4E4-EE76-C93F-E571-6EC588B5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820-26C9-184B-B0EB-DAAAA86116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026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AA1A7-D939-02A0-4491-6287CC08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B51C1B-E41A-883B-C9F3-E77E789ED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F06FD7-4469-175D-A1C9-93AAD4153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85BA-4F71-5B41-AFD3-00839D62F151}" type="datetimeFigureOut">
              <a:rPr lang="fr-FR" smtClean="0"/>
              <a:t>26/05/2022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562350-FB46-F0A8-5067-268271CC6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1507FB-3862-57F3-61A9-133F67E03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820-26C9-184B-B0EB-DAAAA86116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7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32DE4D-383F-1A4C-BDBB-B02D7BDCB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99C7C5-4EF0-1227-EFB6-BEB1B8E03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ADA19C-5B0D-FF91-F7CA-4245C3BEA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85BA-4F71-5B41-AFD3-00839D62F151}" type="datetimeFigureOut">
              <a:rPr lang="fr-FR" smtClean="0"/>
              <a:t>26/05/2022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F8241A-DFB7-B409-2DCF-0CE4AA1D6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C9108F-8F36-D856-1E05-0E23CBBA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820-26C9-184B-B0EB-DAAAA86116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9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6F136D-35E7-8CEA-8A66-F7F06856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E9F43E-A071-90E7-134A-72B42A8F2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653289-2D23-913D-37AC-99846581C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A416E5-0F8B-89AB-F3FE-C478BEAB3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85BA-4F71-5B41-AFD3-00839D62F151}" type="datetimeFigureOut">
              <a:rPr lang="fr-FR" smtClean="0"/>
              <a:t>26/05/2022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3026F9-E56B-FAC3-353D-3946AE9AF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A3824C-CC86-ECAE-8001-A4504313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820-26C9-184B-B0EB-DAAAA86116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30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D030B2-FF53-2EBB-AC13-56358DC25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94C941-F12E-BFAD-9291-2BC18096B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C4541E-2456-BE74-B66B-98024CC22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BED4EA-4ACF-B6AA-51E1-3CC0D97583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5F541B0-D7A6-DCC2-9018-00077E378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992DC48-06C5-F487-D51D-1D5A86A0A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85BA-4F71-5B41-AFD3-00839D62F151}" type="datetimeFigureOut">
              <a:rPr lang="fr-FR" smtClean="0"/>
              <a:t>26/05/2022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B52E2EA-7AAE-A8DF-91D5-503F2CC3D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9CED466-B1E3-464D-4F44-5C12ED10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820-26C9-184B-B0EB-DAAAA86116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45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ED4E48-06B2-A549-CD8C-054A256D2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06BC52-C4A2-F131-BED2-E581152B8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85BA-4F71-5B41-AFD3-00839D62F151}" type="datetimeFigureOut">
              <a:rPr lang="fr-FR" smtClean="0"/>
              <a:t>26/05/2022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6023C2-41FC-96EE-819D-47F5904F1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6B91CC-D7C5-6393-ED59-8C008DA12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820-26C9-184B-B0EB-DAAAA86116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03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C662D26-02CD-4826-9234-A7C48828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85BA-4F71-5B41-AFD3-00839D62F151}" type="datetimeFigureOut">
              <a:rPr lang="fr-FR" smtClean="0"/>
              <a:t>26/05/2022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CF4515-36A3-C5BE-F43F-82DAEE10F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9CDDCB-4FCC-B75D-F6B2-A884EA13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820-26C9-184B-B0EB-DAAAA86116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804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61D22-333E-B30C-BD75-CFE2905C2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4F3750-FC6E-3963-C88D-ACB7093B4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144399-A779-865E-F5CC-626C4041E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FB3443-3E11-7CA8-E6C6-139F4E3D0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85BA-4F71-5B41-AFD3-00839D62F151}" type="datetimeFigureOut">
              <a:rPr lang="fr-FR" smtClean="0"/>
              <a:t>26/05/2022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0E2469-098C-7661-40DF-1D926CE77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FC4EC9-7159-8689-5814-B910372E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820-26C9-184B-B0EB-DAAAA86116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35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3B0158-3684-5A95-4EAA-40FD6E94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6A347DA-FF00-2471-05A6-169DBBD1D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A0EAC-7C2C-AE17-B7DD-D7C5C7E47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C067E-F152-614C-77A1-540E54027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85BA-4F71-5B41-AFD3-00839D62F151}" type="datetimeFigureOut">
              <a:rPr lang="fr-FR" smtClean="0"/>
              <a:t>26/05/2022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AAA42A-CEBB-7412-0A57-1B7562205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806B52-7434-8BE5-CFA7-789BEAFA0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820-26C9-184B-B0EB-DAAAA86116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7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CD5EB4C-B691-0712-590B-7D2B438C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09A393-877A-51F1-FDEC-03CD56D87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D1DA25-1562-5928-4EEA-033120F20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F85BA-4F71-5B41-AFD3-00839D62F151}" type="datetimeFigureOut">
              <a:rPr lang="fr-FR" smtClean="0"/>
              <a:t>26/05/2022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4CD895-6CEF-B9D3-D31C-5694F4D53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CAC531-2B51-13A9-CE1E-E92F08175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6820-26C9-184B-B0EB-DAAAA86116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33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D3E1F3-C185-2B71-9E64-F15D42BF5BF7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127000" dir="27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dirty="0"/>
              <a:t>Impact of compression on the properties of the diffusion layer of fuel cells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72E74E-FE82-C206-03AE-9F8C95E152AE}"/>
              </a:ext>
            </a:extLst>
          </p:cNvPr>
          <p:cNvSpPr txBox="1"/>
          <p:nvPr/>
        </p:nvSpPr>
        <p:spPr>
          <a:xfrm>
            <a:off x="5166895" y="2102935"/>
            <a:ext cx="1997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Asma Sharif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F3D45C-76FB-FC52-8081-A419AB6B69CE}"/>
              </a:ext>
            </a:extLst>
          </p:cNvPr>
          <p:cNvSpPr txBox="1"/>
          <p:nvPr/>
        </p:nvSpPr>
        <p:spPr>
          <a:xfrm>
            <a:off x="3763530" y="2984864"/>
            <a:ext cx="48043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Supervise by : </a:t>
            </a:r>
          </a:p>
          <a:p>
            <a:pPr algn="ctr"/>
            <a:r>
              <a:rPr lang="fr-FR" sz="2800" dirty="0"/>
              <a:t>Manuel Marcoux and Marc Prat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2A8C7F-DF9D-E907-D9DD-F60E3D2EA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478" y="4820900"/>
            <a:ext cx="2830804" cy="1535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5A26FD-AED2-2328-1F0F-82F5E176A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3123" y="4820900"/>
            <a:ext cx="4973703" cy="16719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84532" y="4297680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2 </a:t>
            </a:r>
            <a:r>
              <a:rPr lang="fr-FR" sz="2800" dirty="0" err="1"/>
              <a:t>june</a:t>
            </a:r>
            <a:r>
              <a:rPr lang="fr-FR" sz="2800" dirty="0"/>
              <a:t> 2022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819A3D7-4281-434B-1E7A-935F08EC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2"/>
    </mc:Choice>
    <mc:Fallback xmlns="">
      <p:transition spd="slow" advTm="20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28D7E4-A969-E872-8040-0BFB5B3DCE4B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/>
              <a:t>Toray</a:t>
            </a:r>
            <a:r>
              <a:rPr lang="fr-FR" sz="3200" b="1" dirty="0"/>
              <a:t> </a:t>
            </a:r>
            <a:r>
              <a:rPr lang="fr-FR" sz="3200" dirty="0" err="1"/>
              <a:t>Carbon</a:t>
            </a:r>
            <a:r>
              <a:rPr lang="fr-FR" sz="3200" b="1" dirty="0"/>
              <a:t> </a:t>
            </a:r>
            <a:r>
              <a:rPr lang="fr-FR" sz="3200" dirty="0"/>
              <a:t>Paper</a:t>
            </a:r>
            <a:r>
              <a:rPr lang="fr-FR" sz="3200" b="1" dirty="0"/>
              <a:t> </a:t>
            </a:r>
            <a:r>
              <a:rPr lang="fr-FR" sz="3200" dirty="0"/>
              <a:t>120 :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2537460"/>
            <a:ext cx="4859020" cy="36442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620" y="2537460"/>
            <a:ext cx="4859020" cy="364426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9580" y="1221433"/>
            <a:ext cx="1886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Profile </a:t>
            </a:r>
            <a:r>
              <a:rPr lang="fr-FR" sz="2800" dirty="0" err="1"/>
              <a:t>see</a:t>
            </a:r>
            <a:r>
              <a:rPr lang="fr-FR" sz="2800" dirty="0"/>
              <a:t> :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737408" y="2014240"/>
            <a:ext cx="849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New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727879" y="2014240"/>
            <a:ext cx="925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Aged</a:t>
            </a:r>
            <a:endParaRPr lang="fr-FR" sz="28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323C75-438F-9218-1E14-EF6586A06F34}"/>
              </a:ext>
            </a:extLst>
          </p:cNvPr>
          <p:cNvSpPr txBox="1"/>
          <p:nvPr/>
        </p:nvSpPr>
        <p:spPr>
          <a:xfrm>
            <a:off x="2623480" y="6229985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399µm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F1418EC-A3DB-9F0A-E77B-67976F1A94B6}"/>
              </a:ext>
            </a:extLst>
          </p:cNvPr>
          <p:cNvSpPr txBox="1"/>
          <p:nvPr/>
        </p:nvSpPr>
        <p:spPr>
          <a:xfrm>
            <a:off x="8582134" y="6235700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374µm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C285F7A-AEAE-4865-809B-DB2F71828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E8D2187-3994-6C37-613A-AC80414B5BA8}"/>
              </a:ext>
            </a:extLst>
          </p:cNvPr>
          <p:cNvSpPr txBox="1"/>
          <p:nvPr/>
        </p:nvSpPr>
        <p:spPr>
          <a:xfrm>
            <a:off x="0" y="6181725"/>
            <a:ext cx="185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Thickness</a:t>
            </a:r>
            <a:r>
              <a:rPr lang="fr-FR" sz="2800" dirty="0"/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381798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44"/>
    </mc:Choice>
    <mc:Fallback xmlns="">
      <p:transition spd="slow" advTm="2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28D7E4-A969-E872-8040-0BFB5B3DCE4B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 err="1"/>
              <a:t>Liquid</a:t>
            </a:r>
            <a:r>
              <a:rPr lang="fr-FR" sz="3200" dirty="0"/>
              <a:t> </a:t>
            </a:r>
            <a:r>
              <a:rPr lang="fr-FR" sz="3200" dirty="0" err="1"/>
              <a:t>gas</a:t>
            </a:r>
            <a:r>
              <a:rPr lang="fr-FR" sz="3200" dirty="0"/>
              <a:t> </a:t>
            </a:r>
            <a:r>
              <a:rPr lang="fr-FR" sz="3200" dirty="0" err="1"/>
              <a:t>porosimetry</a:t>
            </a:r>
            <a:r>
              <a:rPr lang="fr-FR" sz="3200" dirty="0"/>
              <a:t> ( n-</a:t>
            </a:r>
            <a:r>
              <a:rPr lang="fr-FR" sz="3200" dirty="0" err="1"/>
              <a:t>dodecane</a:t>
            </a:r>
            <a:r>
              <a:rPr lang="fr-FR" sz="3200" dirty="0"/>
              <a:t>/air) 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0" y="885825"/>
            <a:ext cx="5347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Results</a:t>
            </a:r>
            <a:r>
              <a:rPr lang="fr-FR" sz="2800" dirty="0"/>
              <a:t> for </a:t>
            </a:r>
            <a:r>
              <a:rPr lang="fr-FR" sz="2800" dirty="0" err="1"/>
              <a:t>toray</a:t>
            </a:r>
            <a:r>
              <a:rPr lang="fr-FR" sz="2800" b="1" dirty="0"/>
              <a:t> </a:t>
            </a:r>
            <a:r>
              <a:rPr lang="fr-FR" sz="2800" dirty="0" err="1"/>
              <a:t>tarbon</a:t>
            </a:r>
            <a:r>
              <a:rPr lang="fr-FR" sz="2800" b="1" dirty="0"/>
              <a:t> </a:t>
            </a:r>
            <a:r>
              <a:rPr lang="fr-FR" sz="2800" dirty="0" err="1"/>
              <a:t>paper</a:t>
            </a:r>
            <a:r>
              <a:rPr lang="fr-FR" sz="2800" b="1" dirty="0"/>
              <a:t> </a:t>
            </a:r>
            <a:r>
              <a:rPr lang="fr-FR" sz="2800" dirty="0"/>
              <a:t>120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32BC0E-FEB7-591A-87E9-2C5B528A2349}"/>
              </a:ext>
            </a:extLst>
          </p:cNvPr>
          <p:cNvSpPr txBox="1"/>
          <p:nvPr/>
        </p:nvSpPr>
        <p:spPr>
          <a:xfrm>
            <a:off x="9132124" y="3429000"/>
            <a:ext cx="28223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Modification of GDL </a:t>
            </a:r>
            <a:r>
              <a:rPr lang="fr-FR" dirty="0" err="1"/>
              <a:t>morphology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aging</a:t>
            </a:r>
            <a:r>
              <a:rPr lang="fr-FR" dirty="0"/>
              <a:t>, </a:t>
            </a:r>
            <a:r>
              <a:rPr lang="fr-FR" dirty="0" err="1"/>
              <a:t>larger</a:t>
            </a:r>
            <a:r>
              <a:rPr lang="fr-FR" dirty="0"/>
              <a:t> pores and in </a:t>
            </a:r>
            <a:r>
              <a:rPr lang="fr-FR" dirty="0" err="1"/>
              <a:t>smaller</a:t>
            </a:r>
            <a:r>
              <a:rPr lang="fr-FR" dirty="0"/>
              <a:t> </a:t>
            </a:r>
            <a:r>
              <a:rPr lang="fr-FR" dirty="0" err="1"/>
              <a:t>quantity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75A3583-E3D0-436D-B8D3-F35763911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369" y="1443185"/>
            <a:ext cx="9242043" cy="5448955"/>
          </a:xfrm>
          <a:prstGeom prst="rect">
            <a:avLst/>
          </a:prstGeom>
        </p:spPr>
      </p:pic>
      <p:sp>
        <p:nvSpPr>
          <p:cNvPr id="9" name="Flèche vers la droite 8">
            <a:extLst>
              <a:ext uri="{FF2B5EF4-FFF2-40B4-BE49-F238E27FC236}">
                <a16:creationId xmlns:a16="http://schemas.microsoft.com/office/drawing/2014/main" id="{11C8E1CC-BBF9-6E33-0F87-677FFF65658D}"/>
              </a:ext>
            </a:extLst>
          </p:cNvPr>
          <p:cNvSpPr/>
          <p:nvPr/>
        </p:nvSpPr>
        <p:spPr>
          <a:xfrm>
            <a:off x="7514266" y="3925347"/>
            <a:ext cx="978408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850DA09-030F-B1C8-7FBE-7907C3602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90"/>
    </mc:Choice>
    <mc:Fallback xmlns="">
      <p:transition spd="slow" advTm="28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09" x="119063" y="5367338"/>
          <p14:tracePt t="6521" x="355600" y="5367338"/>
          <p14:tracePt t="6538" x="914400" y="5173663"/>
          <p14:tracePt t="6543" x="1236663" y="5037138"/>
          <p14:tracePt t="6555" x="1389063" y="4945063"/>
          <p14:tracePt t="6559" x="1643063" y="4808538"/>
          <p14:tracePt t="6571" x="1897063" y="4673600"/>
          <p14:tracePt t="6575" x="2125663" y="4538663"/>
          <p14:tracePt t="6589" x="2319338" y="4419600"/>
          <p14:tracePt t="6593" x="2379663" y="4376738"/>
          <p14:tracePt t="6605" x="2506663" y="4284663"/>
          <p14:tracePt t="6608" x="2540000" y="4259263"/>
          <p14:tracePt t="6624" x="2692400" y="4122738"/>
          <p14:tracePt t="6939" x="2692400" y="4106863"/>
          <p14:tracePt t="6946" x="2692400" y="4064000"/>
          <p14:tracePt t="6955" x="2692400" y="4021138"/>
          <p14:tracePt t="6971" x="2692400" y="3903663"/>
          <p14:tracePt t="6988" x="2692400" y="3767138"/>
          <p14:tracePt t="6993" x="2692400" y="3708400"/>
          <p14:tracePt t="7005" x="2692400" y="3675063"/>
          <p14:tracePt t="7009" x="2692400" y="3614738"/>
          <p14:tracePt t="7022" x="2674938" y="3589338"/>
          <p14:tracePt t="7027" x="2674938" y="3556000"/>
          <p14:tracePt t="7038" x="2674938" y="3538538"/>
          <p14:tracePt t="7042" x="2674938" y="3522663"/>
          <p14:tracePt t="7054" x="2674938" y="3513138"/>
          <p14:tracePt t="7059" x="2659063" y="3513138"/>
          <p14:tracePt t="7108" x="2659063" y="3522663"/>
          <p14:tracePt t="7121" x="2659063" y="3573463"/>
          <p14:tracePt t="7125" x="2659063" y="3649663"/>
          <p14:tracePt t="7138" x="2659063" y="3733800"/>
          <p14:tracePt t="7142" x="2659063" y="3868738"/>
          <p14:tracePt t="7155" x="2659063" y="4021138"/>
          <p14:tracePt t="7156" x="2659063" y="4165600"/>
          <p14:tracePt t="7172" x="2659063" y="4241800"/>
          <p14:tracePt t="7172" x="2659063" y="4394200"/>
          <p14:tracePt t="7188" x="2659063" y="4529138"/>
          <p14:tracePt t="7189" x="2659063" y="4648200"/>
          <p14:tracePt t="7205" x="2659063" y="4673600"/>
          <p14:tracePt t="7205" x="2659063" y="4732338"/>
          <p14:tracePt t="7221" x="2659063" y="4783138"/>
          <p14:tracePt t="7222" x="2659063" y="4826000"/>
          <p14:tracePt t="7238" x="2659063" y="4843463"/>
          <p14:tracePt t="7255" x="2659063" y="4859338"/>
          <p14:tracePt t="7288" x="2659063" y="4808538"/>
          <p14:tracePt t="7304" x="2659063" y="4648200"/>
          <p14:tracePt t="7321" x="2659063" y="4411663"/>
          <p14:tracePt t="7338" x="2692400" y="4081463"/>
          <p14:tracePt t="7354" x="2735263" y="3716338"/>
          <p14:tracePt t="7371" x="2760663" y="3479800"/>
          <p14:tracePt t="7388" x="2811463" y="3200400"/>
          <p14:tracePt t="7405" x="2836863" y="2946400"/>
          <p14:tracePt t="7422" x="2870200" y="2717800"/>
          <p14:tracePt t="7426" x="2887663" y="2641600"/>
          <p14:tracePt t="7437" x="2895600" y="2598738"/>
          <p14:tracePt t="7455" x="2928938" y="2481263"/>
          <p14:tracePt t="7459" x="2928938" y="2420938"/>
          <p14:tracePt t="7471" x="2946400" y="2387600"/>
          <p14:tracePt t="7475" x="2946400" y="2344738"/>
          <p14:tracePt t="7488" x="2954338" y="2319338"/>
          <p14:tracePt t="7492" x="2954338" y="2303463"/>
          <p14:tracePt t="7504" x="2954338" y="2286000"/>
          <p14:tracePt t="7508" x="2954338" y="2268538"/>
          <p14:tracePt t="7522" x="2954338" y="2252663"/>
          <p14:tracePt t="7525" x="2954338" y="2243138"/>
          <p14:tracePt t="7541" x="2954338" y="2227263"/>
          <p14:tracePt t="7575" x="2954338" y="2209800"/>
          <p14:tracePt t="7621" x="2954338" y="2192338"/>
          <p14:tracePt t="7637" x="2954338" y="2184400"/>
          <p14:tracePt t="7655" x="2946400" y="2184400"/>
          <p14:tracePt t="7671" x="2946400" y="2166938"/>
          <p14:tracePt t="7713" x="2928938" y="2166938"/>
          <p14:tracePt t="7739" x="2913063" y="2166938"/>
          <p14:tracePt t="7755" x="2895600" y="2166938"/>
          <p14:tracePt t="7773" x="2887663" y="2166938"/>
          <p14:tracePt t="7789" x="2852738" y="2166938"/>
          <p14:tracePt t="7839" x="2852738" y="2184400"/>
          <p14:tracePt t="7843" x="2852738" y="2192338"/>
          <p14:tracePt t="7854" x="2852738" y="2209800"/>
          <p14:tracePt t="7871" x="2852738" y="2243138"/>
          <p14:tracePt t="7889" x="2852738" y="2286000"/>
          <p14:tracePt t="7893" x="2852738" y="2319338"/>
          <p14:tracePt t="7905" x="2852738" y="2344738"/>
          <p14:tracePt t="7922" x="2852738" y="2405063"/>
          <p14:tracePt t="7926" x="2852738" y="2446338"/>
          <p14:tracePt t="7941" x="2852738" y="2481263"/>
          <p14:tracePt t="7942" x="2852738" y="2506663"/>
          <p14:tracePt t="7954" x="2852738" y="2573338"/>
          <p14:tracePt t="7971" x="2852738" y="2641600"/>
          <p14:tracePt t="7989" x="2870200" y="2735263"/>
          <p14:tracePt t="7994" x="2887663" y="2794000"/>
          <p14:tracePt t="8005" x="2895600" y="2836863"/>
          <p14:tracePt t="8009" x="2913063" y="2895600"/>
          <p14:tracePt t="8022" x="2928938" y="2954338"/>
          <p14:tracePt t="8026" x="2946400" y="3014663"/>
          <p14:tracePt t="8039" x="2954338" y="3090863"/>
          <p14:tracePt t="8044" x="2989263" y="3149600"/>
          <p14:tracePt t="8054" x="3005138" y="3208338"/>
          <p14:tracePt t="8058" x="3014663" y="3268663"/>
          <p14:tracePt t="8072" x="3030538" y="3335338"/>
          <p14:tracePt t="8075" x="3048000" y="3403600"/>
          <p14:tracePt t="8090" x="3065463" y="3454400"/>
          <p14:tracePt t="8091" x="3065463" y="3479800"/>
          <p14:tracePt t="8105" x="3065463" y="3522663"/>
          <p14:tracePt t="8107" x="3081338" y="3589338"/>
          <p14:tracePt t="8122" x="3081338" y="3632200"/>
          <p14:tracePt t="8122" x="3090863" y="3657600"/>
          <p14:tracePt t="8138" x="3090863" y="3708400"/>
          <p14:tracePt t="8139" x="3090863" y="3767138"/>
          <p14:tracePt t="8154" x="3090863" y="3810000"/>
          <p14:tracePt t="8155" x="3106738" y="3852863"/>
          <p14:tracePt t="8171" x="3106738" y="3903663"/>
          <p14:tracePt t="8171" x="3106738" y="3962400"/>
          <p14:tracePt t="8187" x="3124200" y="4005263"/>
          <p14:tracePt t="8188" x="3124200" y="4046538"/>
          <p14:tracePt t="8204" x="3124200" y="4106863"/>
          <p14:tracePt t="8205" x="3141663" y="4165600"/>
          <p14:tracePt t="8222" x="3149600" y="4216400"/>
          <p14:tracePt t="8224" x="3167063" y="4275138"/>
          <p14:tracePt t="8229" x="3167063" y="4335463"/>
          <p14:tracePt t="8238" x="3182938" y="4411663"/>
          <p14:tracePt t="8254" x="3200400" y="4538663"/>
          <p14:tracePt t="8271" x="3208338" y="4673600"/>
          <p14:tracePt t="8288" x="3225800" y="4808538"/>
          <p14:tracePt t="8306" x="3225800" y="4884738"/>
          <p14:tracePt t="8321" x="3225800" y="4986338"/>
          <p14:tracePt t="8338" x="3225800" y="5062538"/>
          <p14:tracePt t="8355" x="3225800" y="5122863"/>
          <p14:tracePt t="8371" x="3243263" y="5156200"/>
          <p14:tracePt t="8376" x="3243263" y="5173663"/>
          <p14:tracePt t="8388" x="3243263" y="5181600"/>
          <p14:tracePt t="8421" x="3243263" y="5199063"/>
          <p14:tracePt t="10826" x="3243263" y="5173663"/>
          <p14:tracePt t="10837" x="3208338" y="5113338"/>
          <p14:tracePt t="10842" x="3200400" y="5062538"/>
          <p14:tracePt t="10854" x="3167063" y="5003800"/>
          <p14:tracePt t="10859" x="3149600" y="4927600"/>
          <p14:tracePt t="10872" x="3124200" y="4843463"/>
          <p14:tracePt t="10877" x="3081338" y="4691063"/>
          <p14:tracePt t="10887" x="3014663" y="4529138"/>
          <p14:tracePt t="10892" x="2971800" y="4351338"/>
          <p14:tracePt t="10904" x="2946400" y="4183063"/>
          <p14:tracePt t="10909" x="2887663" y="4021138"/>
          <p14:tracePt t="10920" x="2852738" y="3843338"/>
          <p14:tracePt t="10925" x="2836863" y="3751263"/>
          <p14:tracePt t="10938" x="2811463" y="3614738"/>
          <p14:tracePt t="10943" x="2776538" y="3479800"/>
          <p14:tracePt t="10955" x="2776538" y="3360738"/>
          <p14:tracePt t="10956" x="2760663" y="3319463"/>
          <p14:tracePt t="10970" x="2760663" y="3243263"/>
          <p14:tracePt t="10975" x="2760663" y="3167063"/>
          <p14:tracePt t="10988" x="2751138" y="3124200"/>
          <p14:tracePt t="10993" x="2751138" y="3081338"/>
          <p14:tracePt t="11004" x="2751138" y="3048000"/>
          <p14:tracePt t="11009" x="2751138" y="3014663"/>
          <p14:tracePt t="11021" x="2751138" y="3005138"/>
          <p14:tracePt t="11022" x="2751138" y="2971800"/>
          <p14:tracePt t="11038" x="2751138" y="2954338"/>
          <p14:tracePt t="11038" x="2751138" y="2946400"/>
          <p14:tracePt t="11054" x="2751138" y="2928938"/>
          <p14:tracePt t="11055" x="2751138" y="2895600"/>
          <p14:tracePt t="11071" x="2751138" y="2887663"/>
          <p14:tracePt t="11071" x="2751138" y="2870200"/>
          <p14:tracePt t="11087" x="2760663" y="2852738"/>
          <p14:tracePt t="11088" x="2760663" y="2827338"/>
          <p14:tracePt t="11104" x="2776538" y="2760663"/>
          <p14:tracePt t="11121" x="2794000" y="2692400"/>
          <p14:tracePt t="11137" x="2836863" y="2598738"/>
          <p14:tracePt t="11155" x="2887663" y="2506663"/>
          <p14:tracePt t="11170" x="2913063" y="2446338"/>
          <p14:tracePt t="11187" x="2954338" y="2379663"/>
          <p14:tracePt t="11204" x="2989263" y="2319338"/>
          <p14:tracePt t="11221" x="3005138" y="2303463"/>
          <p14:tracePt t="11237" x="3014663" y="2286000"/>
          <p14:tracePt t="11341" x="3014663" y="2319338"/>
          <p14:tracePt t="11356" x="3014663" y="2344738"/>
          <p14:tracePt t="11358" x="3014663" y="2387600"/>
          <p14:tracePt t="11371" x="3014663" y="2446338"/>
          <p14:tracePt t="11375" x="3014663" y="2557463"/>
          <p14:tracePt t="11389" x="3014663" y="2641600"/>
          <p14:tracePt t="11393" x="3014663" y="2700338"/>
          <p14:tracePt t="11406" x="3005138" y="2827338"/>
          <p14:tracePt t="11410" x="3005138" y="2928938"/>
          <p14:tracePt t="11422" x="2971800" y="3149600"/>
          <p14:tracePt t="11425" x="2954338" y="3268663"/>
          <p14:tracePt t="11439" x="2954338" y="3436938"/>
          <p14:tracePt t="11441" x="2928938" y="3598863"/>
          <p14:tracePt t="11455" x="2913063" y="3751263"/>
          <p14:tracePt t="11456" x="2895600" y="3911600"/>
          <p14:tracePt t="11472" x="2870200" y="4064000"/>
          <p14:tracePt t="11472" x="2870200" y="4157663"/>
          <p14:tracePt t="11488" x="2836863" y="4284663"/>
          <p14:tracePt t="11489" x="2827338" y="4411663"/>
          <p14:tracePt t="11505" x="2827338" y="4437063"/>
          <p14:tracePt t="11506" x="2811463" y="4513263"/>
          <p14:tracePt t="11522" x="2811463" y="4554538"/>
          <p14:tracePt t="11522" x="2794000" y="4589463"/>
          <p14:tracePt t="11538" x="2794000" y="4605338"/>
          <p14:tracePt t="11539" x="2794000" y="4614863"/>
          <p14:tracePt t="11571" x="2794000" y="4589463"/>
          <p14:tracePt t="11588" x="2794000" y="4394200"/>
          <p14:tracePt t="11606" x="2852738" y="4046538"/>
          <p14:tracePt t="11622" x="2954338" y="3589338"/>
          <p14:tracePt t="11639" x="3065463" y="3065463"/>
          <p14:tracePt t="11656" x="3124200" y="2751138"/>
          <p14:tracePt t="11672" x="3208338" y="2420938"/>
          <p14:tracePt t="11688" x="3268663" y="2209800"/>
          <p14:tracePt t="11706" x="3302000" y="2090738"/>
          <p14:tracePt t="11710" x="3335338" y="2049463"/>
          <p14:tracePt t="11722" x="3335338" y="2014538"/>
          <p14:tracePt t="11740" x="3344863" y="1989138"/>
          <p14:tracePt t="11745" x="3360738" y="1973263"/>
          <p14:tracePt t="11773" x="3360738" y="1955800"/>
          <p14:tracePt t="11825" x="3360738" y="1973263"/>
          <p14:tracePt t="11841" x="3360738" y="1989138"/>
          <p14:tracePt t="11858" x="3360738" y="1998663"/>
          <p14:tracePt t="11872" x="3360738" y="2014538"/>
          <p14:tracePt t="11876" x="3360738" y="2065338"/>
          <p14:tracePt t="11890" x="3360738" y="2090738"/>
          <p14:tracePt t="11891" x="3360738" y="2133600"/>
          <p14:tracePt t="11906" x="3360738" y="2166938"/>
          <p14:tracePt t="11906" x="3344863" y="2227263"/>
          <p14:tracePt t="11922" x="3344863" y="2268538"/>
          <p14:tracePt t="11922" x="3335338" y="2319338"/>
          <p14:tracePt t="11939" x="3319463" y="2379663"/>
          <p14:tracePt t="11940" x="3319463" y="2438400"/>
          <p14:tracePt t="11956" x="3302000" y="2497138"/>
          <p14:tracePt t="11956" x="3284538" y="2557463"/>
          <p14:tracePt t="11972" x="3268663" y="2616200"/>
          <p14:tracePt t="11972" x="3268663" y="2674938"/>
          <p14:tracePt t="11989" x="3259138" y="2735263"/>
          <p14:tracePt t="11989" x="3259138" y="2811463"/>
          <p14:tracePt t="12005" x="3243263" y="2887663"/>
          <p14:tracePt t="12006" x="3243263" y="2946400"/>
          <p14:tracePt t="12022" x="3225800" y="3005138"/>
          <p14:tracePt t="12023" x="3225800" y="3081338"/>
          <p14:tracePt t="12039" x="3225800" y="3225800"/>
          <p14:tracePt t="12056" x="3225800" y="3378200"/>
          <p14:tracePt t="12072" x="3225800" y="3538538"/>
          <p14:tracePt t="12088" x="3225800" y="3690938"/>
          <p14:tracePt t="12106" x="3225800" y="3827463"/>
          <p14:tracePt t="12122" x="3225800" y="3944938"/>
          <p14:tracePt t="12138" x="3225800" y="4081463"/>
          <p14:tracePt t="12156" x="3225800" y="4241800"/>
          <p14:tracePt t="12161" x="3243263" y="4300538"/>
          <p14:tracePt t="12171" x="3259138" y="4360863"/>
          <p14:tracePt t="12189" x="3268663" y="4452938"/>
          <p14:tracePt t="12195" x="3302000" y="4529138"/>
          <p14:tracePt t="12205" x="3302000" y="4538663"/>
          <p14:tracePt t="12222" x="3335338" y="4605338"/>
          <p14:tracePt t="12226" x="3335338" y="4630738"/>
          <p14:tracePt t="12238" x="3344863" y="4648200"/>
          <p14:tracePt t="12255" x="3360738" y="4665663"/>
          <p14:tracePt t="12272" x="3360738" y="4673600"/>
          <p14:tracePt t="15825" x="3378200" y="4648200"/>
          <p14:tracePt t="15825" x="3421063" y="4614863"/>
          <p14:tracePt t="15841" x="3454400" y="4589463"/>
          <p14:tracePt t="15841" x="3513138" y="4538663"/>
          <p14:tracePt t="15858" x="3614738" y="4452938"/>
          <p14:tracePt t="15859" x="3657600" y="4411663"/>
          <p14:tracePt t="15875" x="3776663" y="4284663"/>
          <p14:tracePt t="15876" x="3868738" y="4183063"/>
          <p14:tracePt t="15892" x="4064000" y="3970338"/>
          <p14:tracePt t="15909" x="4216400" y="3810000"/>
          <p14:tracePt t="15924" x="4360863" y="3598863"/>
          <p14:tracePt t="15944" x="4478338" y="3403600"/>
          <p14:tracePt t="15947" x="4529138" y="3284538"/>
          <p14:tracePt t="15957" x="4554538" y="3208338"/>
          <p14:tracePt t="15974" x="4614863" y="3048000"/>
          <p14:tracePt t="15991" x="4630738" y="2913063"/>
          <p14:tracePt t="16008" x="4648200" y="2827338"/>
          <p14:tracePt t="16013" x="4648200" y="2776538"/>
          <p14:tracePt t="16024" x="4648200" y="2751138"/>
          <p14:tracePt t="16041" x="4630738" y="2692400"/>
          <p14:tracePt t="16058" x="4605338" y="2659063"/>
          <p14:tracePt t="16063" x="4589463" y="2641600"/>
          <p14:tracePt t="16074" x="4572000" y="2641600"/>
          <p14:tracePt t="16091" x="4554538" y="2641600"/>
          <p14:tracePt t="16091" x="4538663" y="2641600"/>
          <p14:tracePt t="16095" x="4529138" y="2633663"/>
          <p14:tracePt t="16108" x="4513263" y="2633663"/>
          <p14:tracePt t="16125" x="4495800" y="2633663"/>
          <p14:tracePt t="16130" x="4478338" y="2633663"/>
          <p14:tracePt t="16141" x="4470400" y="2633663"/>
          <p14:tracePt t="16161" x="4452938" y="2633663"/>
          <p14:tracePt t="16193" x="4452938" y="2641600"/>
          <p14:tracePt t="17531" x="4452938" y="2633663"/>
          <p14:tracePt t="17546" x="4452938" y="2598738"/>
          <p14:tracePt t="17554" x="4437063" y="2582863"/>
          <p14:tracePt t="17566" x="4437063" y="2573338"/>
          <p14:tracePt t="17570" x="4419600" y="2557463"/>
          <p14:tracePt t="17582" x="4394200" y="2540000"/>
          <p14:tracePt t="17586" x="4335463" y="2506663"/>
          <p14:tracePt t="17599" x="4241800" y="2481263"/>
          <p14:tracePt t="17604" x="4122738" y="2446338"/>
          <p14:tracePt t="17615" x="3970338" y="2438400"/>
          <p14:tracePt t="17621" x="3810000" y="2420938"/>
          <p14:tracePt t="17632" x="3598863" y="2420938"/>
          <p14:tracePt t="17636" x="3403600" y="2420938"/>
          <p14:tracePt t="17649" x="3200400" y="2420938"/>
          <p14:tracePt t="17654" x="3005138" y="2420938"/>
          <p14:tracePt t="17666" x="2827338" y="2446338"/>
          <p14:tracePt t="17671" x="2633663" y="2506663"/>
          <p14:tracePt t="17682" x="2463800" y="2573338"/>
          <p14:tracePt t="17686" x="2387600" y="2598738"/>
          <p14:tracePt t="17698" x="2243138" y="2659063"/>
          <p14:tracePt t="17704" x="2125663" y="2717800"/>
          <p14:tracePt t="17716" x="2032000" y="2760663"/>
          <p14:tracePt t="17717" x="1938338" y="2811463"/>
          <p14:tracePt t="17732" x="1912938" y="2827338"/>
          <p14:tracePt t="17736" x="1871663" y="2852738"/>
          <p14:tracePt t="17749" x="1778000" y="2895600"/>
          <p14:tracePt t="17766" x="1760538" y="2913063"/>
          <p14:tracePt t="17766" x="1735138" y="2913063"/>
          <p14:tracePt t="17782" x="1719263" y="2913063"/>
          <p14:tracePt t="17783" x="1701800" y="2928938"/>
          <p14:tracePt t="17799" x="1684338" y="2928938"/>
          <p14:tracePt t="17815" x="1676400" y="2928938"/>
          <p14:tracePt t="17833" x="1658938" y="2928938"/>
          <p14:tracePt t="17914" x="1643063" y="2928938"/>
          <p14:tracePt t="17962" x="1625600" y="2928938"/>
          <p14:tracePt t="17987" x="1625600" y="2913063"/>
          <p14:tracePt t="18208" x="1643063" y="2913063"/>
          <p14:tracePt t="18228" x="1658938" y="2913063"/>
          <p14:tracePt t="18245" x="1701800" y="2913063"/>
          <p14:tracePt t="18262" x="1744663" y="2913063"/>
          <p14:tracePt t="18280" x="1811338" y="2913063"/>
          <p14:tracePt t="18284" x="1836738" y="2913063"/>
          <p14:tracePt t="18295" x="1879600" y="2913063"/>
          <p14:tracePt t="18299" x="1912938" y="2913063"/>
          <p14:tracePt t="18312" x="1973263" y="2913063"/>
          <p14:tracePt t="18315" x="2014538" y="2913063"/>
          <p14:tracePt t="18329" x="2065338" y="2913063"/>
          <p14:tracePt t="18332" x="2108200" y="2913063"/>
          <p14:tracePt t="18345" x="2151063" y="2913063"/>
          <p14:tracePt t="18348" x="2227263" y="2913063"/>
          <p14:tracePt t="18362" x="2286000" y="2913063"/>
          <p14:tracePt t="18365" x="2362200" y="2913063"/>
          <p14:tracePt t="18379" x="2446338" y="2913063"/>
          <p14:tracePt t="18380" x="2540000" y="2913063"/>
          <p14:tracePt t="18396" x="2641600" y="2913063"/>
          <p14:tracePt t="18396" x="2735263" y="2913063"/>
          <p14:tracePt t="18412" x="2852738" y="2913063"/>
          <p14:tracePt t="18413" x="2989263" y="2913063"/>
          <p14:tracePt t="18429" x="3200400" y="2913063"/>
          <p14:tracePt t="18429" x="3344863" y="2913063"/>
          <p14:tracePt t="18445" x="3522663" y="2895600"/>
          <p14:tracePt t="18446" x="3708400" y="2887663"/>
          <p14:tracePt t="18462" x="3792538" y="2887663"/>
          <p14:tracePt t="18463" x="4046538" y="2836863"/>
          <p14:tracePt t="18479" x="4122738" y="2836863"/>
          <p14:tracePt t="18480" x="4259263" y="2827338"/>
          <p14:tracePt t="18496" x="4360863" y="2811463"/>
          <p14:tracePt t="18497" x="4411663" y="2811463"/>
          <p14:tracePt t="18512" x="4538663" y="2794000"/>
          <p14:tracePt t="18529" x="4589463" y="2794000"/>
          <p14:tracePt t="18545" x="4614863" y="2776538"/>
          <p14:tracePt t="18579" x="4630738" y="2776538"/>
          <p14:tracePt t="26972" x="4630738" y="2735263"/>
          <p14:tracePt t="26987" x="4630738" y="2641600"/>
          <p14:tracePt t="27002" x="4665663" y="2522538"/>
          <p14:tracePt t="27019" x="4783138" y="2303463"/>
          <p14:tracePt t="27037" x="5080000" y="1811338"/>
          <p14:tracePt t="27053" x="5494338" y="1109663"/>
          <p14:tracePt t="27070" x="6096000" y="1952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28D7E4-A969-E872-8040-0BFB5B3DCE4B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 err="1"/>
              <a:t>Freudenberg</a:t>
            </a:r>
            <a:r>
              <a:rPr lang="fr-FR" sz="3200" dirty="0"/>
              <a:t> H2315T10A :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41020" y="5244635"/>
            <a:ext cx="524823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/>
              <a:t>Porosity</a:t>
            </a:r>
            <a:r>
              <a:rPr lang="fr-FR" sz="2800" dirty="0"/>
              <a:t> : 75.7%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/>
              <a:t>Substrate</a:t>
            </a:r>
            <a:r>
              <a:rPr lang="fr-FR" sz="2800" dirty="0"/>
              <a:t> PTFE </a:t>
            </a:r>
            <a:r>
              <a:rPr lang="fr-FR" sz="2800" dirty="0" err="1"/>
              <a:t>treatement</a:t>
            </a:r>
            <a:r>
              <a:rPr lang="fr-FR" sz="2800" dirty="0"/>
              <a:t> : 10%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914" y="1872071"/>
            <a:ext cx="4659086" cy="34943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202" y="1872071"/>
            <a:ext cx="4659086" cy="3494315"/>
          </a:xfrm>
          <a:prstGeom prst="rect">
            <a:avLst/>
          </a:prstGeom>
        </p:spPr>
      </p:pic>
      <p:sp>
        <p:nvSpPr>
          <p:cNvPr id="6" name="Organigramme : Connecteur 5"/>
          <p:cNvSpPr/>
          <p:nvPr/>
        </p:nvSpPr>
        <p:spPr>
          <a:xfrm>
            <a:off x="7740727" y="3051958"/>
            <a:ext cx="1467635" cy="137494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165136" y="1321445"/>
            <a:ext cx="849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New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474544" y="1321445"/>
            <a:ext cx="925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Aged</a:t>
            </a:r>
            <a:endParaRPr lang="fr-FR" sz="28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1C8AC9-EDFA-987F-FFC9-C356B544D24E}"/>
              </a:ext>
            </a:extLst>
          </p:cNvPr>
          <p:cNvSpPr txBox="1"/>
          <p:nvPr/>
        </p:nvSpPr>
        <p:spPr>
          <a:xfrm>
            <a:off x="0" y="920282"/>
            <a:ext cx="3976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After</a:t>
            </a:r>
            <a:r>
              <a:rPr lang="fr-FR" sz="2800" dirty="0"/>
              <a:t> </a:t>
            </a:r>
            <a:r>
              <a:rPr lang="fr-FR" sz="2800" dirty="0" err="1"/>
              <a:t>two</a:t>
            </a:r>
            <a:r>
              <a:rPr lang="fr-FR" sz="2800" dirty="0"/>
              <a:t> </a:t>
            </a:r>
            <a:r>
              <a:rPr lang="fr-FR" sz="2800" dirty="0" err="1"/>
              <a:t>weeks</a:t>
            </a:r>
            <a:r>
              <a:rPr lang="fr-FR" sz="2800" dirty="0"/>
              <a:t> of </a:t>
            </a:r>
            <a:r>
              <a:rPr lang="fr-FR" sz="2800" dirty="0" err="1"/>
              <a:t>aging</a:t>
            </a:r>
            <a:r>
              <a:rPr lang="fr-FR" sz="2800" dirty="0"/>
              <a:t> :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228BFBA-CC6A-AC72-13BA-68E765E6B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26"/>
    </mc:Choice>
    <mc:Fallback xmlns="">
      <p:transition spd="slow" advTm="26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28D7E4-A969-E872-8040-0BFB5B3DCE4B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 err="1"/>
              <a:t>Freudenberg</a:t>
            </a:r>
            <a:r>
              <a:rPr lang="fr-FR" sz="3200" dirty="0"/>
              <a:t> H2315T10 :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49580" y="1221433"/>
            <a:ext cx="2455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Seen</a:t>
            </a:r>
            <a:r>
              <a:rPr lang="fr-FR" sz="2800" dirty="0"/>
              <a:t> in profile :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08" y="2560321"/>
            <a:ext cx="5060011" cy="37950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0" y="2560321"/>
            <a:ext cx="5060011" cy="379500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505985" y="2014240"/>
            <a:ext cx="925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Aged</a:t>
            </a:r>
            <a:endParaRPr lang="fr-FR" sz="2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740244" y="2014240"/>
            <a:ext cx="849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New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16BD77-3B67-2F52-14FE-0126ED64281B}"/>
              </a:ext>
            </a:extLst>
          </p:cNvPr>
          <p:cNvSpPr txBox="1"/>
          <p:nvPr/>
        </p:nvSpPr>
        <p:spPr>
          <a:xfrm>
            <a:off x="2736513" y="6358090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281µm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F5D1327-5F9C-4C45-778D-210BDD882BFC}"/>
              </a:ext>
            </a:extLst>
          </p:cNvPr>
          <p:cNvSpPr txBox="1"/>
          <p:nvPr/>
        </p:nvSpPr>
        <p:spPr>
          <a:xfrm>
            <a:off x="8505985" y="6335019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180µm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AF13CCF-29AB-DA6D-7684-45E74501C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FC8952B-937A-C910-C9DD-8E2D620CBA0A}"/>
              </a:ext>
            </a:extLst>
          </p:cNvPr>
          <p:cNvSpPr txBox="1"/>
          <p:nvPr/>
        </p:nvSpPr>
        <p:spPr>
          <a:xfrm>
            <a:off x="-22860" y="6334780"/>
            <a:ext cx="185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Thickness</a:t>
            </a:r>
            <a:r>
              <a:rPr lang="fr-FR" sz="2800" dirty="0"/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9407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0"/>
    </mc:Choice>
    <mc:Fallback xmlns="">
      <p:transition spd="slow" advTm="18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51" x="2176463" y="4691063"/>
          <p14:tracePt t="8568" x="3454400" y="6756400"/>
          <p14:tracePt t="8574" x="3436938" y="6662738"/>
          <p14:tracePt t="8586" x="3421063" y="6545263"/>
          <p14:tracePt t="8592" x="3403600" y="6426200"/>
          <p14:tracePt t="8599" x="3378200" y="6316663"/>
          <p14:tracePt t="8605" x="3360738" y="6230938"/>
          <p14:tracePt t="8616" x="3335338" y="6138863"/>
          <p14:tracePt t="8630" x="3335338" y="6096000"/>
          <p14:tracePt t="8630" x="3302000" y="5976938"/>
          <p14:tracePt t="8646" x="3284538" y="5943600"/>
          <p14:tracePt t="8647" x="3284538" y="5900738"/>
          <p14:tracePt t="8662" x="3259138" y="5859463"/>
          <p14:tracePt t="8662" x="3259138" y="5824538"/>
          <p14:tracePt t="8680" x="3243263" y="5808663"/>
          <p14:tracePt t="8680" x="3243263" y="5799138"/>
          <p14:tracePt t="8695" x="3225800" y="5783263"/>
          <p14:tracePt t="8696" x="3225800" y="5765800"/>
          <p14:tracePt t="8728" x="3208338" y="5765800"/>
          <p14:tracePt t="8770" x="3200400" y="5765800"/>
          <p14:tracePt t="8812" x="3182938" y="5765800"/>
          <p14:tracePt t="8828" x="3182938" y="5783263"/>
          <p14:tracePt t="8845" x="3167063" y="5799138"/>
          <p14:tracePt t="8861" x="3167063" y="5808663"/>
          <p14:tracePt t="8901" x="3167063" y="5824538"/>
          <p14:tracePt t="8929" x="3149600" y="5859463"/>
          <p14:tracePt t="8935" x="3149600" y="5875338"/>
          <p14:tracePt t="8945" x="3149600" y="5884863"/>
          <p14:tracePt t="8962" x="3141663" y="5918200"/>
          <p14:tracePt t="8966" x="3141663" y="5935663"/>
          <p14:tracePt t="8978" x="3141663" y="5943600"/>
          <p14:tracePt t="8995" x="3167063" y="5961063"/>
          <p14:tracePt t="8999" x="3200400" y="5961063"/>
          <p14:tracePt t="9012" x="3243263" y="5961063"/>
          <p14:tracePt t="9016" x="3268663" y="5961063"/>
          <p14:tracePt t="9028" x="3319463" y="5935663"/>
          <p14:tracePt t="9032" x="3378200" y="5884863"/>
          <p14:tracePt t="9045" x="3421063" y="5808663"/>
          <p14:tracePt t="9050" x="3513138" y="5689600"/>
          <p14:tracePt t="9062" x="3522663" y="5646738"/>
          <p14:tracePt t="9065" x="3556000" y="5545138"/>
          <p14:tracePt t="9079" x="3573463" y="5427663"/>
          <p14:tracePt t="9085" x="3573463" y="5334000"/>
          <p14:tracePt t="9095" x="3573463" y="5214938"/>
          <p14:tracePt t="9099" x="3573463" y="5113338"/>
          <p14:tracePt t="9114" x="3513138" y="5003800"/>
          <p14:tracePt t="9115" x="3462338" y="4919663"/>
          <p14:tracePt t="9128" x="3395663" y="4843463"/>
          <p14:tracePt t="9129" x="3319463" y="4767263"/>
          <p14:tracePt t="9145" x="3225800" y="4706938"/>
          <p14:tracePt t="9145" x="3124200" y="4648200"/>
          <p14:tracePt t="9161" x="3014663" y="4614863"/>
          <p14:tracePt t="9162" x="2913063" y="4605338"/>
          <p14:tracePt t="9178" x="2735263" y="4605338"/>
          <p14:tracePt t="9179" x="2641600" y="4605338"/>
          <p14:tracePt t="9195" x="2522538" y="4648200"/>
          <p14:tracePt t="9195" x="2420938" y="4706938"/>
          <p14:tracePt t="9211" x="2379663" y="4749800"/>
          <p14:tracePt t="9212" x="2286000" y="4843463"/>
          <p14:tracePt t="9230" x="2209800" y="4927600"/>
          <p14:tracePt t="9232" x="2166938" y="5021263"/>
          <p14:tracePt t="9238" x="2125663" y="5122863"/>
          <p14:tracePt t="9246" x="2090738" y="5214938"/>
          <p14:tracePt t="9263" x="2090738" y="5316538"/>
          <p14:tracePt t="9264" x="2090738" y="5410200"/>
          <p14:tracePt t="9279" x="2090738" y="5570538"/>
          <p14:tracePt t="9295" x="2184400" y="5707063"/>
          <p14:tracePt t="9311" x="2328863" y="5824538"/>
          <p14:tracePt t="9327" x="2481263" y="5918200"/>
          <p14:tracePt t="9346" x="2659063" y="5943600"/>
          <p14:tracePt t="9351" x="2751138" y="5943600"/>
          <p14:tracePt t="9361" x="2836863" y="5943600"/>
          <p14:tracePt t="9378" x="3005138" y="5918200"/>
          <p14:tracePt t="9395" x="3141663" y="5824538"/>
          <p14:tracePt t="9412" x="3259138" y="5707063"/>
          <p14:tracePt t="9416" x="3319463" y="5630863"/>
          <p14:tracePt t="9428" x="3360738" y="5554663"/>
          <p14:tracePt t="9433" x="3421063" y="5468938"/>
          <p14:tracePt t="9445" x="3462338" y="5376863"/>
          <p14:tracePt t="9462" x="3556000" y="5122863"/>
          <p14:tracePt t="9466" x="3589338" y="5003800"/>
          <p14:tracePt t="9478" x="3598863" y="4927600"/>
          <p14:tracePt t="9495" x="3598863" y="4732338"/>
          <p14:tracePt t="9511" x="3598863" y="4554538"/>
          <p14:tracePt t="9515" x="3556000" y="4478338"/>
          <p14:tracePt t="9528" x="3513138" y="4419600"/>
          <p14:tracePt t="9532" x="3462338" y="4376738"/>
          <p14:tracePt t="9545" x="3421063" y="4335463"/>
          <p14:tracePt t="9549" x="3360738" y="4300538"/>
          <p14:tracePt t="9561" x="3284538" y="4284663"/>
          <p14:tracePt t="9565" x="3208338" y="4284663"/>
          <p14:tracePt t="9579" x="3090863" y="4284663"/>
          <p14:tracePt t="9581" x="3014663" y="4284663"/>
          <p14:tracePt t="9595" x="2913063" y="4284663"/>
          <p14:tracePt t="9598" x="2836863" y="4318000"/>
          <p14:tracePt t="9612" x="2717800" y="4360863"/>
          <p14:tracePt t="9613" x="2633663" y="4411663"/>
          <p14:tracePt t="9628" x="2540000" y="4470400"/>
          <p14:tracePt t="9629" x="2379663" y="4589463"/>
          <p14:tracePt t="9645" x="2286000" y="4673600"/>
          <p14:tracePt t="9645" x="2243138" y="4724400"/>
          <p14:tracePt t="9661" x="2166938" y="4826000"/>
          <p14:tracePt t="9662" x="2090738" y="4919663"/>
          <p14:tracePt t="9678" x="2032000" y="5021263"/>
          <p14:tracePt t="9678" x="1973263" y="5122863"/>
          <p14:tracePt t="9694" x="1897063" y="5300663"/>
          <p14:tracePt t="9695" x="1871663" y="5427663"/>
          <p14:tracePt t="9712" x="1854200" y="5486400"/>
          <p14:tracePt t="9712" x="1836738" y="5605463"/>
          <p14:tracePt t="9729" x="1811338" y="5689600"/>
          <p14:tracePt t="9729" x="1811338" y="5799138"/>
          <p14:tracePt t="9745" x="1811338" y="5875338"/>
          <p14:tracePt t="9746" x="1811338" y="5943600"/>
          <p14:tracePt t="9763" x="1836738" y="6037263"/>
          <p14:tracePt t="9779" x="1973263" y="6113463"/>
          <p14:tracePt t="9796" x="2151063" y="6113463"/>
          <p14:tracePt t="9812" x="2438400" y="6078538"/>
          <p14:tracePt t="9828" x="2811463" y="5918200"/>
          <p14:tracePt t="9846" x="3200400" y="5664200"/>
          <p14:tracePt t="9850" x="3360738" y="5511800"/>
          <p14:tracePt t="9861" x="3538538" y="5351463"/>
          <p14:tracePt t="9879" x="3827463" y="5021263"/>
          <p14:tracePt t="9895" x="3970338" y="4808538"/>
          <p14:tracePt t="9900" x="4030663" y="4691063"/>
          <p14:tracePt t="9912" x="4081463" y="4554538"/>
          <p14:tracePt t="9929" x="4140200" y="4335463"/>
          <p14:tracePt t="9933" x="4165600" y="4122738"/>
          <p14:tracePt t="9945" x="4165600" y="4064000"/>
          <p14:tracePt t="9963" x="4165600" y="3852863"/>
          <p14:tracePt t="9967" x="4157663" y="3776663"/>
          <p14:tracePt t="9978" x="4106863" y="3690938"/>
          <p14:tracePt t="9981" x="4064000" y="3632200"/>
          <p14:tracePt t="9995" x="4021138" y="3573463"/>
          <p14:tracePt t="9999" x="3944938" y="3522663"/>
          <p14:tracePt t="10011" x="3886200" y="3497263"/>
          <p14:tracePt t="10016" x="3827463" y="3462338"/>
          <p14:tracePt t="10028" x="3733800" y="3454400"/>
          <p14:tracePt t="10033" x="3589338" y="3421063"/>
          <p14:tracePt t="10048" x="3462338" y="3421063"/>
          <p14:tracePt t="10049" x="3403600" y="3421063"/>
          <p14:tracePt t="10061" x="3302000" y="3421063"/>
          <p14:tracePt t="10065" x="3200400" y="3454400"/>
          <p14:tracePt t="10080" x="3005138" y="3522663"/>
          <p14:tracePt t="10085" x="2887663" y="3598863"/>
          <p14:tracePt t="10095" x="2776538" y="3675063"/>
          <p14:tracePt t="10098" x="2659063" y="3767138"/>
          <p14:tracePt t="10114" x="2598738" y="3810000"/>
          <p14:tracePt t="10116" x="2438400" y="3987800"/>
          <p14:tracePt t="10129" x="2387600" y="4030663"/>
          <p14:tracePt t="10129" x="2303463" y="4157663"/>
          <p14:tracePt t="10145" x="2184400" y="4318000"/>
          <p14:tracePt t="10146" x="2133600" y="4376738"/>
          <p14:tracePt t="10162" x="2090738" y="4478338"/>
          <p14:tracePt t="10162" x="2049463" y="4589463"/>
          <p14:tracePt t="10179" x="1998663" y="4691063"/>
          <p14:tracePt t="10179" x="1989138" y="4792663"/>
          <p14:tracePt t="10196" x="1973263" y="4868863"/>
          <p14:tracePt t="10197" x="1973263" y="4945063"/>
          <p14:tracePt t="10212" x="1973263" y="5021263"/>
          <p14:tracePt t="10212" x="1973263" y="5080000"/>
          <p14:tracePt t="10229" x="1973263" y="5122863"/>
          <p14:tracePt t="10230" x="1998663" y="5156200"/>
          <p14:tracePt t="10245" x="2108200" y="5232400"/>
          <p14:tracePt t="10261" x="2344738" y="5257800"/>
          <p14:tracePt t="10278" x="2598738" y="5257800"/>
          <p14:tracePt t="10295" x="2946400" y="5122863"/>
          <p14:tracePt t="10311" x="3268663" y="4927600"/>
          <p14:tracePt t="10328" x="3556000" y="4732338"/>
          <p14:tracePt t="10346" x="3776663" y="4495800"/>
          <p14:tracePt t="10351" x="3868738" y="4360863"/>
          <p14:tracePt t="10362" x="3944938" y="4241800"/>
          <p14:tracePt t="10378" x="4046538" y="3944938"/>
          <p14:tracePt t="10395" x="4097338" y="3708400"/>
          <p14:tracePt t="10400" x="4106863" y="3556000"/>
          <p14:tracePt t="10411" x="4106863" y="3436938"/>
          <p14:tracePt t="10428" x="4081463" y="3200400"/>
          <p14:tracePt t="10445" x="3987800" y="3030538"/>
          <p14:tracePt t="10450" x="3929063" y="2954338"/>
          <p14:tracePt t="10461" x="3852863" y="2913063"/>
          <p14:tracePt t="10465" x="3792538" y="2887663"/>
          <p14:tracePt t="10478" x="3716338" y="2870200"/>
          <p14:tracePt t="10481" x="3632200" y="2870200"/>
          <p14:tracePt t="10494" x="3538538" y="2870200"/>
          <p14:tracePt t="10498" x="3436938" y="2870200"/>
          <p14:tracePt t="10511" x="3344863" y="2887663"/>
          <p14:tracePt t="10515" x="3243263" y="2928938"/>
          <p14:tracePt t="10529" x="3065463" y="3014663"/>
          <p14:tracePt t="10531" x="2954338" y="3090863"/>
          <p14:tracePt t="10545" x="2836863" y="3182938"/>
          <p14:tracePt t="10548" x="2776538" y="3225800"/>
          <p14:tracePt t="10562" x="2674938" y="3319463"/>
          <p14:tracePt t="10566" x="2582863" y="3403600"/>
          <p14:tracePt t="10578" x="2497138" y="3479800"/>
          <p14:tracePt t="10581" x="2420938" y="3573463"/>
          <p14:tracePt t="10594" x="2362200" y="3657600"/>
          <p14:tracePt t="10597" x="2286000" y="3751263"/>
          <p14:tracePt t="10614" x="2133600" y="4005263"/>
          <p14:tracePt t="10628" x="2090738" y="4140200"/>
          <p14:tracePt t="10629" x="2032000" y="4259263"/>
          <p14:tracePt t="10646" x="1998663" y="4411663"/>
          <p14:tracePt t="10646" x="1989138" y="4538663"/>
          <p14:tracePt t="10662" x="1973263" y="4614863"/>
          <p14:tracePt t="10662" x="1955800" y="4826000"/>
          <p14:tracePt t="10678" x="1955800" y="4902200"/>
          <p14:tracePt t="10679" x="1955800" y="5046663"/>
          <p14:tracePt t="10696" x="1955800" y="5173663"/>
          <p14:tracePt t="10697" x="1989138" y="5275263"/>
          <p14:tracePt t="10702" x="2014538" y="5376863"/>
          <p14:tracePt t="10711" x="2074863" y="5486400"/>
          <p14:tracePt t="10729" x="2192338" y="5630863"/>
          <p14:tracePt t="10745" x="2405063" y="5765800"/>
          <p14:tracePt t="10763" x="2573338" y="5799138"/>
          <p14:tracePt t="10779" x="2887663" y="5808663"/>
          <p14:tracePt t="10796" x="3182938" y="5765800"/>
          <p14:tracePt t="10811" x="3513138" y="5605463"/>
          <p14:tracePt t="10828" x="3886200" y="5291138"/>
          <p14:tracePt t="10845" x="4216400" y="4945063"/>
          <p14:tracePt t="10861" x="4470400" y="4538663"/>
          <p14:tracePt t="10879" x="4605338" y="4165600"/>
          <p14:tracePt t="10883" x="4648200" y="4005263"/>
          <p14:tracePt t="10894" x="4665663" y="3827463"/>
          <p14:tracePt t="10898" x="4673600" y="3657600"/>
          <p14:tracePt t="10911" x="4673600" y="3589338"/>
          <p14:tracePt t="10929" x="4648200" y="3319463"/>
          <p14:tracePt t="10933" x="4605338" y="3208338"/>
          <p14:tracePt t="10945" x="4529138" y="3124200"/>
          <p14:tracePt t="10949" x="4470400" y="3030538"/>
          <p14:tracePt t="10962" x="4376738" y="2954338"/>
          <p14:tracePt t="10965" x="4284663" y="2913063"/>
          <p14:tracePt t="10978" x="4183063" y="2870200"/>
          <p14:tracePt t="10982" x="4081463" y="2836863"/>
          <p14:tracePt t="10995" x="3970338" y="2827338"/>
          <p14:tracePt t="10999" x="3868738" y="2827338"/>
          <p14:tracePt t="11012" x="3751263" y="2827338"/>
          <p14:tracePt t="11016" x="3632200" y="2827338"/>
          <p14:tracePt t="11029" x="3454400" y="2852738"/>
          <p14:tracePt t="11033" x="3395663" y="2887663"/>
          <p14:tracePt t="11045" x="3284538" y="2928938"/>
          <p14:tracePt t="11050" x="3200400" y="2989263"/>
          <p14:tracePt t="11063" x="3106738" y="3048000"/>
          <p14:tracePt t="11064" x="3030538" y="3090863"/>
          <p14:tracePt t="11078" x="3005138" y="3124200"/>
          <p14:tracePt t="11081" x="2954338" y="3167063"/>
          <p14:tracePt t="11096" x="2913063" y="3200400"/>
          <p14:tracePt t="11097" x="2887663" y="3243263"/>
          <p14:tracePt t="11112" x="2852738" y="3268663"/>
          <p14:tracePt t="11113" x="2836863" y="3284538"/>
          <p14:tracePt t="11128" x="2827338" y="3302000"/>
          <p14:tracePt t="11129" x="2827338" y="3319463"/>
          <p14:tracePt t="11145" x="2811463" y="3335338"/>
          <p14:tracePt t="11163" x="2811463" y="3344863"/>
          <p14:tracePt t="12179" x="2827338" y="3344863"/>
          <p14:tracePt t="12186" x="2852738" y="3360738"/>
          <p14:tracePt t="12201" x="2895600" y="3395663"/>
          <p14:tracePt t="12202" x="2946400" y="3421063"/>
          <p14:tracePt t="12220" x="3081338" y="3479800"/>
          <p14:tracePt t="12237" x="3268663" y="3538538"/>
          <p14:tracePt t="12254" x="3522663" y="3589338"/>
          <p14:tracePt t="12270" x="3852863" y="3598863"/>
          <p14:tracePt t="12287" x="4452938" y="3657600"/>
          <p14:tracePt t="12303" x="5080000" y="3716338"/>
          <p14:tracePt t="12310" x="5427663" y="3767138"/>
          <p14:tracePt t="12320" x="5783263" y="3810000"/>
          <p14:tracePt t="12326" x="6189663" y="3868738"/>
          <p14:tracePt t="12337" x="6570663" y="3929063"/>
          <p14:tracePt t="12341" x="6977063" y="3987800"/>
          <p14:tracePt t="12353" x="7348538" y="4046538"/>
          <p14:tracePt t="12357" x="7713663" y="4140200"/>
          <p14:tracePt t="12370" x="7856538" y="4183063"/>
          <p14:tracePt t="12376" x="8145463" y="4259263"/>
          <p14:tracePt t="12387" x="8382000" y="4335463"/>
          <p14:tracePt t="12392" x="8475663" y="4360863"/>
          <p14:tracePt t="12403" x="8636000" y="4411663"/>
          <p14:tracePt t="12409" x="8788400" y="4452938"/>
          <p14:tracePt t="12420" x="8907463" y="4495800"/>
          <p14:tracePt t="12425" x="8983663" y="4529138"/>
          <p14:tracePt t="12437" x="9009063" y="4529138"/>
          <p14:tracePt t="12440" x="9110663" y="4572000"/>
          <p14:tracePt t="12453" x="9144000" y="4605338"/>
          <p14:tracePt t="12456" x="9177338" y="4630738"/>
          <p14:tracePt t="12470" x="9202738" y="4648200"/>
          <p14:tracePt t="12474" x="9237663" y="4691063"/>
          <p14:tracePt t="12487" x="9245600" y="4724400"/>
          <p14:tracePt t="12932" x="9245600" y="4691063"/>
          <p14:tracePt t="12942" x="9245600" y="4665663"/>
          <p14:tracePt t="12947" x="9245600" y="4648200"/>
          <p14:tracePt t="12959" x="9245600" y="4614863"/>
          <p14:tracePt t="12964" x="9263063" y="4554538"/>
          <p14:tracePt t="12976" x="9263063" y="4529138"/>
          <p14:tracePt t="12991" x="9263063" y="4419600"/>
          <p14:tracePt t="13007" x="9263063" y="4335463"/>
          <p14:tracePt t="13024" x="9237663" y="4275138"/>
          <p14:tracePt t="13040" x="9202738" y="4216400"/>
          <p14:tracePt t="13046" x="9177338" y="4198938"/>
          <p14:tracePt t="13057" x="9161463" y="4183063"/>
          <p14:tracePt t="13063" x="9110663" y="4165600"/>
          <p14:tracePt t="13073" x="9067800" y="4165600"/>
          <p14:tracePt t="13090" x="8983663" y="4165600"/>
          <p14:tracePt t="13108" x="8847138" y="4259263"/>
          <p14:tracePt t="13113" x="8788400" y="4300538"/>
          <p14:tracePt t="13125" x="8694738" y="4360863"/>
          <p14:tracePt t="13130" x="8618538" y="4437063"/>
          <p14:tracePt t="13140" x="8534400" y="4529138"/>
          <p14:tracePt t="13146" x="8458200" y="4605338"/>
          <p14:tracePt t="13157" x="8399463" y="4691063"/>
          <p14:tracePt t="13162" x="8339138" y="4783138"/>
          <p14:tracePt t="13174" x="8280400" y="4868863"/>
          <p14:tracePt t="13179" x="8229600" y="4945063"/>
          <p14:tracePt t="13189" x="8204200" y="5021263"/>
          <p14:tracePt t="13193" x="8186738" y="5062538"/>
          <p14:tracePt t="13206" x="8161338" y="5156200"/>
          <p14:tracePt t="13210" x="8145463" y="5232400"/>
          <p14:tracePt t="13224" x="8145463" y="5275263"/>
          <p14:tracePt t="13225" x="8128000" y="5334000"/>
          <p14:tracePt t="13240" x="8128000" y="5392738"/>
          <p14:tracePt t="13244" x="8128000" y="5410200"/>
          <p14:tracePt t="13257" x="8128000" y="5453063"/>
          <p14:tracePt t="13259" x="8128000" y="5494338"/>
          <p14:tracePt t="13273" x="8145463" y="5545138"/>
          <p14:tracePt t="13276" x="8161338" y="5570538"/>
          <p14:tracePt t="13291" x="8186738" y="5621338"/>
          <p14:tracePt t="13292" x="8204200" y="5646738"/>
          <p14:tracePt t="13307" x="8229600" y="5681663"/>
          <p14:tracePt t="13308" x="8262938" y="5689600"/>
          <p14:tracePt t="13323" x="8288338" y="5707063"/>
          <p14:tracePt t="13323" x="8305800" y="5740400"/>
          <p14:tracePt t="13340" x="8339138" y="5748338"/>
          <p14:tracePt t="13340" x="8348663" y="5765800"/>
          <p14:tracePt t="13357" x="8382000" y="5765800"/>
          <p14:tracePt t="13357" x="8399463" y="5783263"/>
          <p14:tracePt t="13374" x="8415338" y="5783263"/>
          <p14:tracePt t="13374" x="8415338" y="5799138"/>
          <p14:tracePt t="13406" x="8424863" y="5799138"/>
          <p14:tracePt t="15505" x="8440738" y="5799138"/>
          <p14:tracePt t="15521" x="8516938" y="5799138"/>
          <p14:tracePt t="15538" x="8678863" y="5722938"/>
          <p14:tracePt t="15558" x="8948738" y="5588000"/>
          <p14:tracePt t="15562" x="9101138" y="5486400"/>
          <p14:tracePt t="15574" x="9237663" y="5367338"/>
          <p14:tracePt t="15579" x="9398000" y="5214938"/>
          <p14:tracePt t="15591" x="9550400" y="5062538"/>
          <p14:tracePt t="15595" x="9669463" y="4902200"/>
          <p14:tracePt t="15608" x="9786938" y="4732338"/>
          <p14:tracePt t="15609" x="9888538" y="4538663"/>
          <p14:tracePt t="15624" x="9982200" y="4360863"/>
          <p14:tracePt t="15625" x="10040938" y="4157663"/>
          <p14:tracePt t="15641" x="10083800" y="3970338"/>
          <p14:tracePt t="15642" x="10117138" y="3776663"/>
          <p14:tracePt t="15658" x="10126663" y="3589338"/>
          <p14:tracePt t="15658" x="10126663" y="3403600"/>
          <p14:tracePt t="15674" x="10126663" y="3225800"/>
          <p14:tracePt t="15675" x="10101263" y="3167063"/>
          <p14:tracePt t="15691" x="10058400" y="3030538"/>
          <p14:tracePt t="15692" x="9999663" y="2928938"/>
          <p14:tracePt t="15708" x="9939338" y="2870200"/>
          <p14:tracePt t="15708" x="9863138" y="2794000"/>
          <p14:tracePt t="15724" x="9804400" y="2751138"/>
          <p14:tracePt t="15725" x="9728200" y="2717800"/>
          <p14:tracePt t="15741" x="9634538" y="2700338"/>
          <p14:tracePt t="15741" x="9558338" y="2700338"/>
          <p14:tracePt t="15758" x="9398000" y="2700338"/>
          <p14:tracePt t="15774" x="9237663" y="2811463"/>
          <p14:tracePt t="15791" x="9009063" y="2989263"/>
          <p14:tracePt t="15807" x="8847138" y="3208338"/>
          <p14:tracePt t="15824" x="8694738" y="3497263"/>
          <p14:tracePt t="15841" x="8593138" y="3792538"/>
          <p14:tracePt t="15857" x="8542338" y="3987800"/>
          <p14:tracePt t="15875" x="8501063" y="4259263"/>
          <p14:tracePt t="15891" x="8501063" y="4478338"/>
          <p14:tracePt t="15908" x="8516938" y="4706938"/>
          <p14:tracePt t="15912" x="8559800" y="4808538"/>
          <p14:tracePt t="15924" x="8618538" y="4884738"/>
          <p14:tracePt t="15929" x="8694738" y="4960938"/>
          <p14:tracePt t="15942" x="8770938" y="5037138"/>
          <p14:tracePt t="15947" x="8856663" y="5097463"/>
          <p14:tracePt t="15958" x="9024938" y="5173663"/>
          <p14:tracePt t="15961" x="9144000" y="5199063"/>
          <p14:tracePt t="15974" x="9296400" y="5199063"/>
          <p14:tracePt t="15978" x="9431338" y="5214938"/>
          <p14:tracePt t="15991" x="9593263" y="5214938"/>
          <p14:tracePt t="15995" x="9745663" y="5199063"/>
          <p14:tracePt t="16008" x="9906000" y="5156200"/>
          <p14:tracePt t="16012" x="10066338" y="5080000"/>
          <p14:tracePt t="16024" x="10253663" y="4978400"/>
          <p14:tracePt t="16027" x="10414000" y="4868863"/>
          <p14:tracePt t="16041" x="10548938" y="4724400"/>
          <p14:tracePt t="16043" x="10685463" y="4589463"/>
          <p14:tracePt t="16057" x="10820400" y="4419600"/>
          <p14:tracePt t="16061" x="10922000" y="4224338"/>
          <p14:tracePt t="16074" x="11015663" y="4046538"/>
          <p14:tracePt t="16078" x="11074400" y="3852863"/>
          <p14:tracePt t="16091" x="11099800" y="3751263"/>
          <p14:tracePt t="16094" x="11158538" y="3479800"/>
          <p14:tracePt t="16109" x="11158538" y="3302000"/>
          <p14:tracePt t="16109" x="11158538" y="3243263"/>
          <p14:tracePt t="16125" x="11158538" y="3090863"/>
          <p14:tracePt t="16125" x="11158538" y="2954338"/>
          <p14:tracePt t="16141" x="11133138" y="2870200"/>
          <p14:tracePt t="16142" x="11099800" y="2776538"/>
          <p14:tracePt t="16157" x="11041063" y="2717800"/>
          <p14:tracePt t="16158" x="10998200" y="2659063"/>
          <p14:tracePt t="16174" x="10939463" y="2616200"/>
          <p14:tracePt t="16175" x="10879138" y="2582863"/>
          <p14:tracePt t="16191" x="10828338" y="2573338"/>
          <p14:tracePt t="16191" x="10761663" y="2573338"/>
          <p14:tracePt t="16207" x="10685463" y="2573338"/>
          <p14:tracePt t="16208" x="10609263" y="2573338"/>
          <p14:tracePt t="16224" x="10533063" y="2573338"/>
          <p14:tracePt t="16225" x="10456863" y="2573338"/>
          <p14:tracePt t="16241" x="10294938" y="2659063"/>
          <p14:tracePt t="16257" x="10126663" y="2760663"/>
          <p14:tracePt t="16274" x="9982200" y="2895600"/>
          <p14:tracePt t="16290" x="9847263" y="3065463"/>
          <p14:tracePt t="16307" x="9685338" y="3319463"/>
          <p14:tracePt t="16324" x="9575800" y="3573463"/>
          <p14:tracePt t="16342" x="9499600" y="3767138"/>
          <p14:tracePt t="16347" x="9474200" y="3911600"/>
          <p14:tracePt t="16358" x="9431338" y="4021138"/>
          <p14:tracePt t="16374" x="9380538" y="4275138"/>
          <p14:tracePt t="16392" x="9355138" y="4470400"/>
          <p14:tracePt t="16397" x="9355138" y="4538663"/>
          <p14:tracePt t="16408" x="9355138" y="4614863"/>
          <p14:tracePt t="16424" x="9355138" y="4691063"/>
          <p14:tracePt t="16441" x="9398000" y="4792663"/>
          <p14:tracePt t="16445" x="9415463" y="4826000"/>
          <p14:tracePt t="16457" x="9456738" y="4859338"/>
          <p14:tracePt t="16461" x="9499600" y="4868863"/>
          <p14:tracePt t="16474" x="9558338" y="4902200"/>
          <p14:tracePt t="16477" x="9634538" y="4927600"/>
          <p14:tracePt t="16491" x="9694863" y="4960938"/>
          <p14:tracePt t="16495" x="9786938" y="4986338"/>
          <p14:tracePt t="16507" x="9863138" y="5003800"/>
          <p14:tracePt t="16511" x="9939338" y="5021263"/>
          <p14:tracePt t="16524" x="9964738" y="5037138"/>
          <p14:tracePt t="16528" x="10025063" y="5037138"/>
          <p14:tracePt t="16541" x="10083800" y="5046663"/>
          <p14:tracePt t="16545" x="10126663" y="5046663"/>
          <p14:tracePt t="16558" x="10177463" y="5046663"/>
          <p14:tracePt t="16561" x="10202863" y="5046663"/>
          <p14:tracePt t="16576" x="10236200" y="5046663"/>
          <p14:tracePt t="16577" x="10261600" y="5046663"/>
          <p14:tracePt t="16591" x="10279063" y="5046663"/>
          <p14:tracePt t="16593" x="10312400" y="5037138"/>
          <p14:tracePt t="16609" x="10320338" y="5037138"/>
          <p14:tracePt t="16610" x="10337800" y="5021263"/>
          <p14:tracePt t="16641" x="10355263" y="5003800"/>
          <p14:tracePt t="16675" x="10371138" y="5003800"/>
          <p14:tracePt t="17579" x="10371138" y="4986338"/>
          <p14:tracePt t="17586" x="10371138" y="4945063"/>
          <p14:tracePt t="17596" x="10380663" y="4902200"/>
          <p14:tracePt t="17601" x="10396538" y="4826000"/>
          <p14:tracePt t="17616" x="10431463" y="4732338"/>
          <p14:tracePt t="17616" x="10456863" y="4665663"/>
          <p14:tracePt t="17633" x="10515600" y="4376738"/>
          <p14:tracePt t="17633" x="10566400" y="4122738"/>
          <p14:tracePt t="17649" x="10609263" y="3827463"/>
          <p14:tracePt t="17650" x="10650538" y="3454400"/>
          <p14:tracePt t="17666" x="10685463" y="3030538"/>
          <p14:tracePt t="17666" x="10701338" y="2557463"/>
          <p14:tracePt t="17682" x="10744200" y="1625600"/>
          <p14:tracePt t="17683" x="10761663" y="1346200"/>
          <p14:tracePt t="17699" x="10828338" y="2111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28D7E4-A969-E872-8040-0BFB5B3DCE4B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 err="1"/>
              <a:t>Liquid</a:t>
            </a:r>
            <a:r>
              <a:rPr lang="fr-FR" sz="3200" dirty="0"/>
              <a:t> </a:t>
            </a:r>
            <a:r>
              <a:rPr lang="fr-FR" sz="3200" dirty="0" err="1"/>
              <a:t>gas</a:t>
            </a:r>
            <a:r>
              <a:rPr lang="fr-FR" sz="3200" dirty="0"/>
              <a:t> </a:t>
            </a:r>
            <a:r>
              <a:rPr lang="fr-FR" sz="3200" dirty="0" err="1"/>
              <a:t>porosimetry</a:t>
            </a:r>
            <a:r>
              <a:rPr lang="fr-FR" sz="3200" dirty="0"/>
              <a:t> ( n-</a:t>
            </a:r>
            <a:r>
              <a:rPr lang="fr-FR" sz="3200" dirty="0" err="1"/>
              <a:t>dodecane</a:t>
            </a:r>
            <a:r>
              <a:rPr lang="fr-FR" sz="3200" dirty="0"/>
              <a:t>/air) 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0" y="885825"/>
            <a:ext cx="5576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Results</a:t>
            </a:r>
            <a:r>
              <a:rPr lang="fr-FR" sz="2800" dirty="0"/>
              <a:t> for </a:t>
            </a:r>
            <a:r>
              <a:rPr lang="fr-FR" sz="2800" dirty="0" err="1"/>
              <a:t>freudenberg</a:t>
            </a:r>
            <a:r>
              <a:rPr lang="fr-FR" sz="2800" dirty="0"/>
              <a:t> H2315T10A 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8F9F3B-C4B0-CBFC-EDDB-2710B377D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7360" y="1446490"/>
            <a:ext cx="10129484" cy="576710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585236D-CB18-1C44-BA98-92DDADD79C2D}"/>
              </a:ext>
            </a:extLst>
          </p:cNvPr>
          <p:cNvSpPr txBox="1"/>
          <p:nvPr/>
        </p:nvSpPr>
        <p:spPr>
          <a:xfrm>
            <a:off x="9132124" y="3429000"/>
            <a:ext cx="28223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Modification of GDL </a:t>
            </a:r>
            <a:r>
              <a:rPr lang="fr-FR" dirty="0" err="1"/>
              <a:t>morphology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aging</a:t>
            </a:r>
            <a:r>
              <a:rPr lang="fr-FR" dirty="0"/>
              <a:t>, </a:t>
            </a:r>
            <a:r>
              <a:rPr lang="fr-FR" dirty="0" err="1"/>
              <a:t>larger</a:t>
            </a:r>
            <a:r>
              <a:rPr lang="fr-FR" dirty="0"/>
              <a:t> pores and in </a:t>
            </a:r>
            <a:r>
              <a:rPr lang="fr-FR" dirty="0" err="1"/>
              <a:t>greater</a:t>
            </a:r>
            <a:r>
              <a:rPr lang="fr-FR" dirty="0"/>
              <a:t> </a:t>
            </a:r>
            <a:r>
              <a:rPr lang="fr-FR" dirty="0" err="1"/>
              <a:t>quantity</a:t>
            </a:r>
            <a:endParaRPr lang="fr-FR" dirty="0"/>
          </a:p>
        </p:txBody>
      </p:sp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5164BE60-FCD7-D2CC-0E2A-1AFF031755CA}"/>
              </a:ext>
            </a:extLst>
          </p:cNvPr>
          <p:cNvSpPr/>
          <p:nvPr/>
        </p:nvSpPr>
        <p:spPr>
          <a:xfrm>
            <a:off x="7695210" y="3925348"/>
            <a:ext cx="978408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D667CD6-8CDE-9009-4090-E2C12A304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0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29"/>
    </mc:Choice>
    <mc:Fallback xmlns="">
      <p:transition spd="slow" advTm="24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28D7E4-A969-E872-8040-0BFB5B3DCE4B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/>
              <a:t>Conclusion and perspective :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2880" y="888385"/>
            <a:ext cx="6404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morphology of the GDL are modified :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182880" y="1325688"/>
            <a:ext cx="38795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For  the GDL Toray 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New : </a:t>
            </a:r>
            <a:r>
              <a:rPr lang="fr-FR" sz="2800" dirty="0" err="1"/>
              <a:t>Dmoy</a:t>
            </a:r>
            <a:r>
              <a:rPr lang="fr-FR" sz="2800" dirty="0"/>
              <a:t> = 31.7µm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/>
              <a:t>Aged</a:t>
            </a:r>
            <a:r>
              <a:rPr lang="fr-FR" sz="2800" dirty="0"/>
              <a:t> : </a:t>
            </a:r>
            <a:r>
              <a:rPr lang="fr-FR" sz="2800" dirty="0" err="1"/>
              <a:t>Dmoy</a:t>
            </a:r>
            <a:r>
              <a:rPr lang="fr-FR" sz="2800" dirty="0"/>
              <a:t> = 33.8 µm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200205" y="1325688"/>
            <a:ext cx="41951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For  the GDL </a:t>
            </a:r>
            <a:r>
              <a:rPr lang="fr-FR" sz="2800" dirty="0" err="1"/>
              <a:t>Freudenberg</a:t>
            </a:r>
            <a:r>
              <a:rPr lang="fr-FR" sz="2800" dirty="0"/>
              <a:t> 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New : </a:t>
            </a:r>
            <a:r>
              <a:rPr lang="fr-FR" sz="2800" dirty="0" err="1"/>
              <a:t>Dmoy</a:t>
            </a:r>
            <a:r>
              <a:rPr lang="fr-FR" sz="2800" dirty="0"/>
              <a:t> = 19.9µm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/>
              <a:t>Aged</a:t>
            </a:r>
            <a:r>
              <a:rPr lang="fr-FR" sz="2800" dirty="0"/>
              <a:t> : </a:t>
            </a:r>
            <a:r>
              <a:rPr lang="fr-FR" sz="2800" dirty="0" err="1"/>
              <a:t>Dmoy</a:t>
            </a:r>
            <a:r>
              <a:rPr lang="fr-FR" sz="2800" dirty="0"/>
              <a:t> =  21.6µm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3642873"/>
            <a:ext cx="2838581" cy="321512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260" y="3585078"/>
            <a:ext cx="2872740" cy="327292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799" y="3642872"/>
            <a:ext cx="2937641" cy="321671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82880" y="3061858"/>
            <a:ext cx="6241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Heterogeneous wettability applied to GDL</a:t>
            </a:r>
            <a:endParaRPr lang="fr-FR" sz="2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9235440" y="3429000"/>
            <a:ext cx="2956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f = Proportion of </a:t>
            </a:r>
            <a:r>
              <a:rPr lang="fr-FR" sz="2400" dirty="0" err="1"/>
              <a:t>hydrophilic</a:t>
            </a:r>
            <a:r>
              <a:rPr lang="fr-FR" sz="2400" dirty="0"/>
              <a:t> pores</a:t>
            </a:r>
          </a:p>
          <a:p>
            <a:endParaRPr lang="fr-FR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476F42-4911-AA76-8005-E6D5680508B2}"/>
              </a:ext>
            </a:extLst>
          </p:cNvPr>
          <p:cNvSpPr txBox="1"/>
          <p:nvPr/>
        </p:nvSpPr>
        <p:spPr>
          <a:xfrm>
            <a:off x="9178683" y="5215195"/>
            <a:ext cx="2975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Ref</a:t>
            </a:r>
            <a:r>
              <a:rPr lang="fr-FR" dirty="0"/>
              <a:t> : </a:t>
            </a:r>
            <a:r>
              <a:rPr lang="fr-FR" i="1" dirty="0" err="1"/>
              <a:t>Porométrie</a:t>
            </a:r>
            <a:r>
              <a:rPr lang="fr-FR" i="1" dirty="0"/>
              <a:t> liquide-liquide, </a:t>
            </a:r>
            <a:r>
              <a:rPr lang="fr-FR" i="1" dirty="0" err="1"/>
              <a:t>évaporométrie</a:t>
            </a:r>
            <a:r>
              <a:rPr lang="fr-FR" i="1" dirty="0"/>
              <a:t> et simulations sur </a:t>
            </a:r>
            <a:r>
              <a:rPr lang="fr-FR" i="1" dirty="0" err="1"/>
              <a:t>réseau</a:t>
            </a:r>
            <a:r>
              <a:rPr lang="fr-FR" i="1" dirty="0"/>
              <a:t> de pores. </a:t>
            </a:r>
          </a:p>
          <a:p>
            <a:r>
              <a:rPr lang="fr-FR" dirty="0"/>
              <a:t>Othman </a:t>
            </a:r>
            <a:r>
              <a:rPr lang="fr-FR" dirty="0" err="1"/>
              <a:t>Maalal</a:t>
            </a:r>
            <a:r>
              <a:rPr lang="fr-FR" dirty="0"/>
              <a:t>, IMFT, 2021 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43A16E-9723-0991-FD6A-D31A4F395846}"/>
              </a:ext>
            </a:extLst>
          </p:cNvPr>
          <p:cNvSpPr txBox="1"/>
          <p:nvPr/>
        </p:nvSpPr>
        <p:spPr>
          <a:xfrm>
            <a:off x="9216521" y="4307287"/>
            <a:ext cx="2937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Variation of f </a:t>
            </a:r>
            <a:r>
              <a:rPr lang="fr-FR" sz="2400" dirty="0" err="1">
                <a:solidFill>
                  <a:srgbClr val="FF0000"/>
                </a:solidFill>
              </a:rPr>
              <a:t>after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aging</a:t>
            </a:r>
            <a:r>
              <a:rPr lang="fr-FR" sz="2400" dirty="0">
                <a:solidFill>
                  <a:srgbClr val="FF0000"/>
                </a:solidFill>
              </a:rPr>
              <a:t> ?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C5167CBA-2F68-FB1B-E1BC-D8562A1EA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7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62"/>
    </mc:Choice>
    <mc:Fallback xmlns="">
      <p:transition spd="slow" advTm="98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82" x="2438400" y="177800"/>
          <p14:tracePt t="14191" x="2420938" y="388938"/>
          <p14:tracePt t="14199" x="2420938" y="627063"/>
          <p14:tracePt t="14206" x="2420938" y="838200"/>
          <p14:tracePt t="14214" x="2420938" y="939800"/>
          <p14:tracePt t="14223" x="2420938" y="1109663"/>
          <p14:tracePt t="14231" x="2446338" y="1236663"/>
          <p14:tracePt t="14239" x="2497138" y="1363663"/>
          <p14:tracePt t="14247" x="2522538" y="1447800"/>
          <p14:tracePt t="14255" x="2557463" y="1481138"/>
          <p14:tracePt t="14264" x="2582863" y="1541463"/>
          <p14:tracePt t="14272" x="2616200" y="1566863"/>
          <p14:tracePt t="14280" x="2633663" y="1582738"/>
          <p14:tracePt t="14288" x="2641600" y="1600200"/>
          <p14:tracePt t="14296" x="2659063" y="1617663"/>
          <p14:tracePt t="14312" x="2674938" y="1625600"/>
          <p14:tracePt t="14321" x="2692400" y="1625600"/>
          <p14:tracePt t="14329" x="2700338" y="1625600"/>
          <p14:tracePt t="14337" x="2717800" y="1617663"/>
          <p14:tracePt t="14346" x="2735263" y="1582738"/>
          <p14:tracePt t="14354" x="2751138" y="1566863"/>
          <p14:tracePt t="14362" x="2776538" y="1557338"/>
          <p14:tracePt t="14370" x="2794000" y="1524000"/>
          <p14:tracePt t="14378" x="2827338" y="1506538"/>
          <p14:tracePt t="14387" x="2852738" y="1481138"/>
          <p14:tracePt t="14395" x="2887663" y="1465263"/>
          <p14:tracePt t="14404" x="2895600" y="1430338"/>
          <p14:tracePt t="14411" x="2928938" y="1404938"/>
          <p14:tracePt t="14420" x="2946400" y="1389063"/>
          <p14:tracePt t="14427" x="2954338" y="1371600"/>
          <p14:tracePt t="14436" x="2971800" y="1363663"/>
          <p14:tracePt t="14452" x="2989263" y="1346200"/>
          <p14:tracePt t="14468" x="2989263" y="1328738"/>
          <p14:tracePt t="14493" x="2971800" y="1328738"/>
          <p14:tracePt t="14501" x="2946400" y="1328738"/>
          <p14:tracePt t="14509" x="2895600" y="1328738"/>
          <p14:tracePt t="14518" x="2852738" y="1328738"/>
          <p14:tracePt t="14526" x="2751138" y="1371600"/>
          <p14:tracePt t="14534" x="2692400" y="1404938"/>
          <p14:tracePt t="14542" x="2633663" y="1447800"/>
          <p14:tracePt t="14550" x="2557463" y="1506538"/>
          <p14:tracePt t="14558" x="2497138" y="1566863"/>
          <p14:tracePt t="14567" x="2481263" y="1600200"/>
          <p14:tracePt t="14575" x="2438400" y="1643063"/>
          <p14:tracePt t="14583" x="2405063" y="1701800"/>
          <p14:tracePt t="14591" x="2387600" y="1735138"/>
          <p14:tracePt t="14599" x="2387600" y="1760538"/>
          <p14:tracePt t="14607" x="2379663" y="1795463"/>
          <p14:tracePt t="14616" x="2379663" y="1836738"/>
          <p14:tracePt t="14624" x="2379663" y="1871663"/>
          <p14:tracePt t="14632" x="2387600" y="1897063"/>
          <p14:tracePt t="14640" x="2405063" y="1930400"/>
          <p14:tracePt t="14649" x="2446338" y="1973263"/>
          <p14:tracePt t="14657" x="2497138" y="1998663"/>
          <p14:tracePt t="14665" x="2557463" y="2032000"/>
          <p14:tracePt t="14673" x="2616200" y="2074863"/>
          <p14:tracePt t="14681" x="2692400" y="2108200"/>
          <p14:tracePt t="14689" x="2751138" y="2133600"/>
          <p14:tracePt t="14697" x="2776538" y="2133600"/>
          <p14:tracePt t="14706" x="2827338" y="2151063"/>
          <p14:tracePt t="14714" x="2870200" y="2166938"/>
          <p14:tracePt t="14722" x="2895600" y="2166938"/>
          <p14:tracePt t="14730" x="2913063" y="2166938"/>
          <p14:tracePt t="14739" x="2928938" y="2184400"/>
          <p14:tracePt t="14747" x="2946400" y="2184400"/>
          <p14:tracePt t="14812" x="2946400" y="2166938"/>
          <p14:tracePt t="14845" x="2946400" y="2151063"/>
          <p14:tracePt t="14894" x="2928938" y="2151063"/>
          <p14:tracePt t="14968" x="2913063" y="2151063"/>
          <p14:tracePt t="20149" x="2946400" y="2151063"/>
          <p14:tracePt t="20158" x="2989263" y="2166938"/>
          <p14:tracePt t="20164" x="3030538" y="2166938"/>
          <p14:tracePt t="20173" x="3081338" y="2184400"/>
          <p14:tracePt t="20180" x="3141663" y="2192338"/>
          <p14:tracePt t="20190" x="3243263" y="2227263"/>
          <p14:tracePt t="20197" x="3302000" y="2227263"/>
          <p14:tracePt t="20205" x="3421063" y="2243138"/>
          <p14:tracePt t="20213" x="3522663" y="2252663"/>
          <p14:tracePt t="20221" x="3598863" y="2252663"/>
          <p14:tracePt t="20229" x="3690938" y="2252663"/>
          <p14:tracePt t="20238" x="3751263" y="2252663"/>
          <p14:tracePt t="20246" x="3776663" y="2243138"/>
          <p14:tracePt t="20254" x="3827463" y="2227263"/>
          <p14:tracePt t="20263" x="3852863" y="2192338"/>
          <p14:tracePt t="20271" x="3886200" y="2184400"/>
          <p14:tracePt t="20279" x="3903663" y="2166938"/>
          <p14:tracePt t="20287" x="3911600" y="2151063"/>
          <p14:tracePt t="20295" x="3911600" y="2133600"/>
          <p14:tracePt t="20311" x="3911600" y="2125663"/>
          <p14:tracePt t="20320" x="3911600" y="2108200"/>
          <p14:tracePt t="20336" x="3903663" y="2090738"/>
          <p14:tracePt t="20344" x="3868738" y="2090738"/>
          <p14:tracePt t="20352" x="3827463" y="2074863"/>
          <p14:tracePt t="20361" x="3767138" y="2074863"/>
          <p14:tracePt t="20369" x="3632200" y="2065338"/>
          <p14:tracePt t="20377" x="3589338" y="2049463"/>
          <p14:tracePt t="20385" x="3479800" y="2032000"/>
          <p14:tracePt t="20393" x="3360738" y="2014538"/>
          <p14:tracePt t="20402" x="3167063" y="2014538"/>
          <p14:tracePt t="20410" x="3030538" y="2014538"/>
          <p14:tracePt t="20418" x="2954338" y="2014538"/>
          <p14:tracePt t="20426" x="2836863" y="2014538"/>
          <p14:tracePt t="20435" x="2717800" y="2014538"/>
          <p14:tracePt t="20442" x="2616200" y="2014538"/>
          <p14:tracePt t="20451" x="2573338" y="2014538"/>
          <p14:tracePt t="20459" x="2497138" y="2014538"/>
          <p14:tracePt t="20468" x="2420938" y="2014538"/>
          <p14:tracePt t="20475" x="2379663" y="2014538"/>
          <p14:tracePt t="20483" x="2328863" y="2014538"/>
          <p14:tracePt t="20491" x="2303463" y="2014538"/>
          <p14:tracePt t="20499" x="2268538" y="2014538"/>
          <p14:tracePt t="20507" x="2252663" y="2014538"/>
          <p14:tracePt t="20515" x="2243138" y="2014538"/>
          <p14:tracePt t="20532" x="2227263" y="2014538"/>
          <p14:tracePt t="20573" x="2227263" y="1998663"/>
          <p14:tracePt t="20877" x="2192338" y="1998663"/>
          <p14:tracePt t="20885" x="2166938" y="1989138"/>
          <p14:tracePt t="20893" x="2125663" y="1973263"/>
          <p14:tracePt t="20901" x="2049463" y="1955800"/>
          <p14:tracePt t="20910" x="1989138" y="1955800"/>
          <p14:tracePt t="20918" x="1871663" y="1938338"/>
          <p14:tracePt t="20927" x="1795463" y="1930400"/>
          <p14:tracePt t="20935" x="1600200" y="1912938"/>
          <p14:tracePt t="20942" x="1447800" y="1912938"/>
          <p14:tracePt t="20950" x="1312863" y="1897063"/>
          <p14:tracePt t="20961" x="1236663" y="1897063"/>
          <p14:tracePt t="20973" x="1109663" y="1879600"/>
          <p14:tracePt t="20979" x="982663" y="1879600"/>
          <p14:tracePt t="20990" x="896938" y="1879600"/>
          <p14:tracePt t="20994" x="855663" y="1879600"/>
          <p14:tracePt t="21006" x="779463" y="1871663"/>
          <p14:tracePt t="21011" x="728663" y="1871663"/>
          <p14:tracePt t="21023" x="668338" y="1871663"/>
          <p14:tracePt t="21027" x="642938" y="1871663"/>
          <p14:tracePt t="21039" x="609600" y="1871663"/>
          <p14:tracePt t="21044" x="584200" y="1871663"/>
          <p14:tracePt t="21056" x="566738" y="1871663"/>
          <p14:tracePt t="21062" x="550863" y="1871663"/>
          <p14:tracePt t="21073" x="541338" y="1871663"/>
          <p14:tracePt t="21074" x="525463" y="1871663"/>
          <p14:tracePt t="21082" x="508000" y="1871663"/>
          <p14:tracePt t="21098" x="490538" y="1871663"/>
          <p14:tracePt t="21114" x="490538" y="1879600"/>
          <p14:tracePt t="21122" x="474663" y="1879600"/>
          <p14:tracePt t="21238" x="474663" y="1897063"/>
          <p14:tracePt t="21327" x="474663" y="1912938"/>
          <p14:tracePt t="21376" x="465138" y="1912938"/>
          <p14:tracePt t="21556" x="465138" y="1930400"/>
          <p14:tracePt t="21630" x="474663" y="1930400"/>
          <p14:tracePt t="21695" x="490538" y="1930400"/>
          <p14:tracePt t="21737" x="508000" y="1930400"/>
          <p14:tracePt t="21745" x="508000" y="1938338"/>
          <p14:tracePt t="21769" x="525463" y="1938338"/>
          <p14:tracePt t="21786" x="541338" y="1938338"/>
          <p14:tracePt t="21802" x="566738" y="1938338"/>
          <p14:tracePt t="21811" x="601663" y="1955800"/>
          <p14:tracePt t="21819" x="627063" y="1973263"/>
          <p14:tracePt t="21827" x="668338" y="1998663"/>
          <p14:tracePt t="21836" x="719138" y="2032000"/>
          <p14:tracePt t="21843" x="779463" y="2065338"/>
          <p14:tracePt t="21852" x="838200" y="2090738"/>
          <p14:tracePt t="21860" x="922338" y="2125663"/>
          <p14:tracePt t="21868" x="1016000" y="2166938"/>
          <p14:tracePt t="21876" x="1176338" y="2227263"/>
          <p14:tracePt t="21884" x="1287463" y="2268538"/>
          <p14:tracePt t="21894" x="1422400" y="2286000"/>
          <p14:tracePt t="21902" x="1566863" y="2319338"/>
          <p14:tracePt t="21909" x="1701800" y="2328863"/>
          <p14:tracePt t="21918" x="1871663" y="2344738"/>
          <p14:tracePt t="21925" x="2032000" y="2362200"/>
          <p14:tracePt t="21935" x="2209800" y="2362200"/>
          <p14:tracePt t="21942" x="2405063" y="2362200"/>
          <p14:tracePt t="21950" x="2582863" y="2362200"/>
          <p14:tracePt t="21958" x="2692400" y="2362200"/>
          <p14:tracePt t="21966" x="2852738" y="2362200"/>
          <p14:tracePt t="21979" x="3005138" y="2344738"/>
          <p14:tracePt t="21983" x="3149600" y="2319338"/>
          <p14:tracePt t="21995" x="3302000" y="2286000"/>
          <p14:tracePt t="22000" x="3403600" y="2252663"/>
          <p14:tracePt t="22012" x="3497263" y="2227263"/>
          <p14:tracePt t="22016" x="3522663" y="2209800"/>
          <p14:tracePt t="22029" x="3589338" y="2184400"/>
          <p14:tracePt t="22034" x="3632200" y="2151063"/>
          <p14:tracePt t="22045" x="3649663" y="2133600"/>
          <p14:tracePt t="22048" x="3657600" y="2125663"/>
          <p14:tracePt t="22062" x="3675063" y="2108200"/>
          <p14:tracePt t="22065" x="3690938" y="2090738"/>
          <p14:tracePt t="22081" x="3690938" y="2074863"/>
          <p14:tracePt t="22097" x="3690938" y="2065338"/>
          <p14:tracePt t="22105" x="3657600" y="2065338"/>
          <p14:tracePt t="22113" x="3614738" y="2049463"/>
          <p14:tracePt t="22121" x="3573463" y="2032000"/>
          <p14:tracePt t="22130" x="3522663" y="2014538"/>
          <p14:tracePt t="22138" x="3454400" y="1998663"/>
          <p14:tracePt t="22146" x="3403600" y="1973263"/>
          <p14:tracePt t="22154" x="3335338" y="1955800"/>
          <p14:tracePt t="22162" x="3284538" y="1938338"/>
          <p14:tracePt t="22171" x="3225800" y="1930400"/>
          <p14:tracePt t="22179" x="3182938" y="1897063"/>
          <p14:tracePt t="22187" x="3106738" y="1879600"/>
          <p14:tracePt t="22195" x="3065463" y="1871663"/>
          <p14:tracePt t="22204" x="2989263" y="1871663"/>
          <p14:tracePt t="22212" x="2928938" y="1854200"/>
          <p14:tracePt t="22220" x="2852738" y="1836738"/>
          <p14:tracePt t="22228" x="2794000" y="1820863"/>
          <p14:tracePt t="22236" x="2717800" y="1811338"/>
          <p14:tracePt t="22245" x="2641600" y="1795463"/>
          <p14:tracePt t="22252" x="2573338" y="1778000"/>
          <p14:tracePt t="22261" x="2497138" y="1760538"/>
          <p14:tracePt t="22269" x="2420938" y="1744663"/>
          <p14:tracePt t="22278" x="2344738" y="1735138"/>
          <p14:tracePt t="22285" x="2286000" y="1735138"/>
          <p14:tracePt t="22294" x="2252663" y="1735138"/>
          <p14:tracePt t="22302" x="2192338" y="1735138"/>
          <p14:tracePt t="22311" x="2166938" y="1735138"/>
          <p14:tracePt t="22318" x="2125663" y="1735138"/>
          <p14:tracePt t="22327" x="2108200" y="1735138"/>
          <p14:tracePt t="22335" x="2090738" y="1735138"/>
          <p14:tracePt t="22351" x="2090738" y="1744663"/>
          <p14:tracePt t="22400" x="2133600" y="1744663"/>
          <p14:tracePt t="22408" x="2184400" y="1744663"/>
          <p14:tracePt t="22416" x="2252663" y="1744663"/>
          <p14:tracePt t="22425" x="2328863" y="1735138"/>
          <p14:tracePt t="22433" x="2420938" y="1719263"/>
          <p14:tracePt t="22441" x="2506663" y="1684338"/>
          <p14:tracePt t="22449" x="2582863" y="1658938"/>
          <p14:tracePt t="22457" x="2659063" y="1643063"/>
          <p14:tracePt t="22466" x="2692400" y="1617663"/>
          <p14:tracePt t="22474" x="2751138" y="1600200"/>
          <p14:tracePt t="22482" x="2794000" y="1582738"/>
          <p14:tracePt t="22490" x="2827338" y="1566863"/>
          <p14:tracePt t="22498" x="2852738" y="1557338"/>
          <p14:tracePt t="22507" x="2870200" y="1541463"/>
          <p14:tracePt t="22523" x="2870200" y="1524000"/>
          <p14:tracePt t="22547" x="2852738" y="1506538"/>
          <p14:tracePt t="22556" x="2827338" y="1506538"/>
          <p14:tracePt t="22564" x="2776538" y="1490663"/>
          <p14:tracePt t="22572" x="2717800" y="1490663"/>
          <p14:tracePt t="22580" x="2659063" y="1490663"/>
          <p14:tracePt t="22589" x="2598738" y="1490663"/>
          <p14:tracePt t="22597" x="2522538" y="1490663"/>
          <p14:tracePt t="22605" x="2463800" y="1490663"/>
          <p14:tracePt t="22613" x="2438400" y="1490663"/>
          <p14:tracePt t="22621" x="2379663" y="1490663"/>
          <p14:tracePt t="22629" x="2344738" y="1490663"/>
          <p14:tracePt t="22637" x="2319338" y="1506538"/>
          <p14:tracePt t="22646" x="2303463" y="1506538"/>
          <p14:tracePt t="22654" x="2286000" y="1524000"/>
          <p14:tracePt t="22678" x="2286000" y="1541463"/>
          <p14:tracePt t="22711" x="2286000" y="1557338"/>
          <p14:tracePt t="22744" x="2303463" y="1557338"/>
          <p14:tracePt t="22908" x="2303463" y="1541463"/>
          <p14:tracePt t="22990" x="2303463" y="1524000"/>
          <p14:tracePt t="23253" x="2303463" y="1541463"/>
          <p14:tracePt t="23260" x="2286000" y="1600200"/>
          <p14:tracePt t="23269" x="2252663" y="1676400"/>
          <p14:tracePt t="23277" x="2243138" y="1744663"/>
          <p14:tracePt t="23287" x="2209800" y="1897063"/>
          <p14:tracePt t="23294" x="2184400" y="2049463"/>
          <p14:tracePt t="23302" x="2166938" y="2227263"/>
          <p14:tracePt t="23311" x="2151063" y="2405063"/>
          <p14:tracePt t="23318" x="2151063" y="2497138"/>
          <p14:tracePt t="23326" x="2151063" y="2641600"/>
          <p14:tracePt t="23334" x="2151063" y="2760663"/>
          <p14:tracePt t="23343" x="2151063" y="2887663"/>
          <p14:tracePt t="23350" x="2166938" y="2971800"/>
          <p14:tracePt t="23359" x="2192338" y="3048000"/>
          <p14:tracePt t="23367" x="2243138" y="3106738"/>
          <p14:tracePt t="23376" x="2286000" y="3149600"/>
          <p14:tracePt t="23384" x="2328863" y="3182938"/>
          <p14:tracePt t="23392" x="2379663" y="3208338"/>
          <p14:tracePt t="23400" x="2420938" y="3208338"/>
          <p14:tracePt t="23408" x="2463800" y="3225800"/>
          <p14:tracePt t="23416" x="2506663" y="3225800"/>
          <p14:tracePt t="23424" x="2540000" y="3225800"/>
          <p14:tracePt t="23432" x="2557463" y="3225800"/>
          <p14:tracePt t="23441" x="2582863" y="3200400"/>
          <p14:tracePt t="23449" x="2616200" y="3182938"/>
          <p14:tracePt t="23457" x="2641600" y="3141663"/>
          <p14:tracePt t="23466" x="2659063" y="3124200"/>
          <p14:tracePt t="23473" x="2692400" y="3081338"/>
          <p14:tracePt t="23482" x="2692400" y="3048000"/>
          <p14:tracePt t="23490" x="2700338" y="3014663"/>
          <p14:tracePt t="23498" x="2700338" y="2989263"/>
          <p14:tracePt t="23508" x="2717800" y="2971800"/>
          <p14:tracePt t="23516" x="2717800" y="2946400"/>
          <p14:tracePt t="23523" x="2717800" y="2928938"/>
          <p14:tracePt t="23531" x="2717800" y="2913063"/>
          <p14:tracePt t="23539" x="2717800" y="2895600"/>
          <p14:tracePt t="23547" x="2700338" y="2887663"/>
          <p14:tracePt t="23556" x="2692400" y="2870200"/>
          <p14:tracePt t="23563" x="2659063" y="2852738"/>
          <p14:tracePt t="23572" x="2598738" y="2827338"/>
          <p14:tracePt t="23580" x="2506663" y="2794000"/>
          <p14:tracePt t="23589" x="2446338" y="2776538"/>
          <p14:tracePt t="23596" x="2362200" y="2751138"/>
          <p14:tracePt t="23606" x="2268538" y="2735263"/>
          <p14:tracePt t="23612" x="2166938" y="2700338"/>
          <p14:tracePt t="23622" x="2049463" y="2692400"/>
          <p14:tracePt t="23629" x="1930400" y="2674938"/>
          <p14:tracePt t="23639" x="1836738" y="2674938"/>
          <p14:tracePt t="23645" x="1744663" y="2674938"/>
          <p14:tracePt t="23656" x="1658938" y="2674938"/>
          <p14:tracePt t="23661" x="1625600" y="2674938"/>
          <p14:tracePt t="23672" x="1506538" y="2674938"/>
          <p14:tracePt t="23678" x="1490663" y="2674938"/>
          <p14:tracePt t="23689" x="1447800" y="2674938"/>
          <p14:tracePt t="23694" x="1404938" y="2674938"/>
          <p14:tracePt t="23706" x="1371600" y="2692400"/>
          <p14:tracePt t="23710" x="1346200" y="2692400"/>
          <p14:tracePt t="23722" x="1328738" y="2700338"/>
          <p14:tracePt t="23727" x="1312863" y="2700338"/>
          <p14:tracePt t="23739" x="1303338" y="2717800"/>
          <p14:tracePt t="23752" x="1287463" y="2717800"/>
          <p14:tracePt t="23768" x="1287463" y="2735263"/>
          <p14:tracePt t="23850" x="1270000" y="2735263"/>
          <p14:tracePt t="23858" x="1252538" y="2735263"/>
          <p14:tracePt t="23866" x="1236663" y="2735263"/>
          <p14:tracePt t="23874" x="1227138" y="2735263"/>
          <p14:tracePt t="23883" x="1193800" y="2735263"/>
          <p14:tracePt t="23891" x="1168400" y="2735263"/>
          <p14:tracePt t="23899" x="1117600" y="2735263"/>
          <p14:tracePt t="23907" x="1074738" y="2751138"/>
          <p14:tracePt t="23915" x="1033463" y="2760663"/>
          <p14:tracePt t="23924" x="973138" y="2776538"/>
          <p14:tracePt t="23932" x="914400" y="2776538"/>
          <p14:tracePt t="23940" x="881063" y="2794000"/>
          <p14:tracePt t="23948" x="820738" y="2811463"/>
          <p14:tracePt t="23956" x="795338" y="2811463"/>
          <p14:tracePt t="23965" x="744538" y="2827338"/>
          <p14:tracePt t="23973" x="719138" y="2827338"/>
          <p14:tracePt t="23981" x="685800" y="2827338"/>
          <p14:tracePt t="23989" x="668338" y="2836863"/>
          <p14:tracePt t="23997" x="660400" y="2836863"/>
          <p14:tracePt t="24005" x="642938" y="2836863"/>
          <p14:tracePt t="24014" x="627063" y="2836863"/>
          <p14:tracePt t="24194" x="642938" y="2836863"/>
          <p14:tracePt t="24202" x="660400" y="2836863"/>
          <p14:tracePt t="24211" x="685800" y="2836863"/>
          <p14:tracePt t="24218" x="719138" y="2836863"/>
          <p14:tracePt t="24227" x="762000" y="2836863"/>
          <p14:tracePt t="24235" x="863600" y="2836863"/>
          <p14:tracePt t="24243" x="973138" y="2836863"/>
          <p14:tracePt t="24251" x="1074738" y="2836863"/>
          <p14:tracePt t="24259" x="1227138" y="2836863"/>
          <p14:tracePt t="24268" x="1389063" y="2836863"/>
          <p14:tracePt t="24276" x="1557338" y="2836863"/>
          <p14:tracePt t="24284" x="1719263" y="2836863"/>
          <p14:tracePt t="24292" x="1879600" y="2836863"/>
          <p14:tracePt t="24300" x="1973263" y="2836863"/>
          <p14:tracePt t="24308" x="2125663" y="2836863"/>
          <p14:tracePt t="24317" x="2268538" y="2836863"/>
          <p14:tracePt t="24325" x="2405063" y="2836863"/>
          <p14:tracePt t="24333" x="2497138" y="2836863"/>
          <p14:tracePt t="24341" x="2598738" y="2836863"/>
          <p14:tracePt t="24350" x="2633663" y="2836863"/>
          <p14:tracePt t="24358" x="2717800" y="2836863"/>
          <p14:tracePt t="24366" x="2760663" y="2827338"/>
          <p14:tracePt t="24374" x="2811463" y="2827338"/>
          <p14:tracePt t="24382" x="2836863" y="2827338"/>
          <p14:tracePt t="24390" x="2852738" y="2827338"/>
          <p14:tracePt t="24399" x="2870200" y="2827338"/>
          <p14:tracePt t="24407" x="2887663" y="2827338"/>
          <p14:tracePt t="24423" x="2895600" y="2827338"/>
          <p14:tracePt t="25433" x="2946400" y="2827338"/>
          <p14:tracePt t="25440" x="2989263" y="2811463"/>
          <p14:tracePt t="25453" x="3030538" y="2794000"/>
          <p14:tracePt t="25461" x="3065463" y="2776538"/>
          <p14:tracePt t="25466" x="3106738" y="2776538"/>
          <p14:tracePt t="25477" x="3149600" y="2751138"/>
          <p14:tracePt t="25481" x="3182938" y="2751138"/>
          <p14:tracePt t="25493" x="3208338" y="2735263"/>
          <p14:tracePt t="25498" x="3225800" y="2735263"/>
          <p14:tracePt t="25510" x="3243263" y="2717800"/>
          <p14:tracePt t="25515" x="3259138" y="2717800"/>
          <p14:tracePt t="25530" x="3259138" y="2700338"/>
          <p14:tracePt t="25545" x="3268663" y="2700338"/>
          <p14:tracePt t="25595" x="3259138" y="2700338"/>
          <p14:tracePt t="25619" x="3243263" y="2700338"/>
          <p14:tracePt t="25636" x="3225800" y="2700338"/>
          <p14:tracePt t="25644" x="3225800" y="2717800"/>
          <p14:tracePt t="25668" x="3208338" y="2717800"/>
          <p14:tracePt t="25701" x="3208338" y="2735263"/>
          <p14:tracePt t="25817" x="3225800" y="2735263"/>
          <p14:tracePt t="25898" x="3243263" y="2735263"/>
          <p14:tracePt t="25930" x="3259138" y="2735263"/>
          <p14:tracePt t="25947" x="3268663" y="2735263"/>
          <p14:tracePt t="25963" x="3284538" y="2735263"/>
          <p14:tracePt t="25971" x="3319463" y="2735263"/>
          <p14:tracePt t="25980" x="3344863" y="2735263"/>
          <p14:tracePt t="25988" x="3360738" y="2735263"/>
          <p14:tracePt t="25996" x="3403600" y="2735263"/>
          <p14:tracePt t="26004" x="3436938" y="2735263"/>
          <p14:tracePt t="26012" x="3462338" y="2751138"/>
          <p14:tracePt t="26021" x="3513138" y="2751138"/>
          <p14:tracePt t="26029" x="3538538" y="2760663"/>
          <p14:tracePt t="26037" x="3573463" y="2760663"/>
          <p14:tracePt t="26045" x="3598863" y="2760663"/>
          <p14:tracePt t="26053" x="3632200" y="2776538"/>
          <p14:tracePt t="26062" x="3657600" y="2776538"/>
          <p14:tracePt t="26070" x="3675063" y="2776538"/>
          <p14:tracePt t="26078" x="3708400" y="2794000"/>
          <p14:tracePt t="26086" x="3716338" y="2794000"/>
          <p14:tracePt t="26104" x="3733800" y="2811463"/>
          <p14:tracePt t="26120" x="3751263" y="2811463"/>
          <p14:tracePt t="26168" x="3767138" y="2811463"/>
          <p14:tracePt t="26217" x="3776663" y="2811463"/>
          <p14:tracePt t="26274" x="3792538" y="2811463"/>
          <p14:tracePt t="26307" x="3810000" y="2811463"/>
          <p14:tracePt t="26315" x="3827463" y="2794000"/>
          <p14:tracePt t="26332" x="3843338" y="2794000"/>
          <p14:tracePt t="26340" x="3868738" y="2776538"/>
          <p14:tracePt t="26349" x="3886200" y="2776538"/>
          <p14:tracePt t="26357" x="3903663" y="2776538"/>
          <p14:tracePt t="26365" x="3911600" y="2760663"/>
          <p14:tracePt t="26373" x="3929063" y="2760663"/>
          <p14:tracePt t="26381" x="3944938" y="2751138"/>
          <p14:tracePt t="26389" x="3962400" y="2751138"/>
          <p14:tracePt t="26397" x="3987800" y="2751138"/>
          <p14:tracePt t="26405" x="4005263" y="2735263"/>
          <p14:tracePt t="26414" x="4021138" y="2735263"/>
          <p14:tracePt t="26422" x="4021138" y="2717800"/>
          <p14:tracePt t="26430" x="4030663" y="2717800"/>
          <p14:tracePt t="26438" x="4046538" y="2717800"/>
          <p14:tracePt t="26455" x="4046538" y="2700338"/>
          <p14:tracePt t="26471" x="4064000" y="2700338"/>
          <p14:tracePt t="26586" x="4064000" y="2692400"/>
          <p14:tracePt t="26709" x="4064000" y="2674938"/>
          <p14:tracePt t="26733" x="4046538" y="2674938"/>
          <p14:tracePt t="26757" x="4046538" y="2659063"/>
          <p14:tracePt t="26782" x="4046538" y="2641600"/>
          <p14:tracePt t="26799" x="4046538" y="2633663"/>
          <p14:tracePt t="26815" x="4046538" y="2598738"/>
          <p14:tracePt t="26823" x="4046538" y="2582863"/>
          <p14:tracePt t="26831" x="4046538" y="2573338"/>
          <p14:tracePt t="26840" x="4046538" y="2540000"/>
          <p14:tracePt t="26848" x="4064000" y="2522538"/>
          <p14:tracePt t="26856" x="4064000" y="2506663"/>
          <p14:tracePt t="26864" x="4064000" y="2481263"/>
          <p14:tracePt t="26881" x="4064000" y="2463800"/>
          <p14:tracePt t="26897" x="4064000" y="2446338"/>
          <p14:tracePt t="26905" x="4064000" y="2438400"/>
          <p14:tracePt t="26913" x="4046538" y="2420938"/>
          <p14:tracePt t="26921" x="4030663" y="2405063"/>
          <p14:tracePt t="26930" x="4005263" y="2387600"/>
          <p14:tracePt t="26938" x="3970338" y="2379663"/>
          <p14:tracePt t="26946" x="3929063" y="2344738"/>
          <p14:tracePt t="26955" x="3868738" y="2328863"/>
          <p14:tracePt t="26963" x="3827463" y="2319338"/>
          <p14:tracePt t="26971" x="3733800" y="2303463"/>
          <p14:tracePt t="26979" x="3657600" y="2303463"/>
          <p14:tracePt t="26988" x="3538538" y="2268538"/>
          <p14:tracePt t="26995" x="3421063" y="2268538"/>
          <p14:tracePt t="27004" x="3268663" y="2268538"/>
          <p14:tracePt t="27012" x="3141663" y="2268538"/>
          <p14:tracePt t="27021" x="2989263" y="2268538"/>
          <p14:tracePt t="27028" x="2895600" y="2268538"/>
          <p14:tracePt t="27036" x="2751138" y="2268538"/>
          <p14:tracePt t="27045" x="2633663" y="2303463"/>
          <p14:tracePt t="27055" x="2497138" y="2319338"/>
          <p14:tracePt t="27061" x="2379663" y="2344738"/>
          <p14:tracePt t="27069" x="2328863" y="2344738"/>
          <p14:tracePt t="27077" x="2209800" y="2379663"/>
          <p14:tracePt t="27086" x="2184400" y="2387600"/>
          <p14:tracePt t="27094" x="2125663" y="2387600"/>
          <p14:tracePt t="27102" x="2090738" y="2405063"/>
          <p14:tracePt t="27110" x="2065338" y="2405063"/>
          <p14:tracePt t="27118" x="2049463" y="2420938"/>
          <p14:tracePt t="27126" x="2032000" y="2420938"/>
          <p14:tracePt t="27134" x="2014538" y="2420938"/>
          <p14:tracePt t="27168" x="2032000" y="2420938"/>
          <p14:tracePt t="27390" x="1989138" y="2405063"/>
          <p14:tracePt t="27397" x="1930400" y="2387600"/>
          <p14:tracePt t="27405" x="1836738" y="2362200"/>
          <p14:tracePt t="27413" x="1744663" y="2344738"/>
          <p14:tracePt t="27421" x="1658938" y="2328863"/>
          <p14:tracePt t="27430" x="1557338" y="2328863"/>
          <p14:tracePt t="27438" x="1447800" y="2328863"/>
          <p14:tracePt t="27448" x="1328738" y="2328863"/>
          <p14:tracePt t="27455" x="1135063" y="2328863"/>
          <p14:tracePt t="27463" x="939800" y="2344738"/>
          <p14:tracePt t="27472" x="762000" y="2379663"/>
          <p14:tracePt t="27480" x="685800" y="2405063"/>
          <p14:tracePt t="27488" x="525463" y="2438400"/>
          <p14:tracePt t="27496" x="388938" y="2481263"/>
          <p14:tracePt t="27504" x="287338" y="2497138"/>
          <p14:tracePt t="27512" x="236538" y="2506663"/>
          <p14:tracePt t="27521" x="177800" y="2540000"/>
          <p14:tracePt t="27529" x="134938" y="2557463"/>
          <p14:tracePt t="27538" x="101600" y="2557463"/>
          <p14:tracePt t="27546" x="93663" y="2573338"/>
          <p14:tracePt t="27553" x="76200" y="2573338"/>
          <p14:tracePt t="27610" x="101600" y="2573338"/>
          <p14:tracePt t="27618" x="160338" y="2573338"/>
          <p14:tracePt t="27626" x="271463" y="2573338"/>
          <p14:tracePt t="27634" x="330200" y="2573338"/>
          <p14:tracePt t="27643" x="490538" y="2598738"/>
          <p14:tracePt t="27651" x="627063" y="2616200"/>
          <p14:tracePt t="27659" x="703263" y="2616200"/>
          <p14:tracePt t="27667" x="820738" y="2633663"/>
          <p14:tracePt t="27676" x="939800" y="2641600"/>
          <p14:tracePt t="27684" x="1058863" y="2641600"/>
          <p14:tracePt t="27692" x="1150938" y="2641600"/>
          <p14:tracePt t="27700" x="1176338" y="2641600"/>
          <p14:tracePt t="27709" x="1236663" y="2641600"/>
          <p14:tracePt t="27716" x="1287463" y="2641600"/>
          <p14:tracePt t="27725" x="1312863" y="2641600"/>
          <p14:tracePt t="27733" x="1346200" y="2633663"/>
          <p14:tracePt t="27741" x="1363663" y="2633663"/>
          <p14:tracePt t="27749" x="1363663" y="2616200"/>
          <p14:tracePt t="27757" x="1371600" y="2598738"/>
          <p14:tracePt t="27774" x="1371600" y="2582863"/>
          <p14:tracePt t="27782" x="1363663" y="2573338"/>
          <p14:tracePt t="27790" x="1328738" y="2557463"/>
          <p14:tracePt t="27798" x="1252538" y="2540000"/>
          <p14:tracePt t="27807" x="1176338" y="2522538"/>
          <p14:tracePt t="27815" x="1058863" y="2506663"/>
          <p14:tracePt t="27823" x="922338" y="2497138"/>
          <p14:tracePt t="27831" x="795338" y="2497138"/>
          <p14:tracePt t="27839" x="627063" y="2497138"/>
          <p14:tracePt t="27847" x="550863" y="2497138"/>
          <p14:tracePt t="27855" x="406400" y="2497138"/>
          <p14:tracePt t="27864" x="254000" y="2506663"/>
          <p14:tracePt t="27872" x="134938" y="2540000"/>
          <p14:tracePt t="27880" x="33338" y="2573338"/>
          <p14:tracePt t="28028" x="58738" y="2776538"/>
          <p14:tracePt t="28036" x="160338" y="2827338"/>
          <p14:tracePt t="28044" x="296863" y="2870200"/>
          <p14:tracePt t="28052" x="449263" y="2928938"/>
          <p14:tracePt t="28060" x="627063" y="2954338"/>
          <p14:tracePt t="28068" x="855663" y="3014663"/>
          <p14:tracePt t="28076" x="1058863" y="3065463"/>
          <p14:tracePt t="28085" x="1287463" y="3090863"/>
          <p14:tracePt t="28093" x="1506538" y="3106738"/>
          <p14:tracePt t="28101" x="1600200" y="3124200"/>
          <p14:tracePt t="28109" x="1778000" y="3124200"/>
          <p14:tracePt t="28118" x="1912938" y="3124200"/>
          <p14:tracePt t="28126" x="2032000" y="3124200"/>
          <p14:tracePt t="28134" x="2108200" y="3090863"/>
          <p14:tracePt t="28142" x="2133600" y="3081338"/>
          <p14:tracePt t="28150" x="2192338" y="3048000"/>
          <p14:tracePt t="28159" x="2227263" y="3014663"/>
          <p14:tracePt t="28167" x="2252663" y="2989263"/>
          <p14:tracePt t="28176" x="2268538" y="2971800"/>
          <p14:tracePt t="28183" x="2268538" y="2954338"/>
          <p14:tracePt t="28192" x="2268538" y="2928938"/>
          <p14:tracePt t="28199" x="2268538" y="2913063"/>
          <p14:tracePt t="28208" x="2268538" y="2887663"/>
          <p14:tracePt t="28216" x="2252663" y="2870200"/>
          <p14:tracePt t="28226" x="2192338" y="2852738"/>
          <p14:tracePt t="28232" x="2108200" y="2836863"/>
          <p14:tracePt t="28240" x="2014538" y="2827338"/>
          <p14:tracePt t="28248" x="1871663" y="2827338"/>
          <p14:tracePt t="28257" x="1719263" y="2827338"/>
          <p14:tracePt t="28265" x="1557338" y="2827338"/>
          <p14:tracePt t="28273" x="1481138" y="2827338"/>
          <p14:tracePt t="28282" x="1346200" y="2852738"/>
          <p14:tracePt t="28289" x="1211263" y="2887663"/>
          <p14:tracePt t="28298" x="1168400" y="2895600"/>
          <p14:tracePt t="28306" x="1074738" y="2928938"/>
          <p14:tracePt t="28314" x="1016000" y="2946400"/>
          <p14:tracePt t="28322" x="973138" y="2954338"/>
          <p14:tracePt t="28330" x="922338" y="2971800"/>
          <p14:tracePt t="28339" x="914400" y="2971800"/>
          <p14:tracePt t="28347" x="896938" y="2989263"/>
          <p14:tracePt t="28363" x="896938" y="3005138"/>
          <p14:tracePt t="30027" x="914400" y="3005138"/>
          <p14:tracePt t="30040" x="939800" y="3005138"/>
          <p14:tracePt t="30045" x="998538" y="3005138"/>
          <p14:tracePt t="30053" x="1074738" y="3005138"/>
          <p14:tracePt t="30063" x="1193800" y="3005138"/>
          <p14:tracePt t="30068" x="1328738" y="3005138"/>
          <p14:tracePt t="30076" x="1617663" y="3005138"/>
          <p14:tracePt t="30084" x="1854200" y="2989263"/>
          <p14:tracePt t="30092" x="2166938" y="2989263"/>
          <p14:tracePt t="30101" x="2573338" y="2971800"/>
          <p14:tracePt t="30115" x="3378200" y="2946400"/>
          <p14:tracePt t="30119" x="3970338" y="2946400"/>
          <p14:tracePt t="30130" x="4300538" y="2946400"/>
          <p14:tracePt t="30136" x="5427663" y="2928938"/>
          <p14:tracePt t="30146" x="5722938" y="2928938"/>
          <p14:tracePt t="30150" x="6350000" y="2913063"/>
          <p14:tracePt t="30163" x="6891338" y="2895600"/>
          <p14:tracePt t="30168" x="7112000" y="2887663"/>
          <p14:tracePt t="30180" x="7526338" y="2852738"/>
          <p14:tracePt t="30185" x="7840663" y="2827338"/>
          <p14:tracePt t="30196" x="7967663" y="2811463"/>
          <p14:tracePt t="30203" x="8161338" y="2776538"/>
          <p14:tracePt t="30213" x="8221663" y="2751138"/>
          <p14:tracePt t="30219" x="8323263" y="2735263"/>
          <p14:tracePt t="30230" x="8382000" y="2700338"/>
          <p14:tracePt t="30238" x="8415338" y="2692400"/>
          <p14:tracePt t="30246" x="8440738" y="2674938"/>
          <p14:tracePt t="30252" x="8440738" y="2659063"/>
          <p14:tracePt t="30263" x="8458200" y="2659063"/>
          <p14:tracePt t="31485" x="8424863" y="2659063"/>
          <p14:tracePt t="31493" x="8382000" y="2641600"/>
          <p14:tracePt t="31501" x="8339138" y="2633663"/>
          <p14:tracePt t="31510" x="8288338" y="2598738"/>
          <p14:tracePt t="31517" x="8247063" y="2582863"/>
          <p14:tracePt t="31526" x="8186738" y="2573338"/>
          <p14:tracePt t="31534" x="8051800" y="2522538"/>
          <p14:tracePt t="31543" x="7916863" y="2497138"/>
          <p14:tracePt t="31550" x="7739063" y="2463800"/>
          <p14:tracePt t="31559" x="7561263" y="2446338"/>
          <p14:tracePt t="31566" x="7332663" y="2438400"/>
          <p14:tracePt t="31575" x="7112000" y="2420938"/>
          <p14:tracePt t="31583" x="6858000" y="2420938"/>
          <p14:tracePt t="31591" x="6621463" y="2420938"/>
          <p14:tracePt t="31599" x="6392863" y="2420938"/>
          <p14:tracePt t="31608" x="6197600" y="2420938"/>
          <p14:tracePt t="31615" x="6113463" y="2420938"/>
          <p14:tracePt t="31624" x="5961063" y="2420938"/>
          <p14:tracePt t="31632" x="5824538" y="2420938"/>
          <p14:tracePt t="31640" x="5689600" y="2438400"/>
          <p14:tracePt t="31648" x="5588000" y="2446338"/>
          <p14:tracePt t="31657" x="5494338" y="2446338"/>
          <p14:tracePt t="31672" x="5427663" y="2463800"/>
          <p14:tracePt t="31676" x="5351463" y="2481263"/>
          <p14:tracePt t="31689" x="5300663" y="2481263"/>
          <p14:tracePt t="31689" x="5240338" y="2497138"/>
          <p14:tracePt t="31698" x="5199063" y="2497138"/>
          <p14:tracePt t="31705" x="5156200" y="2497138"/>
          <p14:tracePt t="31714" x="5122863" y="2497138"/>
          <p14:tracePt t="31722" x="5097463" y="2497138"/>
          <p14:tracePt t="31730" x="5062538" y="2481263"/>
          <p14:tracePt t="31739" x="5046663" y="2463800"/>
          <p14:tracePt t="31747" x="5037138" y="2446338"/>
          <p14:tracePt t="31755" x="5021263" y="2446338"/>
          <p14:tracePt t="31763" x="5003800" y="2438400"/>
          <p14:tracePt t="31771" x="5003800" y="2420938"/>
          <p14:tracePt t="31779" x="4986338" y="2420938"/>
          <p14:tracePt t="31788" x="4986338" y="2405063"/>
          <p14:tracePt t="31795" x="4978400" y="2405063"/>
          <p14:tracePt t="31911" x="4978400" y="2387600"/>
          <p14:tracePt t="31918" x="4986338" y="2387600"/>
          <p14:tracePt t="31926" x="5021263" y="2379663"/>
          <p14:tracePt t="31935" x="5062538" y="2362200"/>
          <p14:tracePt t="31943" x="5113338" y="2328863"/>
          <p14:tracePt t="31951" x="5156200" y="2319338"/>
          <p14:tracePt t="31959" x="5232400" y="2286000"/>
          <p14:tracePt t="31967" x="5291138" y="2252663"/>
          <p14:tracePt t="31976" x="5376863" y="2227263"/>
          <p14:tracePt t="31984" x="5529263" y="2184400"/>
          <p14:tracePt t="31992" x="5630863" y="2151063"/>
          <p14:tracePt t="32000" x="5765800" y="2125663"/>
          <p14:tracePt t="32008" x="5918200" y="2090738"/>
          <p14:tracePt t="32016" x="6053138" y="2074863"/>
          <p14:tracePt t="32025" x="6215063" y="2074863"/>
          <p14:tracePt t="32033" x="6392863" y="2074863"/>
          <p14:tracePt t="32041" x="6570663" y="2074863"/>
          <p14:tracePt t="32049" x="6756400" y="2074863"/>
          <p14:tracePt t="32058" x="6916738" y="2074863"/>
          <p14:tracePt t="32066" x="7078663" y="2074863"/>
          <p14:tracePt t="32074" x="7154863" y="2074863"/>
          <p14:tracePt t="32082" x="7272338" y="2074863"/>
          <p14:tracePt t="32090" x="7408863" y="2074863"/>
          <p14:tracePt t="32098" x="7442200" y="2074863"/>
          <p14:tracePt t="32106" x="7526338" y="2065338"/>
          <p14:tracePt t="32115" x="7586663" y="2065338"/>
          <p14:tracePt t="32123" x="7637463" y="2065338"/>
          <p14:tracePt t="32131" x="7662863" y="2049463"/>
          <p14:tracePt t="32139" x="7696200" y="2049463"/>
          <p14:tracePt t="32156" x="7713663" y="2049463"/>
          <p14:tracePt t="32180" x="7721600" y="2049463"/>
          <p14:tracePt t="33140" x="7713663" y="2049463"/>
          <p14:tracePt t="33147" x="7696200" y="2049463"/>
          <p14:tracePt t="33156" x="7662863" y="2049463"/>
          <p14:tracePt t="33163" x="7620000" y="2074863"/>
          <p14:tracePt t="33172" x="7577138" y="2108200"/>
          <p14:tracePt t="33180" x="7518400" y="2133600"/>
          <p14:tracePt t="33188" x="7442200" y="2166938"/>
          <p14:tracePt t="33197" x="7366000" y="2209800"/>
          <p14:tracePt t="33204" x="7289800" y="2243138"/>
          <p14:tracePt t="33213" x="7213600" y="2268538"/>
          <p14:tracePt t="33221" x="7145338" y="2303463"/>
          <p14:tracePt t="33229" x="7094538" y="2319338"/>
          <p14:tracePt t="33237" x="7035800" y="2328863"/>
          <p14:tracePt t="33245" x="6992938" y="2344738"/>
          <p14:tracePt t="33253" x="6959600" y="2344738"/>
          <p14:tracePt t="33262" x="6916738" y="2362200"/>
          <p14:tracePt t="33270" x="6900863" y="2362200"/>
          <p14:tracePt t="33278" x="6891338" y="2362200"/>
          <p14:tracePt t="33286" x="6875463" y="2362200"/>
          <p14:tracePt t="33302" x="6858000" y="2362200"/>
          <p14:tracePt t="33499" x="6858000" y="2344738"/>
          <p14:tracePt t="33622" x="6875463" y="2344738"/>
          <p14:tracePt t="34031" x="6875463" y="2328863"/>
          <p14:tracePt t="34064" x="6875463" y="2319338"/>
          <p14:tracePt t="34081" x="6858000" y="2319338"/>
          <p14:tracePt t="34089" x="6840538" y="2303463"/>
          <p14:tracePt t="34105" x="6799263" y="2268538"/>
          <p14:tracePt t="34113" x="6764338" y="2268538"/>
          <p14:tracePt t="34121" x="6723063" y="2252663"/>
          <p14:tracePt t="34130" x="6680200" y="2252663"/>
          <p14:tracePt t="34138" x="6621463" y="2243138"/>
          <p14:tracePt t="34146" x="6570663" y="2227263"/>
          <p14:tracePt t="34154" x="6502400" y="2227263"/>
          <p14:tracePt t="34163" x="6451600" y="2227263"/>
          <p14:tracePt t="34171" x="6392863" y="2227263"/>
          <p14:tracePt t="34179" x="6350000" y="2227263"/>
          <p14:tracePt t="34187" x="6316663" y="2209800"/>
          <p14:tracePt t="34195" x="6273800" y="2209800"/>
          <p14:tracePt t="34204" x="6248400" y="2209800"/>
          <p14:tracePt t="34212" x="6215063" y="2209800"/>
          <p14:tracePt t="34221" x="6197600" y="2209800"/>
          <p14:tracePt t="34228" x="6189663" y="2209800"/>
          <p14:tracePt t="34237" x="6172200" y="2209800"/>
          <p14:tracePt t="34343" x="6189663" y="2209800"/>
          <p14:tracePt t="34384" x="6197600" y="2209800"/>
          <p14:tracePt t="34408" x="6215063" y="2209800"/>
          <p14:tracePt t="34417" x="6230938" y="2209800"/>
          <p14:tracePt t="34425" x="6248400" y="2209800"/>
          <p14:tracePt t="34433" x="6273800" y="2209800"/>
          <p14:tracePt t="34441" x="6307138" y="2209800"/>
          <p14:tracePt t="34449" x="6332538" y="2209800"/>
          <p14:tracePt t="34458" x="6392863" y="2209800"/>
          <p14:tracePt t="34466" x="6443663" y="2209800"/>
          <p14:tracePt t="34474" x="6510338" y="2209800"/>
          <p14:tracePt t="34482" x="6570663" y="2209800"/>
          <p14:tracePt t="34490" x="6637338" y="2209800"/>
          <p14:tracePt t="34499" x="6705600" y="2209800"/>
          <p14:tracePt t="34507" x="6764338" y="2209800"/>
          <p14:tracePt t="34515" x="6815138" y="2192338"/>
          <p14:tracePt t="34523" x="6840538" y="2192338"/>
          <p14:tracePt t="34532" x="6900863" y="2192338"/>
          <p14:tracePt t="34540" x="6951663" y="2192338"/>
          <p14:tracePt t="34548" x="6977063" y="2184400"/>
          <p14:tracePt t="34556" x="7018338" y="2184400"/>
          <p14:tracePt t="34564" x="7053263" y="2184400"/>
          <p14:tracePt t="34572" x="7078663" y="2184400"/>
          <p14:tracePt t="34580" x="7094538" y="2166938"/>
          <p14:tracePt t="34589" x="7112000" y="2166938"/>
          <p14:tracePt t="34597" x="7129463" y="2166938"/>
          <p14:tracePt t="34613" x="7145338" y="2166938"/>
          <p14:tracePt t="34622" x="7145338" y="2151063"/>
          <p14:tracePt t="34711" x="7145338" y="2133600"/>
          <p14:tracePt t="34736" x="7129463" y="2133600"/>
          <p14:tracePt t="34744" x="7112000" y="2133600"/>
          <p14:tracePt t="34752" x="7094538" y="2133600"/>
          <p14:tracePt t="34769" x="7078663" y="2133600"/>
          <p14:tracePt t="34777" x="7069138" y="2133600"/>
          <p14:tracePt t="34785" x="7053263" y="2133600"/>
          <p14:tracePt t="34793" x="7018338" y="2133600"/>
          <p14:tracePt t="34802" x="7010400" y="2133600"/>
          <p14:tracePt t="34810" x="6977063" y="2133600"/>
          <p14:tracePt t="34818" x="6959600" y="2133600"/>
          <p14:tracePt t="34826" x="6934200" y="2133600"/>
          <p14:tracePt t="34834" x="6916738" y="2133600"/>
          <p14:tracePt t="34842" x="6900863" y="2133600"/>
          <p14:tracePt t="34851" x="6891338" y="2133600"/>
          <p14:tracePt t="34859" x="6858000" y="2133600"/>
          <p14:tracePt t="34875" x="6840538" y="2133600"/>
          <p14:tracePt t="34891" x="6824663" y="2133600"/>
          <p14:tracePt t="34900" x="6824663" y="2151063"/>
          <p14:tracePt t="34973" x="6840538" y="2166938"/>
          <p14:tracePt t="34998" x="6858000" y="2166938"/>
          <p14:tracePt t="35006" x="6875463" y="2166938"/>
          <p14:tracePt t="35014" x="6891338" y="2166938"/>
          <p14:tracePt t="35023" x="6916738" y="2166938"/>
          <p14:tracePt t="35031" x="6959600" y="2166938"/>
          <p14:tracePt t="35040" x="6992938" y="2166938"/>
          <p14:tracePt t="35047" x="7035800" y="2166938"/>
          <p14:tracePt t="35056" x="7053263" y="2166938"/>
          <p14:tracePt t="35064" x="7094538" y="2184400"/>
          <p14:tracePt t="35072" x="7145338" y="2184400"/>
          <p14:tracePt t="35080" x="7170738" y="2184400"/>
          <p14:tracePt t="35088" x="7205663" y="2184400"/>
          <p14:tracePt t="35096" x="7231063" y="2184400"/>
          <p14:tracePt t="35104" x="7246938" y="2184400"/>
          <p14:tracePt t="35113" x="7264400" y="2184400"/>
          <p14:tracePt t="35121" x="7272338" y="2184400"/>
          <p14:tracePt t="35146" x="7289800" y="2184400"/>
          <p14:tracePt t="38160" x="7289800" y="2166938"/>
          <p14:tracePt t="38167" x="7289800" y="2151063"/>
          <p14:tracePt t="38177" x="7289800" y="2133600"/>
          <p14:tracePt t="38190" x="7289800" y="2125663"/>
          <p14:tracePt t="38199" x="7289800" y="2108200"/>
          <p14:tracePt t="38206" x="7289800" y="2090738"/>
          <p14:tracePt t="38215" x="7272338" y="2074863"/>
          <p14:tracePt t="38223" x="7231063" y="2065338"/>
          <p14:tracePt t="38232" x="7154863" y="2032000"/>
          <p14:tracePt t="38240" x="7069138" y="2032000"/>
          <p14:tracePt t="38248" x="6951663" y="2032000"/>
          <p14:tracePt t="38256" x="6815138" y="2032000"/>
          <p14:tracePt t="38264" x="6662738" y="2032000"/>
          <p14:tracePt t="38272" x="6484938" y="2090738"/>
          <p14:tracePt t="38281" x="6316663" y="2166938"/>
          <p14:tracePt t="38289" x="6154738" y="2243138"/>
          <p14:tracePt t="38297" x="6078538" y="2268538"/>
          <p14:tracePt t="38305" x="5943600" y="2362200"/>
          <p14:tracePt t="38313" x="5808663" y="2438400"/>
          <p14:tracePt t="38321" x="5707063" y="2506663"/>
          <p14:tracePt t="38331" x="5605463" y="2573338"/>
          <p14:tracePt t="38340" x="5511800" y="2633663"/>
          <p14:tracePt t="38346" x="5453063" y="2692400"/>
          <p14:tracePt t="38355" x="5427663" y="2717800"/>
          <p14:tracePt t="38363" x="5376863" y="2751138"/>
          <p14:tracePt t="38371" x="5351463" y="2760663"/>
          <p14:tracePt t="38379" x="5316538" y="2794000"/>
          <p14:tracePt t="38388" x="5300663" y="2811463"/>
          <p14:tracePt t="38395" x="5291138" y="2811463"/>
          <p14:tracePt t="38403" x="5291138" y="2827338"/>
          <p14:tracePt t="38412" x="5275263" y="2827338"/>
          <p14:tracePt t="38542" x="5257800" y="2827338"/>
          <p14:tracePt t="38567" x="5257800" y="2811463"/>
          <p14:tracePt t="38624" x="5240338" y="2811463"/>
          <p14:tracePt t="38804" x="5232400" y="2811463"/>
          <p14:tracePt t="38821" x="5214938" y="2811463"/>
          <p14:tracePt t="38829" x="5199063" y="2811463"/>
          <p14:tracePt t="38838" x="5181600" y="2811463"/>
          <p14:tracePt t="38846" x="5156200" y="2811463"/>
          <p14:tracePt t="38854" x="5113338" y="2811463"/>
          <p14:tracePt t="38862" x="5062538" y="2811463"/>
          <p14:tracePt t="38870" x="5003800" y="2811463"/>
          <p14:tracePt t="38878" x="4945063" y="2811463"/>
          <p14:tracePt t="38886" x="4868863" y="2811463"/>
          <p14:tracePt t="38895" x="4792663" y="2811463"/>
          <p14:tracePt t="38903" x="4767263" y="2811463"/>
          <p14:tracePt t="38911" x="4706938" y="2811463"/>
          <p14:tracePt t="38919" x="4665663" y="2811463"/>
          <p14:tracePt t="38927" x="4614863" y="2811463"/>
          <p14:tracePt t="38936" x="4589463" y="2811463"/>
          <p14:tracePt t="38944" x="4572000" y="2811463"/>
          <p14:tracePt t="38952" x="4554538" y="2827338"/>
          <p14:tracePt t="38960" x="4538663" y="2827338"/>
          <p14:tracePt t="38968" x="4529138" y="2827338"/>
          <p14:tracePt t="39052" x="4529138" y="2811463"/>
          <p14:tracePt t="39066" x="4538663" y="2811463"/>
          <p14:tracePt t="39075" x="4554538" y="2811463"/>
          <p14:tracePt t="39083" x="4589463" y="2794000"/>
          <p14:tracePt t="39091" x="4630738" y="2794000"/>
          <p14:tracePt t="39099" x="4691063" y="2794000"/>
          <p14:tracePt t="39107" x="4749800" y="2794000"/>
          <p14:tracePt t="39116" x="4843463" y="2794000"/>
          <p14:tracePt t="39124" x="4927600" y="2776538"/>
          <p14:tracePt t="39132" x="5021263" y="2776538"/>
          <p14:tracePt t="39140" x="5122863" y="2760663"/>
          <p14:tracePt t="39148" x="5232400" y="2751138"/>
          <p14:tracePt t="39156" x="5334000" y="2717800"/>
          <p14:tracePt t="39165" x="5427663" y="2700338"/>
          <p14:tracePt t="39173" x="5511800" y="2692400"/>
          <p14:tracePt t="39181" x="5605463" y="2659063"/>
          <p14:tracePt t="39189" x="5621338" y="2641600"/>
          <p14:tracePt t="39198" x="5681663" y="2616200"/>
          <p14:tracePt t="39206" x="5707063" y="2598738"/>
          <p14:tracePt t="39214" x="5740400" y="2582863"/>
          <p14:tracePt t="39222" x="5765800" y="2573338"/>
          <p14:tracePt t="39230" x="5783263" y="2573338"/>
          <p14:tracePt t="39255" x="5799138" y="2573338"/>
          <p14:tracePt t="39361" x="5783263" y="2573338"/>
          <p14:tracePt t="39435" x="5799138" y="2582863"/>
          <p14:tracePt t="39460" x="5808663" y="2582863"/>
          <p14:tracePt t="39468" x="5824538" y="2598738"/>
          <p14:tracePt t="39476" x="5859463" y="2616200"/>
          <p14:tracePt t="39484" x="5900738" y="2633663"/>
          <p14:tracePt t="39492" x="5943600" y="2659063"/>
          <p14:tracePt t="39501" x="6002338" y="2692400"/>
          <p14:tracePt t="39509" x="6062663" y="2700338"/>
          <p14:tracePt t="39517" x="6138863" y="2735263"/>
          <p14:tracePt t="39526" x="6230938" y="2751138"/>
          <p14:tracePt t="39533" x="6392863" y="2776538"/>
          <p14:tracePt t="39542" x="6510338" y="2776538"/>
          <p14:tracePt t="39550" x="6586538" y="2794000"/>
          <p14:tracePt t="39558" x="6705600" y="2794000"/>
          <p14:tracePt t="39567" x="6824663" y="2794000"/>
          <p14:tracePt t="39574" x="6951663" y="2794000"/>
          <p14:tracePt t="39583" x="7053263" y="2794000"/>
          <p14:tracePt t="39591" x="7154863" y="2811463"/>
          <p14:tracePt t="39600" x="7264400" y="2811463"/>
          <p14:tracePt t="39607" x="7366000" y="2811463"/>
          <p14:tracePt t="39617" x="7467600" y="2811463"/>
          <p14:tracePt t="39624" x="7543800" y="2827338"/>
          <p14:tracePt t="39633" x="7577138" y="2827338"/>
          <p14:tracePt t="39640" x="7637463" y="2836863"/>
          <p14:tracePt t="39650" x="7678738" y="2836863"/>
          <p14:tracePt t="39656" x="7721600" y="2836863"/>
          <p14:tracePt t="39667" x="7754938" y="2852738"/>
          <p14:tracePt t="39673" x="7772400" y="2852738"/>
          <p14:tracePt t="39684" x="7780338" y="2852738"/>
          <p14:tracePt t="39689" x="7797800" y="2852738"/>
          <p14:tracePt t="39701" x="7815263" y="2870200"/>
          <p14:tracePt t="39706" x="7815263" y="2887663"/>
          <p14:tracePt t="40893" x="7780338" y="2887663"/>
          <p14:tracePt t="40901" x="7739063" y="2887663"/>
          <p14:tracePt t="40910" x="7713663" y="2870200"/>
          <p14:tracePt t="40918" x="7653338" y="2852738"/>
          <p14:tracePt t="40926" x="7602538" y="2836863"/>
          <p14:tracePt t="40935" x="7526338" y="2811463"/>
          <p14:tracePt t="40943" x="7442200" y="2794000"/>
          <p14:tracePt t="40951" x="7348538" y="2760663"/>
          <p14:tracePt t="40960" x="7264400" y="2751138"/>
          <p14:tracePt t="40967" x="7154863" y="2717800"/>
          <p14:tracePt t="40977" x="7069138" y="2717800"/>
          <p14:tracePt t="40983" x="6977063" y="2700338"/>
          <p14:tracePt t="40992" x="6900863" y="2700338"/>
          <p14:tracePt t="41000" x="6824663" y="2700338"/>
          <p14:tracePt t="41008" x="6764338" y="2700338"/>
          <p14:tracePt t="41016" x="6738938" y="2700338"/>
          <p14:tracePt t="41024" x="6680200" y="2700338"/>
          <p14:tracePt t="41033" x="6646863" y="2700338"/>
          <p14:tracePt t="41041" x="6621463" y="2700338"/>
          <p14:tracePt t="41049" x="6604000" y="2700338"/>
          <p14:tracePt t="41057" x="6586538" y="2700338"/>
          <p14:tracePt t="41065" x="6570663" y="2700338"/>
          <p14:tracePt t="41213" x="6586538" y="2700338"/>
          <p14:tracePt t="41262" x="6586538" y="2717800"/>
          <p14:tracePt t="41270" x="6604000" y="2717800"/>
          <p14:tracePt t="41311" x="6621463" y="2717800"/>
          <p14:tracePt t="41344" x="6637338" y="2717800"/>
          <p14:tracePt t="41369" x="6646863" y="2717800"/>
          <p14:tracePt t="41376" x="6662738" y="2717800"/>
          <p14:tracePt t="41385" x="6680200" y="2717800"/>
          <p14:tracePt t="41393" x="6697663" y="2717800"/>
          <p14:tracePt t="41401" x="6705600" y="2717800"/>
          <p14:tracePt t="41409" x="6723063" y="2717800"/>
          <p14:tracePt t="41418" x="6738938" y="2717800"/>
          <p14:tracePt t="41426" x="6764338" y="2717800"/>
          <p14:tracePt t="41434" x="6799263" y="2717800"/>
          <p14:tracePt t="41442" x="6824663" y="2717800"/>
          <p14:tracePt t="41450" x="6840538" y="2717800"/>
          <p14:tracePt t="41459" x="6900863" y="2735263"/>
          <p14:tracePt t="41467" x="6934200" y="2735263"/>
          <p14:tracePt t="41475" x="6959600" y="2735263"/>
          <p14:tracePt t="41483" x="6992938" y="2735263"/>
          <p14:tracePt t="41492" x="7018338" y="2735263"/>
          <p14:tracePt t="41500" x="7053263" y="2735263"/>
          <p14:tracePt t="41509" x="7078663" y="2735263"/>
          <p14:tracePt t="41516" x="7094538" y="2735263"/>
          <p14:tracePt t="41524" x="7112000" y="2717800"/>
          <p14:tracePt t="41532" x="7129463" y="2717800"/>
          <p14:tracePt t="41540" x="7145338" y="2717800"/>
          <p14:tracePt t="41559" x="7145338" y="2700338"/>
          <p14:tracePt t="42705" x="7154863" y="2700338"/>
          <p14:tracePt t="42712" x="7170738" y="2700338"/>
          <p14:tracePt t="42720" x="7213600" y="2700338"/>
          <p14:tracePt t="42728" x="7246938" y="2700338"/>
          <p14:tracePt t="42736" x="7289800" y="2700338"/>
          <p14:tracePt t="42745" x="7348538" y="2700338"/>
          <p14:tracePt t="42753" x="7399338" y="2692400"/>
          <p14:tracePt t="42762" x="7442200" y="2692400"/>
          <p14:tracePt t="42769" x="7500938" y="2692400"/>
          <p14:tracePt t="42777" x="7518400" y="2692400"/>
          <p14:tracePt t="42786" x="7561263" y="2692400"/>
          <p14:tracePt t="42794" x="7602538" y="2692400"/>
          <p14:tracePt t="42802" x="7637463" y="2692400"/>
          <p14:tracePt t="42810" x="7662863" y="2692400"/>
          <p14:tracePt t="42818" x="7678738" y="2692400"/>
          <p14:tracePt t="42827" x="7696200" y="2692400"/>
          <p14:tracePt t="42835" x="7713663" y="2692400"/>
          <p14:tracePt t="42851" x="7721600" y="2692400"/>
          <p14:tracePt t="42884" x="7721600" y="2674938"/>
          <p14:tracePt t="43039" x="7713663" y="2674938"/>
          <p14:tracePt t="43072" x="7696200" y="2674938"/>
          <p14:tracePt t="43105" x="7678738" y="2674938"/>
          <p14:tracePt t="43130" x="7678738" y="2692400"/>
          <p14:tracePt t="43195" x="7713663" y="2692400"/>
          <p14:tracePt t="43203" x="7739063" y="2700338"/>
          <p14:tracePt t="43212" x="7797800" y="2700338"/>
          <p14:tracePt t="43220" x="7874000" y="2700338"/>
          <p14:tracePt t="43228" x="7950200" y="2717800"/>
          <p14:tracePt t="43236" x="8034338" y="2735263"/>
          <p14:tracePt t="43244" x="8128000" y="2735263"/>
          <p14:tracePt t="43253" x="8221663" y="2735263"/>
          <p14:tracePt t="43261" x="8305800" y="2735263"/>
          <p14:tracePt t="43269" x="8382000" y="2717800"/>
          <p14:tracePt t="43277" x="8440738" y="2692400"/>
          <p14:tracePt t="43285" x="8475663" y="2674938"/>
          <p14:tracePt t="43293" x="8501063" y="2633663"/>
          <p14:tracePt t="43301" x="8534400" y="2616200"/>
          <p14:tracePt t="43310" x="8559800" y="2582863"/>
          <p14:tracePt t="43318" x="8577263" y="2573338"/>
          <p14:tracePt t="43327" x="8593138" y="2557463"/>
          <p14:tracePt t="43335" x="8593138" y="2540000"/>
          <p14:tracePt t="43343" x="8593138" y="2522538"/>
          <p14:tracePt t="43359" x="8593138" y="2506663"/>
          <p14:tracePt t="43383" x="8577263" y="2506663"/>
          <p14:tracePt t="43392" x="8542338" y="2506663"/>
          <p14:tracePt t="43400" x="8501063" y="2506663"/>
          <p14:tracePt t="43408" x="8440738" y="2506663"/>
          <p14:tracePt t="43416" x="8382000" y="2506663"/>
          <p14:tracePt t="43424" x="8323263" y="2506663"/>
          <p14:tracePt t="43433" x="8247063" y="2506663"/>
          <p14:tracePt t="43441" x="8170863" y="2506663"/>
          <p14:tracePt t="43449" x="8094663" y="2506663"/>
          <p14:tracePt t="43457" x="8051800" y="2506663"/>
          <p14:tracePt t="43466" x="8008938" y="2506663"/>
          <p14:tracePt t="43474" x="7967663" y="2506663"/>
          <p14:tracePt t="43482" x="7932738" y="2506663"/>
          <p14:tracePt t="43490" x="7907338" y="2506663"/>
          <p14:tracePt t="43498" x="7891463" y="2506663"/>
          <p14:tracePt t="43506" x="7874000" y="2506663"/>
          <p14:tracePt t="43514" x="7874000" y="2522538"/>
          <p14:tracePt t="43539" x="7874000" y="2540000"/>
          <p14:tracePt t="43555" x="7874000" y="2557463"/>
          <p14:tracePt t="43564" x="7907338" y="2557463"/>
          <p14:tracePt t="43572" x="7932738" y="2582863"/>
          <p14:tracePt t="43580" x="7975600" y="2616200"/>
          <p14:tracePt t="43588" x="8026400" y="2641600"/>
          <p14:tracePt t="43596" x="8085138" y="2659063"/>
          <p14:tracePt t="43605" x="8128000" y="2692400"/>
          <p14:tracePt t="43613" x="8186738" y="2700338"/>
          <p14:tracePt t="43621" x="8221663" y="2717800"/>
          <p14:tracePt t="43629" x="8262938" y="2735263"/>
          <p14:tracePt t="43637" x="8305800" y="2751138"/>
          <p14:tracePt t="43646" x="8348663" y="2751138"/>
          <p14:tracePt t="43654" x="8382000" y="2760663"/>
          <p14:tracePt t="43662" x="8399463" y="2760663"/>
          <p14:tracePt t="43670" x="8415338" y="2760663"/>
          <p14:tracePt t="43678" x="8424863" y="2760663"/>
          <p14:tracePt t="43687" x="8440738" y="2760663"/>
          <p14:tracePt t="43695" x="8458200" y="2760663"/>
          <p14:tracePt t="43711" x="8475663" y="2760663"/>
          <p14:tracePt t="43728" x="8475663" y="2751138"/>
          <p14:tracePt t="44081" x="8483600" y="2751138"/>
          <p14:tracePt t="44088" x="8516938" y="2751138"/>
          <p14:tracePt t="44096" x="8559800" y="2751138"/>
          <p14:tracePt t="44104" x="8593138" y="2751138"/>
          <p14:tracePt t="44115" x="8653463" y="2751138"/>
          <p14:tracePt t="44122" x="8737600" y="2776538"/>
          <p14:tracePt t="44130" x="8856663" y="2811463"/>
          <p14:tracePt t="44141" x="8991600" y="2870200"/>
          <p14:tracePt t="44151" x="9161463" y="2913063"/>
          <p14:tracePt t="44155" x="9321800" y="2989263"/>
          <p14:tracePt t="44168" x="9652000" y="3106738"/>
          <p14:tracePt t="44174" x="9786938" y="3149600"/>
          <p14:tracePt t="44184" x="10007600" y="3268663"/>
          <p14:tracePt t="44189" x="10236200" y="3378200"/>
          <p14:tracePt t="44201" x="10472738" y="3479800"/>
          <p14:tracePt t="44207" x="10710863" y="3589338"/>
          <p14:tracePt t="44218" x="10922000" y="3708400"/>
          <p14:tracePt t="44223" x="10998200" y="3733800"/>
          <p14:tracePt t="44235" x="11158538" y="3827463"/>
          <p14:tracePt t="44237" x="11277600" y="3886200"/>
          <p14:tracePt t="44245" x="11371263" y="3929063"/>
          <p14:tracePt t="44252" x="11463338" y="3970338"/>
          <p14:tracePt t="44261" x="11523663" y="4021138"/>
          <p14:tracePt t="44268" x="11582400" y="4046538"/>
          <p14:tracePt t="44277" x="11641138" y="4081463"/>
          <p14:tracePt t="44285" x="11650663" y="4097338"/>
          <p14:tracePt t="44294" x="11701463" y="4122738"/>
          <p14:tracePt t="44301" x="11726863" y="4140200"/>
          <p14:tracePt t="44310" x="11760200" y="4165600"/>
          <p14:tracePt t="44318" x="11777663" y="4183063"/>
          <p14:tracePt t="44327" x="11785600" y="4198938"/>
          <p14:tracePt t="44335" x="11803063" y="4216400"/>
          <p14:tracePt t="44646" x="11836400" y="4241800"/>
          <p14:tracePt t="44653" x="11861800" y="4284663"/>
          <p14:tracePt t="44662" x="11938000" y="4351338"/>
          <p14:tracePt t="44670" x="12014200" y="4419600"/>
          <p14:tracePt t="44679" x="12149138" y="4478338"/>
          <p14:tracePt t="52273" x="12133263" y="4859338"/>
          <p14:tracePt t="52279" x="11726863" y="4749800"/>
          <p14:tracePt t="52286" x="11295063" y="4673600"/>
          <p14:tracePt t="52294" x="10863263" y="4614863"/>
          <p14:tracePt t="52306" x="10668000" y="4605338"/>
          <p14:tracePt t="52312" x="9964738" y="4589463"/>
          <p14:tracePt t="52320" x="9609138" y="4589463"/>
          <p14:tracePt t="52327" x="9456738" y="4589463"/>
          <p14:tracePt t="52335" x="9186863" y="4648200"/>
          <p14:tracePt t="52343" x="8923338" y="4724400"/>
          <p14:tracePt t="52351" x="8712200" y="4808538"/>
          <p14:tracePt t="52360" x="8636000" y="4843463"/>
          <p14:tracePt t="52368" x="8501063" y="4927600"/>
          <p14:tracePt t="52376" x="8382000" y="4986338"/>
          <p14:tracePt t="52391" x="8280400" y="5046663"/>
          <p14:tracePt t="52397" x="8247063" y="5080000"/>
          <p14:tracePt t="52407" x="8204200" y="5122863"/>
          <p14:tracePt t="52412" x="8161338" y="5156200"/>
          <p14:tracePt t="52425" x="8145463" y="5173663"/>
          <p14:tracePt t="52425" x="8128000" y="5181600"/>
          <p14:tracePt t="52441" x="8128000" y="5199063"/>
          <p14:tracePt t="52835" x="8110538" y="5199063"/>
          <p14:tracePt t="52843" x="8034338" y="5199063"/>
          <p14:tracePt t="52850" x="7967663" y="5199063"/>
          <p14:tracePt t="52859" x="7797800" y="5199063"/>
          <p14:tracePt t="52867" x="7467600" y="5199063"/>
          <p14:tracePt t="52875" x="7213600" y="5199063"/>
          <p14:tracePt t="52883" x="6900863" y="5181600"/>
          <p14:tracePt t="52893" x="6527800" y="5156200"/>
          <p14:tracePt t="52901" x="6129338" y="5138738"/>
          <p14:tracePt t="52909" x="5740400" y="5113338"/>
          <p14:tracePt t="52917" x="5334000" y="5097463"/>
          <p14:tracePt t="52925" x="5156200" y="5097463"/>
          <p14:tracePt t="52939" x="4808538" y="5097463"/>
          <p14:tracePt t="52944" x="4495800" y="5097463"/>
          <p14:tracePt t="52956" x="4216400" y="5097463"/>
          <p14:tracePt t="52959" x="4005263" y="5138738"/>
          <p14:tracePt t="52972" x="3911600" y="5173663"/>
          <p14:tracePt t="52978" x="3751263" y="5232400"/>
          <p14:tracePt t="52989" x="3632200" y="5275263"/>
          <p14:tracePt t="52994" x="3538538" y="5334000"/>
          <p14:tracePt t="53005" x="3513138" y="5351463"/>
          <p14:tracePt t="53010" x="3454400" y="5392738"/>
          <p14:tracePt t="53022" x="3403600" y="5427663"/>
          <p14:tracePt t="53026" x="3378200" y="5453063"/>
          <p14:tracePt t="53038" x="3360738" y="5468938"/>
          <p14:tracePt t="53042" x="3344863" y="5486400"/>
          <p14:tracePt t="53055" x="3344863" y="5494338"/>
          <p14:tracePt t="53056" x="3335338" y="5494338"/>
          <p14:tracePt t="53064" x="3335338" y="5511800"/>
          <p14:tracePt t="54292" x="3335338" y="5486400"/>
          <p14:tracePt t="54301" x="3335338" y="5435600"/>
          <p14:tracePt t="54309" x="3319463" y="5427663"/>
          <p14:tracePt t="54317" x="3302000" y="5376863"/>
          <p14:tracePt t="54326" x="3259138" y="5316538"/>
          <p14:tracePt t="54334" x="3182938" y="5199063"/>
          <p14:tracePt t="54344" x="3090863" y="5113338"/>
          <p14:tracePt t="54351" x="3014663" y="5003800"/>
          <p14:tracePt t="54359" x="2928938" y="4919663"/>
          <p14:tracePt t="54367" x="2827338" y="4843463"/>
          <p14:tracePt t="54375" x="2692400" y="4767263"/>
          <p14:tracePt t="54383" x="2557463" y="4691063"/>
          <p14:tracePt t="54391" x="2405063" y="4630738"/>
          <p14:tracePt t="54399" x="2252663" y="4589463"/>
          <p14:tracePt t="54407" x="2090738" y="4554538"/>
          <p14:tracePt t="54415" x="1912938" y="4529138"/>
          <p14:tracePt t="54424" x="1744663" y="4513263"/>
          <p14:tracePt t="54432" x="1658938" y="4513263"/>
          <p14:tracePt t="54441" x="1506538" y="4513263"/>
          <p14:tracePt t="54449" x="1389063" y="4513263"/>
          <p14:tracePt t="54456" x="1270000" y="4513263"/>
          <p14:tracePt t="54464" x="1168400" y="4513263"/>
          <p14:tracePt t="54473" x="1074738" y="4513263"/>
          <p14:tracePt t="54481" x="982663" y="4529138"/>
          <p14:tracePt t="54489" x="914400" y="4554538"/>
          <p14:tracePt t="54498" x="838200" y="4572000"/>
          <p14:tracePt t="54506" x="779463" y="4605338"/>
          <p14:tracePt t="54514" x="762000" y="4614863"/>
          <p14:tracePt t="54522" x="719138" y="4630738"/>
          <p14:tracePt t="54531" x="668338" y="4665663"/>
          <p14:tracePt t="54539" x="609600" y="4706938"/>
          <p14:tracePt t="54547" x="584200" y="4732338"/>
          <p14:tracePt t="54555" x="550863" y="4767263"/>
          <p14:tracePt t="54563" x="525463" y="4808538"/>
          <p14:tracePt t="54572" x="490538" y="4868863"/>
          <p14:tracePt t="54579" x="474663" y="4919663"/>
          <p14:tracePt t="54588" x="449263" y="4978400"/>
          <p14:tracePt t="54595" x="449263" y="4986338"/>
          <p14:tracePt t="54604" x="431800" y="5037138"/>
          <p14:tracePt t="54611" x="414338" y="5062538"/>
          <p14:tracePt t="54621" x="406400" y="5097463"/>
          <p14:tracePt t="54628" x="406400" y="5113338"/>
          <p14:tracePt t="54638" x="388938" y="5122863"/>
          <p14:tracePt t="54644" x="388938" y="5138738"/>
          <p14:tracePt t="54655" x="388938" y="5156200"/>
          <p14:tracePt t="54661" x="388938" y="5173663"/>
          <p14:tracePt t="54671" x="388938" y="5181600"/>
          <p14:tracePt t="54677" x="388938" y="5199063"/>
          <p14:tracePt t="54688" x="388938" y="5214938"/>
          <p14:tracePt t="54694" x="388938" y="5232400"/>
          <p14:tracePt t="54704" x="406400" y="5240338"/>
          <p14:tracePt t="54710" x="406400" y="5257800"/>
          <p14:tracePt t="54721" x="414338" y="5275263"/>
          <p14:tracePt t="54726" x="431800" y="5291138"/>
          <p14:tracePt t="54738" x="449263" y="5300663"/>
          <p14:tracePt t="54743" x="474663" y="5316538"/>
          <p14:tracePt t="54755" x="490538" y="5334000"/>
          <p14:tracePt t="54759" x="508000" y="5351463"/>
          <p14:tracePt t="54771" x="541338" y="5367338"/>
          <p14:tracePt t="54776" x="550863" y="5376863"/>
          <p14:tracePt t="54788" x="584200" y="5392738"/>
          <p14:tracePt t="54792" x="609600" y="5427663"/>
          <p14:tracePt t="54805" x="660400" y="5435600"/>
          <p14:tracePt t="54808" x="668338" y="5453063"/>
          <p14:tracePt t="54821" x="728663" y="5486400"/>
          <p14:tracePt t="54825" x="762000" y="5494338"/>
          <p14:tracePt t="54838" x="804863" y="5511800"/>
          <p14:tracePt t="54842" x="855663" y="5529263"/>
          <p14:tracePt t="54854" x="863600" y="5529263"/>
          <p14:tracePt t="54857" x="939800" y="5545138"/>
          <p14:tracePt t="54871" x="973138" y="5554663"/>
          <p14:tracePt t="54874" x="1016000" y="5570538"/>
          <p14:tracePt t="54888" x="1049338" y="5570538"/>
          <p14:tracePt t="54891" x="1074738" y="5570538"/>
          <p14:tracePt t="54905" x="1109663" y="5588000"/>
          <p14:tracePt t="54909" x="1117600" y="5588000"/>
          <p14:tracePt t="54922" x="1135063" y="5605463"/>
          <p14:tracePt t="54926" x="1150938" y="5605463"/>
          <p14:tracePt t="54941" x="1168400" y="5605463"/>
          <p14:tracePt t="54955" x="1176338" y="5605463"/>
          <p14:tracePt t="54981" x="1193800" y="5605463"/>
          <p14:tracePt t="54997" x="1211263" y="5621338"/>
          <p14:tracePt t="55013" x="1227138" y="5621338"/>
          <p14:tracePt t="55029" x="1236663" y="5630863"/>
          <p14:tracePt t="55038" x="1252538" y="5646738"/>
          <p14:tracePt t="57259" x="1270000" y="5646738"/>
          <p14:tracePt t="57267" x="1287463" y="5646738"/>
          <p14:tracePt t="57275" x="1346200" y="5630863"/>
          <p14:tracePt t="57283" x="1371600" y="5630863"/>
          <p14:tracePt t="57291" x="1422400" y="5621338"/>
          <p14:tracePt t="57299" x="1465263" y="5605463"/>
          <p14:tracePt t="57307" x="1506538" y="5605463"/>
          <p14:tracePt t="57315" x="1566863" y="5588000"/>
          <p14:tracePt t="57323" x="1643063" y="5588000"/>
          <p14:tracePt t="57332" x="1719263" y="5570538"/>
          <p14:tracePt t="57340" x="1871663" y="5570538"/>
          <p14:tracePt t="57348" x="1912938" y="5570538"/>
          <p14:tracePt t="57356" x="2108200" y="5554663"/>
          <p14:tracePt t="57364" x="2252663" y="5554663"/>
          <p14:tracePt t="57373" x="2420938" y="5554663"/>
          <p14:tracePt t="57381" x="2598738" y="5545138"/>
          <p14:tracePt t="57389" x="2776538" y="5529263"/>
          <p14:tracePt t="57397" x="2954338" y="5529263"/>
          <p14:tracePt t="57407" x="3141663" y="5529263"/>
          <p14:tracePt t="57414" x="3225800" y="5529263"/>
          <p14:tracePt t="57423" x="3395663" y="5529263"/>
          <p14:tracePt t="57431" x="3513138" y="5529263"/>
          <p14:tracePt t="57439" x="3632200" y="5529263"/>
          <p14:tracePt t="57446" x="3716338" y="5529263"/>
          <p14:tracePt t="57455" x="3810000" y="5529263"/>
          <p14:tracePt t="57463" x="3886200" y="5545138"/>
          <p14:tracePt t="57472" x="3911600" y="5545138"/>
          <p14:tracePt t="57479" x="3970338" y="5554663"/>
          <p14:tracePt t="57488" x="4021138" y="5570538"/>
          <p14:tracePt t="57496" x="4064000" y="5588000"/>
          <p14:tracePt t="57505" x="4106863" y="5605463"/>
          <p14:tracePt t="57513" x="4140200" y="5621338"/>
          <p14:tracePt t="57521" x="4157663" y="5621338"/>
          <p14:tracePt t="57529" x="4165600" y="5630863"/>
          <p14:tracePt t="57537" x="4183063" y="5630863"/>
          <p14:tracePt t="57545" x="4216400" y="5646738"/>
          <p14:tracePt t="57553" x="4224338" y="5664200"/>
          <p14:tracePt t="57866" x="4224338" y="5646738"/>
          <p14:tracePt t="57872" x="4259263" y="5605463"/>
          <p14:tracePt t="57880" x="4318000" y="5545138"/>
          <p14:tracePt t="57888" x="4360863" y="5486400"/>
          <p14:tracePt t="57897" x="4437063" y="5410200"/>
          <p14:tracePt t="57906" x="4513263" y="5334000"/>
          <p14:tracePt t="57913" x="4706938" y="5199063"/>
          <p14:tracePt t="57924" x="4919663" y="5037138"/>
          <p14:tracePt t="57931" x="5046663" y="4960938"/>
          <p14:tracePt t="57939" x="5291138" y="4826000"/>
          <p14:tracePt t="57947" x="5545138" y="4706938"/>
          <p14:tracePt t="57955" x="5765800" y="4589463"/>
          <p14:tracePt t="57962" x="5994400" y="4513263"/>
          <p14:tracePt t="57971" x="6189663" y="4419600"/>
          <p14:tracePt t="57980" x="6392863" y="4351338"/>
          <p14:tracePt t="57990" x="6604000" y="4259263"/>
          <p14:tracePt t="58002" x="6680200" y="4224338"/>
          <p14:tracePt t="58008" x="6824663" y="4157663"/>
          <p14:tracePt t="58019" x="6951663" y="4097338"/>
          <p14:tracePt t="58023" x="7053263" y="4046538"/>
          <p14:tracePt t="58035" x="7145338" y="3987800"/>
          <p14:tracePt t="58041" x="7205663" y="3929063"/>
          <p14:tracePt t="58052" x="7264400" y="3868738"/>
          <p14:tracePt t="58266" x="7323138" y="3886200"/>
          <p14:tracePt t="58274" x="7408863" y="3929063"/>
          <p14:tracePt t="58282" x="7526338" y="3962400"/>
          <p14:tracePt t="58290" x="7662863" y="4005263"/>
          <p14:tracePt t="58298" x="7815263" y="4030663"/>
          <p14:tracePt t="58307" x="7993063" y="4064000"/>
          <p14:tracePt t="58315" x="8186738" y="4097338"/>
          <p14:tracePt t="58325" x="8382000" y="4106863"/>
          <p14:tracePt t="58332" x="8577263" y="4122738"/>
          <p14:tracePt t="58341" x="8770938" y="4122738"/>
          <p14:tracePt t="58349" x="8932863" y="4122738"/>
          <p14:tracePt t="58356" x="9024938" y="4122738"/>
          <p14:tracePt t="58364" x="9161463" y="4122738"/>
          <p14:tracePt t="58372" x="9278938" y="4097338"/>
          <p14:tracePt t="58381" x="9304338" y="4081463"/>
          <p14:tracePt t="58389" x="9398000" y="4046538"/>
          <p14:tracePt t="58397" x="9440863" y="4021138"/>
          <p14:tracePt t="58405" x="9491663" y="4005263"/>
          <p14:tracePt t="58414" x="9499600" y="3970338"/>
          <p14:tracePt t="58422" x="9517063" y="3944938"/>
          <p14:tracePt t="58430" x="9532938" y="3911600"/>
          <p14:tracePt t="58438" x="9532938" y="3903663"/>
          <p14:tracePt t="58447" x="9532938" y="3852863"/>
          <p14:tracePt t="58454" x="9532938" y="3827463"/>
          <p14:tracePt t="58462" x="9517063" y="3792538"/>
          <p14:tracePt t="58471" x="9491663" y="3767138"/>
          <p14:tracePt t="58479" x="9431338" y="3716338"/>
          <p14:tracePt t="58487" x="9364663" y="3708400"/>
          <p14:tracePt t="58495" x="9304338" y="3675063"/>
          <p14:tracePt t="58504" x="9237663" y="3657600"/>
          <p14:tracePt t="58512" x="9161463" y="3649663"/>
          <p14:tracePt t="58521" x="9067800" y="3649663"/>
          <p14:tracePt t="58530" x="8983663" y="3649663"/>
          <p14:tracePt t="58536" x="8948738" y="3649663"/>
          <p14:tracePt t="58545" x="8907463" y="3649663"/>
          <p14:tracePt t="58552" x="8856663" y="3649663"/>
          <p14:tracePt t="58561" x="8831263" y="3657600"/>
          <p14:tracePt t="58577" x="8813800" y="3675063"/>
          <p14:tracePt t="58594" x="8813800" y="3690938"/>
          <p14:tracePt t="58601" x="8813800" y="3708400"/>
          <p14:tracePt t="58610" x="8872538" y="3751263"/>
          <p14:tracePt t="58618" x="8948738" y="3776663"/>
          <p14:tracePt t="58626" x="9050338" y="3827463"/>
          <p14:tracePt t="58634" x="9202738" y="3852863"/>
          <p14:tracePt t="58642" x="9364663" y="3886200"/>
          <p14:tracePt t="58650" x="9550400" y="3903663"/>
          <p14:tracePt t="58661" x="9728200" y="3911600"/>
          <p14:tracePt t="58667" x="9804400" y="3911600"/>
          <p14:tracePt t="58675" x="9948863" y="3911600"/>
          <p14:tracePt t="58684" x="10101263" y="3868738"/>
          <p14:tracePt t="58694" x="10202863" y="3827463"/>
          <p14:tracePt t="58700" x="10294938" y="3776663"/>
          <p14:tracePt t="58711" x="10320338" y="3751263"/>
          <p14:tracePt t="58716" x="10380663" y="3708400"/>
          <p14:tracePt t="58728" x="10414000" y="3675063"/>
          <p14:tracePt t="58732" x="10431463" y="3649663"/>
          <p14:tracePt t="58745" x="10447338" y="3614738"/>
          <p14:tracePt t="58749" x="10456863" y="3573463"/>
          <p14:tracePt t="58762" x="10456863" y="3538538"/>
          <p14:tracePt t="58766" x="10431463" y="3513138"/>
          <p14:tracePt t="58778" x="10355263" y="3462338"/>
          <p14:tracePt t="58783" x="10312400" y="3462338"/>
          <p14:tracePt t="58795" x="10236200" y="3454400"/>
          <p14:tracePt t="58798" x="10142538" y="3436938"/>
          <p14:tracePt t="58811" x="10058400" y="3436938"/>
          <p14:tracePt t="58814" x="9964738" y="3436938"/>
          <p14:tracePt t="58828" x="9888538" y="3436938"/>
          <p14:tracePt t="58831" x="9863138" y="3436938"/>
          <p14:tracePt t="58845" x="9804400" y="3436938"/>
          <p14:tracePt t="58849" x="9753600" y="3454400"/>
          <p14:tracePt t="58861" x="9745663" y="3462338"/>
          <p14:tracePt t="58865" x="9728200" y="3479800"/>
          <p14:tracePt t="58879" x="9710738" y="3497263"/>
          <p14:tracePt t="58883" x="9710738" y="3513138"/>
          <p14:tracePt t="58894" x="9710738" y="3522663"/>
          <p14:tracePt t="58898" x="9710738" y="3538538"/>
          <p14:tracePt t="58912" x="9710738" y="3556000"/>
          <p14:tracePt t="58916" x="9745663" y="3573463"/>
          <p14:tracePt t="58929" x="9786938" y="3589338"/>
          <p14:tracePt t="58933" x="9829800" y="3598863"/>
          <p14:tracePt t="58946" x="9888538" y="3614738"/>
          <p14:tracePt t="58947" x="9964738" y="3614738"/>
          <p14:tracePt t="58954" x="10058400" y="3614738"/>
          <p14:tracePt t="58962" x="10142538" y="3614738"/>
          <p14:tracePt t="58970" x="10193338" y="3614738"/>
          <p14:tracePt t="58978" x="10253663" y="3614738"/>
          <p14:tracePt t="58986" x="10312400" y="3598863"/>
          <p14:tracePt t="58994" x="10337800" y="3573463"/>
          <p14:tracePt t="59002" x="10371138" y="3573463"/>
          <p14:tracePt t="59011" x="10380663" y="3556000"/>
          <p14:tracePt t="59019" x="10396538" y="3538538"/>
          <p14:tracePt t="59028" x="10396538" y="3522663"/>
          <p14:tracePt t="59044" x="10380663" y="3497263"/>
          <p14:tracePt t="59052" x="10320338" y="3479800"/>
          <p14:tracePt t="59061" x="10236200" y="3479800"/>
          <p14:tracePt t="59068" x="10177463" y="3479800"/>
          <p14:tracePt t="59077" x="10066338" y="3479800"/>
          <p14:tracePt t="59084" x="9948863" y="3479800"/>
          <p14:tracePt t="59093" x="9847263" y="3479800"/>
          <p14:tracePt t="59101" x="9753600" y="3479800"/>
          <p14:tracePt t="59109" x="9710738" y="3479800"/>
          <p14:tracePt t="59117" x="9652000" y="3479800"/>
          <p14:tracePt t="59126" x="9593263" y="3479800"/>
          <p14:tracePt t="59134" x="9558338" y="3497263"/>
          <p14:tracePt t="59142" x="9550400" y="3513138"/>
          <p14:tracePt t="59150" x="9532938" y="3513138"/>
          <p14:tracePt t="59158" x="9517063" y="3513138"/>
          <p14:tracePt t="59175" x="9517063" y="3522663"/>
          <p14:tracePt t="63580" x="9456738" y="3589338"/>
          <p14:tracePt t="63589" x="9415463" y="3649663"/>
          <p14:tracePt t="63598" x="9355138" y="3751263"/>
          <p14:tracePt t="63606" x="9304338" y="3810000"/>
          <p14:tracePt t="63615" x="9245600" y="3903663"/>
          <p14:tracePt t="63623" x="9186863" y="4005263"/>
          <p14:tracePt t="63630" x="9126538" y="4097338"/>
          <p14:tracePt t="63639" x="9085263" y="4183063"/>
          <p14:tracePt t="63647" x="9067800" y="4216400"/>
          <p14:tracePt t="63655" x="9050338" y="4275138"/>
          <p14:tracePt t="63663" x="9009063" y="4376738"/>
          <p14:tracePt t="63672" x="8991600" y="4394200"/>
          <p14:tracePt t="63680" x="8991600" y="4470400"/>
          <p14:tracePt t="63687" x="8991600" y="4495800"/>
          <p14:tracePt t="63696" x="8991600" y="4529138"/>
          <p14:tracePt t="63704" x="8991600" y="4572000"/>
          <p14:tracePt t="63713" x="8991600" y="4589463"/>
          <p14:tracePt t="63720" x="8991600" y="4614863"/>
          <p14:tracePt t="63729" x="9024938" y="4630738"/>
          <p14:tracePt t="63737" x="9050338" y="4648200"/>
          <p14:tracePt t="63744" x="9085263" y="4673600"/>
          <p14:tracePt t="63753" x="9110663" y="4673600"/>
          <p14:tracePt t="63761" x="9126538" y="4691063"/>
          <p14:tracePt t="63770" x="9177338" y="4691063"/>
          <p14:tracePt t="63777" x="9202738" y="4691063"/>
          <p14:tracePt t="63786" x="9237663" y="4691063"/>
          <p14:tracePt t="63794" x="9263063" y="4691063"/>
          <p14:tracePt t="63802" x="9296400" y="4691063"/>
          <p14:tracePt t="63810" x="9321800" y="4691063"/>
          <p14:tracePt t="63819" x="9339263" y="4691063"/>
          <p14:tracePt t="63827" x="9355138" y="4673600"/>
          <p14:tracePt t="63836" x="9364663" y="4665663"/>
          <p14:tracePt t="63844" x="9380538" y="4665663"/>
          <p14:tracePt t="63851" x="9398000" y="4648200"/>
          <p14:tracePt t="63860" x="9415463" y="4630738"/>
          <p14:tracePt t="63867" x="9431338" y="4630738"/>
          <p14:tracePt t="63877" x="9431338" y="4614863"/>
          <p14:tracePt t="63884" x="9440863" y="4605338"/>
          <p14:tracePt t="63916" x="9456738" y="4589463"/>
          <p14:tracePt t="64064" x="9456738" y="4554538"/>
          <p14:tracePt t="64072" x="9491663" y="4529138"/>
          <p14:tracePt t="64080" x="9517063" y="4478338"/>
          <p14:tracePt t="64088" x="9532938" y="4452938"/>
          <p14:tracePt t="64096" x="9575800" y="4411663"/>
          <p14:tracePt t="64105" x="9593263" y="4360863"/>
          <p14:tracePt t="64113" x="9634538" y="4300538"/>
          <p14:tracePt t="64121" x="9669463" y="4259263"/>
          <p14:tracePt t="64129" x="9669463" y="4224338"/>
          <p14:tracePt t="64137" x="9694863" y="4198938"/>
          <p14:tracePt t="64146" x="9710738" y="4165600"/>
          <p14:tracePt t="64154" x="9710738" y="4140200"/>
          <p14:tracePt t="64162" x="9728200" y="4122738"/>
          <p14:tracePt t="64178" x="9745663" y="4122738"/>
          <p14:tracePt t="64187" x="9745663" y="4106863"/>
          <p14:tracePt t="64219" x="9728200" y="4106863"/>
          <p14:tracePt t="64227" x="9694863" y="4106863"/>
          <p14:tracePt t="64236" x="9652000" y="4106863"/>
          <p14:tracePt t="64244" x="9550400" y="4157663"/>
          <p14:tracePt t="64252" x="9456738" y="4165600"/>
          <p14:tracePt t="64260" x="9355138" y="4216400"/>
          <p14:tracePt t="64268" x="9220200" y="4259263"/>
          <p14:tracePt t="64277" x="9101138" y="4300538"/>
          <p14:tracePt t="64285" x="8948738" y="4376738"/>
          <p14:tracePt t="64293" x="8796338" y="4452938"/>
          <p14:tracePt t="64301" x="8636000" y="4538663"/>
          <p14:tracePt t="64310" x="8483600" y="4630738"/>
          <p14:tracePt t="64318" x="8339138" y="4724400"/>
          <p14:tracePt t="64326" x="8204200" y="4826000"/>
          <p14:tracePt t="64334" x="8145463" y="4902200"/>
          <p14:tracePt t="64343" x="8034338" y="5003800"/>
          <p14:tracePt t="64350" x="7932738" y="5113338"/>
          <p14:tracePt t="64360" x="7856538" y="5214938"/>
          <p14:tracePt t="64367" x="7797800" y="5316538"/>
          <p14:tracePt t="64376" x="7754938" y="5427663"/>
          <p14:tracePt t="64383" x="7721600" y="5511800"/>
          <p14:tracePt t="64391" x="7713663" y="5605463"/>
          <p14:tracePt t="64400" x="7713663" y="5681663"/>
          <p14:tracePt t="64409" x="7713663" y="5748338"/>
          <p14:tracePt t="64416" x="7721600" y="5799138"/>
          <p14:tracePt t="64424" x="7780338" y="5842000"/>
          <p14:tracePt t="64432" x="7831138" y="5859463"/>
          <p14:tracePt t="64440" x="7907338" y="5875338"/>
          <p14:tracePt t="64449" x="7975600" y="5875338"/>
          <p14:tracePt t="64457" x="8051800" y="5875338"/>
          <p14:tracePt t="64465" x="8110538" y="5859463"/>
          <p14:tracePt t="64473" x="8247063" y="5765800"/>
          <p14:tracePt t="64482" x="8323263" y="5681663"/>
          <p14:tracePt t="64490" x="8382000" y="5570538"/>
          <p14:tracePt t="64498" x="8415338" y="5511800"/>
          <p14:tracePt t="64506" x="8440738" y="5410200"/>
          <p14:tracePt t="64514" x="8475663" y="5291138"/>
          <p14:tracePt t="64522" x="8475663" y="5173663"/>
          <p14:tracePt t="64531" x="8475663" y="5080000"/>
          <p14:tracePt t="64539" x="8475663" y="4986338"/>
          <p14:tracePt t="64547" x="8440738" y="4919663"/>
          <p14:tracePt t="64555" x="8399463" y="4843463"/>
          <p14:tracePt t="64563" x="8339138" y="4783138"/>
          <p14:tracePt t="64572" x="8262938" y="4724400"/>
          <p14:tracePt t="64580" x="8145463" y="4665663"/>
          <p14:tracePt t="64588" x="8085138" y="4648200"/>
          <p14:tracePt t="64596" x="7975600" y="4630738"/>
          <p14:tracePt t="64604" x="7874000" y="4614863"/>
          <p14:tracePt t="64613" x="7780338" y="4614863"/>
          <p14:tracePt t="64621" x="7696200" y="4614863"/>
          <p14:tracePt t="64629" x="7678738" y="4614863"/>
          <p14:tracePt t="64637" x="7620000" y="4648200"/>
          <p14:tracePt t="64645" x="7543800" y="4691063"/>
          <p14:tracePt t="64654" x="7518400" y="4724400"/>
          <p14:tracePt t="64662" x="7485063" y="4767263"/>
          <p14:tracePt t="64670" x="7467600" y="4792663"/>
          <p14:tracePt t="64678" x="7467600" y="4859338"/>
          <p14:tracePt t="64686" x="7467600" y="4902200"/>
          <p14:tracePt t="64695" x="7467600" y="4945063"/>
          <p14:tracePt t="64703" x="7500938" y="4978400"/>
          <p14:tracePt t="64711" x="7543800" y="5021263"/>
          <p14:tracePt t="64719" x="7602538" y="5046663"/>
          <p14:tracePt t="64727" x="7721600" y="5097463"/>
          <p14:tracePt t="64736" x="7831138" y="5113338"/>
          <p14:tracePt t="64744" x="7950200" y="5113338"/>
          <p14:tracePt t="64752" x="8085138" y="5080000"/>
          <p14:tracePt t="64760" x="8221663" y="5003800"/>
          <p14:tracePt t="64768" x="8364538" y="4902200"/>
          <p14:tracePt t="64776" x="8424863" y="4843463"/>
          <p14:tracePt t="64785" x="8534400" y="4724400"/>
          <p14:tracePt t="64793" x="8618538" y="4605338"/>
          <p14:tracePt t="64801" x="8669338" y="4495800"/>
          <p14:tracePt t="64810" x="8694738" y="4411663"/>
          <p14:tracePt t="64817" x="8712200" y="4300538"/>
          <p14:tracePt t="64826" x="8712200" y="4224338"/>
          <p14:tracePt t="64834" x="8712200" y="4157663"/>
          <p14:tracePt t="64843" x="8669338" y="4106863"/>
          <p14:tracePt t="64850" x="8602663" y="4081463"/>
          <p14:tracePt t="64859" x="8542338" y="4046538"/>
          <p14:tracePt t="64867" x="8415338" y="4046538"/>
          <p14:tracePt t="64876" x="8305800" y="4046538"/>
          <p14:tracePt t="64883" x="8186738" y="4064000"/>
          <p14:tracePt t="64893" x="8128000" y="4097338"/>
          <p14:tracePt t="64899" x="8034338" y="4157663"/>
          <p14:tracePt t="64909" x="7932738" y="4241800"/>
          <p14:tracePt t="64916" x="7856538" y="4318000"/>
          <p14:tracePt t="64926" x="7772400" y="4419600"/>
          <p14:tracePt t="64932" x="7721600" y="4513263"/>
          <p14:tracePt t="64944" x="7662863" y="4614863"/>
          <p14:tracePt t="64949" x="7637463" y="4724400"/>
          <p14:tracePt t="64960" x="7620000" y="4826000"/>
          <p14:tracePt t="64965" x="7602538" y="4919663"/>
          <p14:tracePt t="64977" x="7602538" y="5003800"/>
          <p14:tracePt t="64982" x="7602538" y="5097463"/>
          <p14:tracePt t="64994" x="7602538" y="5173663"/>
          <p14:tracePt t="64998" x="7653338" y="5240338"/>
          <p14:tracePt t="65010" x="7713663" y="5300663"/>
          <p14:tracePt t="65014" x="7772400" y="5334000"/>
          <p14:tracePt t="65027" x="7856538" y="5367338"/>
          <p14:tracePt t="65031" x="7932738" y="5376863"/>
          <p14:tracePt t="65043" x="8026400" y="5376863"/>
          <p14:tracePt t="65047" x="8170863" y="5376863"/>
          <p14:tracePt t="65060" x="8280400" y="5316538"/>
          <p14:tracePt t="65064" x="8339138" y="5275263"/>
          <p14:tracePt t="65077" x="8415338" y="5199063"/>
          <p14:tracePt t="65081" x="8483600" y="5113338"/>
          <p14:tracePt t="65093" x="8542338" y="5037138"/>
          <p14:tracePt t="65097" x="8593138" y="4927600"/>
          <p14:tracePt t="65110" x="8618538" y="4859338"/>
          <p14:tracePt t="65113" x="8636000" y="4792663"/>
          <p14:tracePt t="65127" x="8653463" y="4724400"/>
          <p14:tracePt t="65132" x="8653463" y="4665663"/>
          <p14:tracePt t="65143" x="8653463" y="4614863"/>
          <p14:tracePt t="65146" x="8618538" y="4554538"/>
          <p14:tracePt t="65160" x="8577263" y="4529138"/>
          <p14:tracePt t="65164" x="8534400" y="4495800"/>
          <p14:tracePt t="65177" x="8458200" y="4470400"/>
          <p14:tracePt t="65180" x="8399463" y="4452938"/>
          <p14:tracePt t="65195" x="8305800" y="4452938"/>
          <p14:tracePt t="65196" x="8221663" y="4452938"/>
          <p14:tracePt t="65203" x="8128000" y="4452938"/>
          <p14:tracePt t="65211" x="8034338" y="4452938"/>
          <p14:tracePt t="65219" x="7967663" y="4478338"/>
          <p14:tracePt t="65227" x="7907338" y="4529138"/>
          <p14:tracePt t="65235" x="7874000" y="4538663"/>
          <p14:tracePt t="65243" x="7840663" y="4572000"/>
          <p14:tracePt t="65251" x="7815263" y="4605338"/>
          <p14:tracePt t="65260" x="7772400" y="4665663"/>
          <p14:tracePt t="65268" x="7754938" y="4706938"/>
          <p14:tracePt t="65277" x="7739063" y="4732338"/>
          <p14:tracePt t="65284" x="7739063" y="4749800"/>
          <p14:tracePt t="65293" x="7739063" y="4792663"/>
          <p14:tracePt t="65301" x="7739063" y="4826000"/>
          <p14:tracePt t="65310" x="7739063" y="4859338"/>
          <p14:tracePt t="65317" x="7739063" y="4884738"/>
          <p14:tracePt t="65326" x="7754938" y="4902200"/>
          <p14:tracePt t="65334" x="7772400" y="4919663"/>
          <p14:tracePt t="65344" x="7780338" y="4927600"/>
          <p14:tracePt t="65350" x="7797800" y="4927600"/>
          <p14:tracePt t="65360" x="7815263" y="4927600"/>
          <p14:tracePt t="65366" x="7831138" y="4945063"/>
          <p14:tracePt t="65377" x="7856538" y="4945063"/>
          <p14:tracePt t="65383" x="7891463" y="4945063"/>
          <p14:tracePt t="66334" x="7891463" y="4927600"/>
          <p14:tracePt t="66341" x="7907338" y="4902200"/>
          <p14:tracePt t="66349" x="7932738" y="4859338"/>
          <p14:tracePt t="66358" x="7975600" y="4826000"/>
          <p14:tracePt t="66366" x="8034338" y="4767263"/>
          <p14:tracePt t="66375" x="8161338" y="4673600"/>
          <p14:tracePt t="66382" x="8280400" y="4589463"/>
          <p14:tracePt t="66391" x="8424863" y="4495800"/>
          <p14:tracePt t="66399" x="8593138" y="4376738"/>
          <p14:tracePt t="66407" x="8737600" y="4284663"/>
          <p14:tracePt t="66415" x="8831263" y="4241800"/>
          <p14:tracePt t="66423" x="8983663" y="4183063"/>
          <p14:tracePt t="66431" x="9101138" y="4122738"/>
          <p14:tracePt t="66439" x="9144000" y="4106863"/>
          <p14:tracePt t="66448" x="9202738" y="4064000"/>
          <p14:tracePt t="66456" x="9278938" y="4046538"/>
          <p14:tracePt t="66464" x="9304338" y="4021138"/>
          <p14:tracePt t="66472" x="9339263" y="4021138"/>
          <p14:tracePt t="66480" x="9355138" y="4005263"/>
          <p14:tracePt t="66489" x="9364663" y="4005263"/>
          <p14:tracePt t="66505" x="9380538" y="4005263"/>
          <p14:tracePt t="71245" x="9355138" y="4005263"/>
          <p14:tracePt t="71253" x="9321800" y="4030663"/>
          <p14:tracePt t="71263" x="9263063" y="4064000"/>
          <p14:tracePt t="71274" x="9202738" y="4122738"/>
          <p14:tracePt t="71279" x="9126538" y="4183063"/>
          <p14:tracePt t="71287" x="9050338" y="4241800"/>
          <p14:tracePt t="71295" x="8983663" y="4318000"/>
          <p14:tracePt t="71303" x="8932863" y="4360863"/>
          <p14:tracePt t="71311" x="8872538" y="4419600"/>
          <p14:tracePt t="71319" x="8831263" y="4478338"/>
          <p14:tracePt t="71328" x="8796338" y="4529138"/>
          <p14:tracePt t="71335" x="8770938" y="4589463"/>
          <p14:tracePt t="71344" x="8755063" y="4630738"/>
          <p14:tracePt t="71352" x="8729663" y="4691063"/>
          <p14:tracePt t="71361" x="8712200" y="4749800"/>
          <p14:tracePt t="71370" x="8694738" y="4826000"/>
          <p14:tracePt t="71377" x="8694738" y="4902200"/>
          <p14:tracePt t="71385" x="8694738" y="4960938"/>
          <p14:tracePt t="71393" x="8694738" y="5021263"/>
          <p14:tracePt t="71401" x="8694738" y="5037138"/>
          <p14:tracePt t="71409" x="8694738" y="5097463"/>
          <p14:tracePt t="71417" x="8694738" y="5122863"/>
          <p14:tracePt t="71426" x="8694738" y="5173663"/>
          <p14:tracePt t="71434" x="8712200" y="5181600"/>
          <p14:tracePt t="71442" x="8712200" y="5199063"/>
          <p14:tracePt t="71450" x="8712200" y="5214938"/>
          <p14:tracePt t="71466" x="8729663" y="5214938"/>
          <p14:tracePt t="71483" x="8729663" y="5232400"/>
          <p14:tracePt t="71516" x="8712200" y="5232400"/>
          <p14:tracePt t="71524" x="8669338" y="5232400"/>
          <p14:tracePt t="71532" x="8577263" y="5214938"/>
          <p14:tracePt t="71541" x="8399463" y="5181600"/>
          <p14:tracePt t="71548" x="8170863" y="5173663"/>
          <p14:tracePt t="71557" x="7815263" y="5156200"/>
          <p14:tracePt t="71566" x="7129463" y="5122863"/>
          <p14:tracePt t="71574" x="6561138" y="5113338"/>
          <p14:tracePt t="71581" x="5918200" y="5097463"/>
          <p14:tracePt t="71591" x="5257800" y="5080000"/>
          <p14:tracePt t="71597" x="4927600" y="5080000"/>
          <p14:tracePt t="71607" x="4275138" y="5062538"/>
          <p14:tracePt t="71614" x="3675063" y="5062538"/>
          <p14:tracePt t="71624" x="3106738" y="5062538"/>
          <p14:tracePt t="71630" x="2887663" y="5062538"/>
          <p14:tracePt t="71641" x="2463800" y="5062538"/>
          <p14:tracePt t="71647" x="2125663" y="5062538"/>
          <p14:tracePt t="71657" x="1998663" y="5062538"/>
          <p14:tracePt t="71663" x="1811338" y="5062538"/>
          <p14:tracePt t="71674" x="1744663" y="5080000"/>
          <p14:tracePt t="71679" x="1643063" y="5080000"/>
          <p14:tracePt t="71691" x="1566863" y="5097463"/>
          <p14:tracePt t="71696" x="1541463" y="5097463"/>
          <p14:tracePt t="71708" x="1506538" y="5097463"/>
          <p14:tracePt t="71712" x="1490663" y="5097463"/>
          <p14:tracePt t="71769" x="1541463" y="5080000"/>
          <p14:tracePt t="71777" x="1566863" y="5080000"/>
          <p14:tracePt t="71786" x="1625600" y="5062538"/>
          <p14:tracePt t="71794" x="1684338" y="5062538"/>
          <p14:tracePt t="71802" x="1760538" y="5046663"/>
          <p14:tracePt t="71810" x="1836738" y="5046663"/>
          <p14:tracePt t="71818" x="1930400" y="5046663"/>
          <p14:tracePt t="71826" x="2032000" y="5046663"/>
          <p14:tracePt t="71835" x="2133600" y="5046663"/>
          <p14:tracePt t="71843" x="2319338" y="5046663"/>
          <p14:tracePt t="71851" x="2438400" y="5046663"/>
          <p14:tracePt t="71859" x="2582863" y="5080000"/>
          <p14:tracePt t="71867" x="2751138" y="5080000"/>
          <p14:tracePt t="71876" x="2928938" y="5097463"/>
          <p14:tracePt t="71884" x="3106738" y="5113338"/>
          <p14:tracePt t="71892" x="3302000" y="5113338"/>
          <p14:tracePt t="71900" x="3497263" y="5122863"/>
          <p14:tracePt t="71908" x="3690938" y="5138738"/>
          <p14:tracePt t="71917" x="3886200" y="5138738"/>
          <p14:tracePt t="71925" x="4097338" y="5138738"/>
          <p14:tracePt t="71934" x="4300538" y="5138738"/>
          <p14:tracePt t="71941" x="4495800" y="5138738"/>
          <p14:tracePt t="71949" x="4732338" y="5138738"/>
          <p14:tracePt t="71958" x="4945063" y="5138738"/>
          <p14:tracePt t="71966" x="5181600" y="5113338"/>
          <p14:tracePt t="71975" x="5427663" y="5097463"/>
          <p14:tracePt t="71982" x="5630863" y="5080000"/>
          <p14:tracePt t="71991" x="5824538" y="5062538"/>
          <p14:tracePt t="71999" x="6037263" y="5062538"/>
          <p14:tracePt t="72008" x="6215063" y="5062538"/>
          <p14:tracePt t="72015" x="6291263" y="5062538"/>
          <p14:tracePt t="72025" x="6443663" y="5062538"/>
          <p14:tracePt t="72031" x="6570663" y="5062538"/>
          <p14:tracePt t="72041" x="6697663" y="5062538"/>
          <p14:tracePt t="72048" x="6799263" y="5080000"/>
          <p14:tracePt t="72058" x="6900863" y="5080000"/>
          <p14:tracePt t="72064" x="6992938" y="5097463"/>
          <p14:tracePt t="72074" x="7069138" y="5097463"/>
          <p14:tracePt t="72080" x="7145338" y="5113338"/>
          <p14:tracePt t="72091" x="7205663" y="5113338"/>
          <p14:tracePt t="72097" x="7246938" y="5113338"/>
          <p14:tracePt t="72108" x="7307263" y="5122863"/>
          <p14:tracePt t="72113" x="7332663" y="5122863"/>
          <p14:tracePt t="72124" x="7383463" y="5122863"/>
          <p14:tracePt t="72130" x="7424738" y="5122863"/>
          <p14:tracePt t="72141" x="7459663" y="5122863"/>
          <p14:tracePt t="72146" x="7500938" y="5122863"/>
          <p14:tracePt t="72158" x="7561263" y="5138738"/>
          <p14:tracePt t="72162" x="7586663" y="5138738"/>
          <p14:tracePt t="72175" x="7637463" y="5138738"/>
          <p14:tracePt t="72179" x="7662863" y="5138738"/>
          <p14:tracePt t="72193" x="7696200" y="5156200"/>
          <p14:tracePt t="72197" x="7721600" y="5156200"/>
          <p14:tracePt t="72207" x="7739063" y="5156200"/>
          <p14:tracePt t="72212" x="7772400" y="5173663"/>
          <p14:tracePt t="72224" x="7780338" y="5173663"/>
          <p14:tracePt t="72236" x="7797800" y="5173663"/>
          <p14:tracePt t="72269" x="7797800" y="5181600"/>
          <p14:tracePt t="74374" x="7831138" y="5173663"/>
          <p14:tracePt t="74382" x="7840663" y="5156200"/>
          <p14:tracePt t="74391" x="7874000" y="5138738"/>
          <p14:tracePt t="74399" x="7891463" y="5122863"/>
          <p14:tracePt t="74407" x="7916863" y="5113338"/>
          <p14:tracePt t="74416" x="7950200" y="5097463"/>
          <p14:tracePt t="74423" x="7975600" y="5080000"/>
          <p14:tracePt t="74432" x="7993063" y="5062538"/>
          <p14:tracePt t="74440" x="8026400" y="5062538"/>
          <p14:tracePt t="74449" x="8034338" y="5046663"/>
          <p14:tracePt t="74456" x="8051800" y="5046663"/>
          <p14:tracePt t="74464" x="8069263" y="5037138"/>
          <p14:tracePt t="74473" x="8085138" y="5037138"/>
          <p14:tracePt t="74481" x="8094663" y="5037138"/>
          <p14:tracePt t="74489" x="8094663" y="5021263"/>
          <p14:tracePt t="74505" x="8110538" y="5021263"/>
          <p14:tracePt t="81592" x="8094663" y="5021263"/>
          <p14:tracePt t="81601" x="8069263" y="5021263"/>
          <p14:tracePt t="81612" x="8008938" y="5021263"/>
          <p14:tracePt t="81618" x="7967663" y="5021263"/>
          <p14:tracePt t="81626" x="7907338" y="5021263"/>
          <p14:tracePt t="81633" x="7856538" y="5021263"/>
          <p14:tracePt t="81642" x="7797800" y="5021263"/>
          <p14:tracePt t="81650" x="7754938" y="5021263"/>
          <p14:tracePt t="81658" x="7713663" y="5037138"/>
          <p14:tracePt t="81667" x="7662863" y="5037138"/>
          <p14:tracePt t="81674" x="7586663" y="5037138"/>
          <p14:tracePt t="81682" x="7518400" y="5046663"/>
          <p14:tracePt t="81691" x="7442200" y="5062538"/>
          <p14:tracePt t="81699" x="7383463" y="5080000"/>
          <p14:tracePt t="81709" x="7307263" y="5080000"/>
          <p14:tracePt t="81717" x="7264400" y="5113338"/>
          <p14:tracePt t="81725" x="7231063" y="5113338"/>
          <p14:tracePt t="81732" x="7188200" y="5122863"/>
          <p14:tracePt t="81740" x="7145338" y="5138738"/>
          <p14:tracePt t="81749" x="7112000" y="5156200"/>
          <p14:tracePt t="81757" x="7078663" y="5173663"/>
          <p14:tracePt t="81764" x="7069138" y="5173663"/>
          <p14:tracePt t="81775" x="7069138" y="5181600"/>
          <p14:tracePt t="81782" x="7053263" y="5181600"/>
          <p14:tracePt t="81789" x="7035800" y="5181600"/>
          <p14:tracePt t="81805" x="7035800" y="5199063"/>
          <p14:tracePt t="82756" x="7053263" y="5199063"/>
          <p14:tracePt t="82763" x="7069138" y="5199063"/>
          <p14:tracePt t="82772" x="7112000" y="5199063"/>
          <p14:tracePt t="82780" x="7154863" y="5199063"/>
          <p14:tracePt t="82788" x="7205663" y="5199063"/>
          <p14:tracePt t="82796" x="7264400" y="5199063"/>
          <p14:tracePt t="82805" x="7323138" y="5214938"/>
          <p14:tracePt t="82814" x="7399338" y="5214938"/>
          <p14:tracePt t="82821" x="7459663" y="5214938"/>
          <p14:tracePt t="82829" x="7526338" y="5232400"/>
          <p14:tracePt t="82837" x="7602538" y="5232400"/>
          <p14:tracePt t="82846" x="7662863" y="5232400"/>
          <p14:tracePt t="82854" x="7739063" y="5232400"/>
          <p14:tracePt t="82862" x="7797800" y="5232400"/>
          <p14:tracePt t="82870" x="7831138" y="5232400"/>
          <p14:tracePt t="82878" x="7874000" y="5232400"/>
          <p14:tracePt t="82886" x="7916863" y="5240338"/>
          <p14:tracePt t="82895" x="7950200" y="5240338"/>
          <p14:tracePt t="82903" x="7975600" y="5240338"/>
          <p14:tracePt t="82911" x="7993063" y="5240338"/>
          <p14:tracePt t="82919" x="8008938" y="5257800"/>
          <p14:tracePt t="82935" x="8026400" y="5257800"/>
          <p14:tracePt t="82944" x="8034338" y="5257800"/>
          <p14:tracePt t="85493" x="8034338" y="5275263"/>
          <p14:tracePt t="85502" x="8034338" y="5291138"/>
          <p14:tracePt t="85509" x="8034338" y="5316538"/>
          <p14:tracePt t="85517" x="8051800" y="5351463"/>
          <p14:tracePt t="85525" x="8051800" y="5376863"/>
          <p14:tracePt t="85534" x="8069263" y="5410200"/>
          <p14:tracePt t="85542" x="8069263" y="5435600"/>
          <p14:tracePt t="85550" x="8085138" y="5468938"/>
          <p14:tracePt t="85558" x="8085138" y="5486400"/>
          <p14:tracePt t="85566" x="8085138" y="5511800"/>
          <p14:tracePt t="85574" x="8094663" y="5511800"/>
          <p14:tracePt t="85582" x="8094663" y="5529263"/>
          <p14:tracePt t="85590" x="8094663" y="5545138"/>
          <p14:tracePt t="85606" x="8094663" y="5554663"/>
          <p14:tracePt t="85639" x="8094663" y="5570538"/>
          <p14:tracePt t="89997" x="8094663" y="5588000"/>
          <p14:tracePt t="90014" x="8094663" y="5605463"/>
          <p14:tracePt t="90030" x="8094663" y="5621338"/>
          <p14:tracePt t="90146" x="8094663" y="5630863"/>
          <p14:tracePt t="90284" x="8085138" y="5630863"/>
          <p14:tracePt t="90308" x="8069263" y="5646738"/>
          <p14:tracePt t="90324" x="8034338" y="5664200"/>
          <p14:tracePt t="90333" x="8026400" y="5664200"/>
          <p14:tracePt t="90341" x="8008938" y="5689600"/>
          <p14:tracePt t="90351" x="7975600" y="5707063"/>
          <p14:tracePt t="90358" x="7950200" y="5740400"/>
          <p14:tracePt t="90366" x="7932738" y="5740400"/>
          <p14:tracePt t="90374" x="7907338" y="5765800"/>
          <p14:tracePt t="90382" x="7874000" y="5799138"/>
          <p14:tracePt t="90391" x="7840663" y="5808663"/>
          <p14:tracePt t="90398" x="7831138" y="5842000"/>
          <p14:tracePt t="90407" x="7797800" y="5859463"/>
          <p14:tracePt t="90415" x="7780338" y="5875338"/>
          <p14:tracePt t="90424" x="7772400" y="5884863"/>
          <p14:tracePt t="90431" x="7754938" y="5884863"/>
          <p14:tracePt t="90440" x="7754938" y="5900738"/>
          <p14:tracePt t="90448" x="7739063" y="5900738"/>
          <p14:tracePt t="90472" x="7721600" y="5900738"/>
          <p14:tracePt t="90545" x="7713663" y="5900738"/>
          <p14:tracePt t="90562" x="7696200" y="5900738"/>
          <p14:tracePt t="90570" x="7678738" y="5900738"/>
          <p14:tracePt t="90578" x="7662863" y="5900738"/>
          <p14:tracePt t="90586" x="7653338" y="5900738"/>
          <p14:tracePt t="90595" x="7620000" y="5900738"/>
          <p14:tracePt t="90603" x="7602538" y="5900738"/>
          <p14:tracePt t="90611" x="7586663" y="5900738"/>
          <p14:tracePt t="90619" x="7561263" y="5918200"/>
          <p14:tracePt t="90627" x="7543800" y="5918200"/>
          <p14:tracePt t="90636" x="7526338" y="5918200"/>
          <p14:tracePt t="90652" x="7518400" y="5918200"/>
          <p14:tracePt t="90660" x="7518400" y="5935663"/>
          <p14:tracePt t="90668" x="7500938" y="5935663"/>
          <p14:tracePt t="95402" x="7500938" y="5918200"/>
          <p14:tracePt t="95410" x="7500938" y="5884863"/>
          <p14:tracePt t="95418" x="7500938" y="5875338"/>
          <p14:tracePt t="95426" x="7500938" y="5842000"/>
          <p14:tracePt t="95435" x="7500938" y="5799138"/>
          <p14:tracePt t="95443" x="7500938" y="5740400"/>
          <p14:tracePt t="95452" x="7518400" y="5664200"/>
          <p14:tracePt t="95460" x="7526338" y="5554663"/>
          <p14:tracePt t="95467" x="7526338" y="5427663"/>
          <p14:tracePt t="95475" x="7561263" y="5257800"/>
          <p14:tracePt t="95485" x="7577138" y="5080000"/>
          <p14:tracePt t="95492" x="7620000" y="4673600"/>
          <p14:tracePt t="95500" x="7662863" y="4360863"/>
          <p14:tracePt t="95510" x="7721600" y="4021138"/>
          <p14:tracePt t="95517" x="7815263" y="3589338"/>
          <p14:tracePt t="95526" x="7907338" y="3167063"/>
          <p14:tracePt t="95533" x="7993063" y="2751138"/>
          <p14:tracePt t="95541" x="8034338" y="2573338"/>
          <p14:tracePt t="95553" x="8110538" y="2192338"/>
          <p14:tracePt t="95564" x="8204200" y="1871663"/>
          <p14:tracePt t="95569" x="8288338" y="1582738"/>
          <p14:tracePt t="95581" x="8348663" y="1363663"/>
          <p14:tracePt t="95586" x="8382000" y="1252538"/>
          <p14:tracePt t="95598" x="8424863" y="1074738"/>
          <p14:tracePt t="95599" x="8475663" y="922338"/>
          <p14:tracePt t="95608" x="8501063" y="820738"/>
          <p14:tracePt t="95615" x="8534400" y="795338"/>
          <p14:tracePt t="95623" x="8542338" y="719138"/>
          <p14:tracePt t="95860" x="8577263" y="660400"/>
          <p14:tracePt t="95869" x="8636000" y="601663"/>
          <p14:tracePt t="95882" x="8678863" y="541338"/>
          <p14:tracePt t="95885" x="8755063" y="474663"/>
          <p14:tracePt t="95894" x="8831263" y="406400"/>
          <p14:tracePt t="95903" x="9067800" y="177800"/>
          <p14:tracePt t="95910" x="9177338" y="1016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28D7E4-A969-E872-8040-0BFB5B3DCE4B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 err="1"/>
              <a:t>Contextualization</a:t>
            </a:r>
            <a:r>
              <a:rPr lang="fr-FR" sz="3200" dirty="0"/>
              <a:t> 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933B43-A058-9CDF-52BC-28C9DBAD8012}"/>
              </a:ext>
            </a:extLst>
          </p:cNvPr>
          <p:cNvSpPr txBox="1"/>
          <p:nvPr/>
        </p:nvSpPr>
        <p:spPr>
          <a:xfrm>
            <a:off x="23896" y="1052877"/>
            <a:ext cx="3914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Description of a unit cell </a:t>
            </a:r>
            <a:r>
              <a:rPr lang="fr-FR" sz="2800" dirty="0"/>
              <a:t>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1ED931D-4B72-C909-0265-D628DB2CA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69" y="1571272"/>
            <a:ext cx="5130783" cy="333962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9458D8B-6D4D-34C2-300A-C3659463CD42}"/>
              </a:ext>
            </a:extLst>
          </p:cNvPr>
          <p:cNvSpPr txBox="1"/>
          <p:nvPr/>
        </p:nvSpPr>
        <p:spPr>
          <a:xfrm>
            <a:off x="7316787" y="1389635"/>
            <a:ext cx="1772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Oxidation</a:t>
            </a:r>
            <a:r>
              <a:rPr lang="fr-FR" sz="2800" dirty="0"/>
              <a:t>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8135AC5-AF71-F1D4-C675-8A170E5F2FDE}"/>
                  </a:ext>
                </a:extLst>
              </p:cNvPr>
              <p:cNvSpPr txBox="1"/>
              <p:nvPr/>
            </p:nvSpPr>
            <p:spPr>
              <a:xfrm>
                <a:off x="8203087" y="1970042"/>
                <a:ext cx="2612740" cy="7078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→2</m:t>
                      </m:r>
                      <m:r>
                        <a:rPr lang="fr-FR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fr-FR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fr-FR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2800" b="0" dirty="0">
                  <a:ea typeface="Cambria Math" panose="02040503050406030204" pitchFamily="18" charset="0"/>
                </a:endParaRPr>
              </a:p>
              <a:p>
                <a:endParaRPr lang="fr-FR" b="0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8135AC5-AF71-F1D4-C675-8A170E5F2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087" y="1970042"/>
                <a:ext cx="261274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C25EAAC6-584D-C9A6-6613-2A9F547557F6}"/>
              </a:ext>
            </a:extLst>
          </p:cNvPr>
          <p:cNvSpPr txBox="1"/>
          <p:nvPr/>
        </p:nvSpPr>
        <p:spPr>
          <a:xfrm>
            <a:off x="7316787" y="2606072"/>
            <a:ext cx="1840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Reduction</a:t>
            </a:r>
            <a:r>
              <a:rPr lang="fr-FR" sz="2800" dirty="0"/>
              <a:t>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04B17B4-3282-5F68-E0BF-D4B9661927B6}"/>
                  </a:ext>
                </a:extLst>
              </p:cNvPr>
              <p:cNvSpPr txBox="1"/>
              <p:nvPr/>
            </p:nvSpPr>
            <p:spPr>
              <a:xfrm>
                <a:off x="8237135" y="3371145"/>
                <a:ext cx="2625206" cy="12618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fr-FR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2800" b="0" dirty="0">
                    <a:solidFill>
                      <a:srgbClr val="FF0000"/>
                    </a:solidFill>
                  </a:rPr>
                  <a:t>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2800" dirty="0">
                    <a:solidFill>
                      <a:srgbClr val="FF0000"/>
                    </a:solidFill>
                  </a:rPr>
                  <a:t>O + 4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fr-FR" sz="2800" b="0" dirty="0">
                  <a:solidFill>
                    <a:srgbClr val="FF0000"/>
                  </a:solidFill>
                </a:endParaRPr>
              </a:p>
              <a:p>
                <a:endParaRPr lang="fr-FR" b="0" dirty="0"/>
              </a:p>
              <a:p>
                <a:endParaRPr lang="fr-FR" b="0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04B17B4-3282-5F68-E0BF-D4B966192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7135" y="3371145"/>
                <a:ext cx="2625206" cy="1261884"/>
              </a:xfrm>
              <a:prstGeom prst="rect">
                <a:avLst/>
              </a:prstGeom>
              <a:blipFill>
                <a:blip r:embed="rId7"/>
                <a:stretch>
                  <a:fillRect t="-82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e 9"/>
          <p:cNvGrpSpPr/>
          <p:nvPr/>
        </p:nvGrpSpPr>
        <p:grpSpPr>
          <a:xfrm>
            <a:off x="6072372" y="3830289"/>
            <a:ext cx="3017016" cy="3027711"/>
            <a:chOff x="928979" y="260648"/>
            <a:chExt cx="5715000" cy="5715000"/>
          </a:xfrm>
        </p:grpSpPr>
        <p:pic>
          <p:nvPicPr>
            <p:cNvPr id="12" name="Picture 2" descr="Résultat de recherche d'images pour &quot;gas diffusion layer&quot;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979" y="260648"/>
              <a:ext cx="57150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Connecteur droit avec flèche 12"/>
            <p:cNvCxnSpPr/>
            <p:nvPr/>
          </p:nvCxnSpPr>
          <p:spPr>
            <a:xfrm flipV="1">
              <a:off x="1043608" y="1268760"/>
              <a:ext cx="1872208" cy="1296144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5"/>
            <p:cNvSpPr txBox="1"/>
            <p:nvPr/>
          </p:nvSpPr>
          <p:spPr>
            <a:xfrm>
              <a:off x="1043608" y="858040"/>
              <a:ext cx="1646391" cy="697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~10 cm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23896" y="4906072"/>
            <a:ext cx="405175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Gaz Diffusion Layer (GDL)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err="1"/>
              <a:t>Thin</a:t>
            </a:r>
            <a:r>
              <a:rPr lang="fr-FR" sz="2800" dirty="0"/>
              <a:t> </a:t>
            </a:r>
            <a:r>
              <a:rPr lang="fr-FR" sz="2800" dirty="0" err="1"/>
              <a:t>porous</a:t>
            </a:r>
            <a:r>
              <a:rPr lang="fr-FR" sz="2800" dirty="0"/>
              <a:t> media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err="1"/>
              <a:t>Hydrophobic</a:t>
            </a:r>
            <a:r>
              <a:rPr lang="fr-FR" sz="2800" dirty="0"/>
              <a:t> </a:t>
            </a:r>
            <a:r>
              <a:rPr lang="fr-FR" sz="2800" dirty="0" err="1"/>
              <a:t>with</a:t>
            </a:r>
            <a:r>
              <a:rPr lang="fr-FR" sz="2800" dirty="0"/>
              <a:t> PTFE</a:t>
            </a:r>
          </a:p>
          <a:p>
            <a:endParaRPr lang="fr-FR" sz="2800" dirty="0"/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7160B908-1191-5800-393C-160E5DD3E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9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05"/>
    </mc:Choice>
    <mc:Fallback xmlns="">
      <p:transition spd="slow" advTm="66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459" x="2057400" y="4665663"/>
          <p14:tracePt t="18722" x="3259138" y="6840538"/>
          <p14:tracePt t="18729" x="3225800" y="6764338"/>
          <p14:tracePt t="18739" x="3200400" y="6697663"/>
          <p14:tracePt t="18745" x="3141663" y="6604000"/>
          <p14:tracePt t="18757" x="3090863" y="6527800"/>
          <p14:tracePt t="18765" x="3030538" y="6451600"/>
          <p14:tracePt t="18770" x="2989263" y="6383338"/>
          <p14:tracePt t="18777" x="2913063" y="6332538"/>
          <p14:tracePt t="18792" x="2836863" y="6256338"/>
          <p14:tracePt t="18792" x="2760663" y="6215063"/>
          <p14:tracePt t="18807" x="2692400" y="6189663"/>
          <p14:tracePt t="18813" x="2598738" y="6138863"/>
          <p14:tracePt t="18824" x="2506663" y="6129338"/>
          <p14:tracePt t="18828" x="2438400" y="6113463"/>
          <p14:tracePt t="18840" x="2362200" y="6096000"/>
          <p14:tracePt t="18844" x="2286000" y="6096000"/>
          <p14:tracePt t="18858" x="2252663" y="6096000"/>
          <p14:tracePt t="18858" x="2209800" y="6078538"/>
          <p14:tracePt t="18874" x="2151063" y="6078538"/>
          <p14:tracePt t="18874" x="2125663" y="6078538"/>
          <p14:tracePt t="18891" x="2074863" y="6078538"/>
          <p14:tracePt t="18891" x="2049463" y="6078538"/>
          <p14:tracePt t="18907" x="2032000" y="6078538"/>
          <p14:tracePt t="18908" x="1998663" y="6078538"/>
          <p14:tracePt t="18924" x="1989138" y="6078538"/>
          <p14:tracePt t="18925" x="1955800" y="6096000"/>
          <p14:tracePt t="18941" x="1938338" y="6113463"/>
          <p14:tracePt t="18941" x="1930400" y="6113463"/>
          <p14:tracePt t="18957" x="1930400" y="6129338"/>
          <p14:tracePt t="18958" x="1912938" y="6129338"/>
          <p14:tracePt t="18965" x="1897063" y="6129338"/>
          <p14:tracePt t="19021" x="1897063" y="6113463"/>
          <p14:tracePt t="19030" x="1897063" y="6062663"/>
          <p14:tracePt t="19041" x="1930400" y="6002338"/>
          <p14:tracePt t="19057" x="2049463" y="5799138"/>
          <p14:tracePt t="19074" x="2209800" y="5545138"/>
          <p14:tracePt t="19090" x="2319338" y="5351463"/>
          <p14:tracePt t="19107" x="2387600" y="5214938"/>
          <p14:tracePt t="19123" x="2446338" y="5113338"/>
          <p14:tracePt t="19128" x="2463800" y="5062538"/>
          <p14:tracePt t="19140" x="2463800" y="5046663"/>
          <p14:tracePt t="19158" x="2481263" y="5037138"/>
          <p14:tracePt t="22893" x="2446338" y="4978400"/>
          <p14:tracePt t="22908" x="2405063" y="4919663"/>
          <p14:tracePt t="22926" x="2362200" y="4868863"/>
          <p14:tracePt t="22933" x="2303463" y="4808538"/>
          <p14:tracePt t="22942" x="2268538" y="4783138"/>
          <p14:tracePt t="22947" x="2227263" y="4749800"/>
          <p14:tracePt t="22958" x="2166938" y="4732338"/>
          <p14:tracePt t="22976" x="2065338" y="4673600"/>
          <p14:tracePt t="22980" x="2014538" y="4665663"/>
          <p14:tracePt t="22991" x="1973263" y="4648200"/>
          <p14:tracePt t="23009" x="1879600" y="4614863"/>
          <p14:tracePt t="23014" x="1836738" y="4614863"/>
          <p14:tracePt t="23025" x="1795463" y="4605338"/>
          <p14:tracePt t="23029" x="1760538" y="4605338"/>
          <p14:tracePt t="23042" x="1744663" y="4605338"/>
          <p14:tracePt t="23045" x="1719263" y="4589463"/>
          <p14:tracePt t="23058" x="1701800" y="4589463"/>
          <p14:tracePt t="23076" x="1684338" y="4589463"/>
          <p14:tracePt t="24193" x="1684338" y="4538663"/>
          <p14:tracePt t="24202" x="1676400" y="4478338"/>
          <p14:tracePt t="24216" x="1658938" y="4437063"/>
          <p14:tracePt t="24219" x="1643063" y="4376738"/>
          <p14:tracePt t="24236" x="1617663" y="4224338"/>
          <p14:tracePt t="24252" x="1557338" y="3929063"/>
          <p14:tracePt t="24269" x="1490663" y="3556000"/>
          <p14:tracePt t="24286" x="1430338" y="3268663"/>
          <p14:tracePt t="24302" x="1363663" y="2989263"/>
          <p14:tracePt t="24319" x="1328738" y="2852738"/>
          <p14:tracePt t="24335" x="1303338" y="2751138"/>
          <p14:tracePt t="24352" x="1287463" y="2717800"/>
          <p14:tracePt t="24374" x="1270000" y="2717800"/>
          <p14:tracePt t="24402" x="1252538" y="2811463"/>
          <p14:tracePt t="24407" x="1252538" y="2895600"/>
          <p14:tracePt t="24419" x="1236663" y="2946400"/>
          <p14:tracePt t="24423" x="1236663" y="3048000"/>
          <p14:tracePt t="24435" x="1227138" y="3149600"/>
          <p14:tracePt t="24440" x="1211263" y="3259138"/>
          <p14:tracePt t="24452" x="1193800" y="3344863"/>
          <p14:tracePt t="24455" x="1193800" y="3378200"/>
          <p14:tracePt t="24468" x="1176338" y="3454400"/>
          <p14:tracePt t="24472" x="1176338" y="3497263"/>
          <p14:tracePt t="24485" x="1168400" y="3522663"/>
          <p14:tracePt t="24488" x="1168400" y="3538538"/>
          <p14:tracePt t="24505" x="1150938" y="3538538"/>
          <p14:tracePt t="24520" x="1135063" y="3462338"/>
          <p14:tracePt t="24535" x="1135063" y="3378200"/>
          <p14:tracePt t="24537" x="1117600" y="3268663"/>
          <p14:tracePt t="24552" x="1109663" y="3124200"/>
          <p14:tracePt t="24553" x="1109663" y="3048000"/>
          <p14:tracePt t="24568" x="1092200" y="2913063"/>
          <p14:tracePt t="24571" x="1092200" y="2870200"/>
          <p14:tracePt t="24586" x="1074738" y="2776538"/>
          <p14:tracePt t="24586" x="1074738" y="2717800"/>
          <p14:tracePt t="24602" x="1074738" y="2692400"/>
          <p14:tracePt t="24603" x="1074738" y="2659063"/>
          <p14:tracePt t="24620" x="1074738" y="2641600"/>
          <p14:tracePt t="24644" x="1074738" y="2659063"/>
          <p14:tracePt t="24653" x="1074738" y="2692400"/>
          <p14:tracePt t="24669" x="1074738" y="2870200"/>
          <p14:tracePt t="24685" x="1109663" y="3124200"/>
          <p14:tracePt t="24702" x="1168400" y="3454400"/>
          <p14:tracePt t="24720" x="1236663" y="3657600"/>
          <p14:tracePt t="24725" x="1287463" y="3751263"/>
          <p14:tracePt t="24735" x="1328738" y="3792538"/>
          <p14:tracePt t="24752" x="1404938" y="3843338"/>
          <p14:tracePt t="24769" x="1465263" y="3843338"/>
          <p14:tracePt t="24786" x="1541463" y="3657600"/>
          <p14:tracePt t="24802" x="1566863" y="3421063"/>
          <p14:tracePt t="24819" x="1582738" y="3106738"/>
          <p14:tracePt t="24836" x="1582738" y="2852738"/>
          <p14:tracePt t="24853" x="1566863" y="2692400"/>
          <p14:tracePt t="24857" x="1557338" y="2616200"/>
          <p14:tracePt t="24869" x="1524000" y="2573338"/>
          <p14:tracePt t="24885" x="1490663" y="2522538"/>
          <p14:tracePt t="24889" x="1465263" y="2506663"/>
          <p14:tracePt t="24902" x="1430338" y="2506663"/>
          <p14:tracePt t="24919" x="1371600" y="2573338"/>
          <p14:tracePt t="24923" x="1312863" y="2674938"/>
          <p14:tracePt t="24936" x="1252538" y="2760663"/>
          <p14:tracePt t="24940" x="1211263" y="2870200"/>
          <p14:tracePt t="24952" x="1176338" y="3005138"/>
          <p14:tracePt t="24956" x="1168400" y="3081338"/>
          <p14:tracePt t="24969" x="1135063" y="3208338"/>
          <p14:tracePt t="24970" x="1117600" y="3344863"/>
          <p14:tracePt t="24985" x="1117600" y="3462338"/>
          <p14:tracePt t="24987" x="1117600" y="3556000"/>
          <p14:tracePt t="25004" x="1117600" y="3598863"/>
          <p14:tracePt t="25005" x="1117600" y="3657600"/>
          <p14:tracePt t="25019" x="1150938" y="3733800"/>
          <p14:tracePt t="25023" x="1176338" y="3751263"/>
          <p14:tracePt t="25036" x="1227138" y="3767138"/>
          <p14:tracePt t="25037" x="1252538" y="3767138"/>
          <p14:tracePt t="25052" x="1328738" y="3767138"/>
          <p14:tracePt t="25053" x="1371600" y="3690938"/>
          <p14:tracePt t="25069" x="1430338" y="3614738"/>
          <p14:tracePt t="25069" x="1490663" y="3497263"/>
          <p14:tracePt t="25085" x="1541463" y="3360738"/>
          <p14:tracePt t="25086" x="1566863" y="3208338"/>
          <p14:tracePt t="25102" x="1582738" y="3141663"/>
          <p14:tracePt t="25102" x="1582738" y="3005138"/>
          <p14:tracePt t="25118" x="1582738" y="2887663"/>
          <p14:tracePt t="25119" x="1582738" y="2836863"/>
          <p14:tracePt t="25135" x="1566863" y="2717800"/>
          <p14:tracePt t="25152" x="1524000" y="2659063"/>
          <p14:tracePt t="25169" x="1465263" y="2641600"/>
          <p14:tracePt t="25185" x="1422400" y="2659063"/>
          <p14:tracePt t="25202" x="1371600" y="2760663"/>
          <p14:tracePt t="25219" x="1303338" y="2946400"/>
          <p14:tracePt t="25235" x="1252538" y="3182938"/>
          <p14:tracePt t="25252" x="1236663" y="3378200"/>
          <p14:tracePt t="25269" x="1236663" y="3522663"/>
          <p14:tracePt t="25285" x="1236663" y="3649663"/>
          <p14:tracePt t="25302" x="1236663" y="3716338"/>
          <p14:tracePt t="25318" x="1236663" y="3751263"/>
          <p14:tracePt t="27855" x="1252538" y="3751263"/>
          <p14:tracePt t="27869" x="1270000" y="3751263"/>
          <p14:tracePt t="27874" x="1287463" y="3751263"/>
          <p14:tracePt t="27888" x="1346200" y="3776663"/>
          <p14:tracePt t="27905" x="1430338" y="3810000"/>
          <p14:tracePt t="27922" x="1557338" y="3827463"/>
          <p14:tracePt t="27929" x="1617663" y="3843338"/>
          <p14:tracePt t="27939" x="1684338" y="3843338"/>
          <p14:tracePt t="27955" x="1820863" y="3843338"/>
          <p14:tracePt t="27972" x="1897063" y="3843338"/>
          <p14:tracePt t="27988" x="1989138" y="3792538"/>
          <p14:tracePt t="28005" x="2032000" y="3751263"/>
          <p14:tracePt t="28021" x="2065338" y="3690938"/>
          <p14:tracePt t="28038" x="2090738" y="3649663"/>
          <p14:tracePt t="28055" x="2108200" y="3598863"/>
          <p14:tracePt t="28071" x="2108200" y="3556000"/>
          <p14:tracePt t="28088" x="2108200" y="3513138"/>
          <p14:tracePt t="28104" x="2108200" y="3479800"/>
          <p14:tracePt t="28122" x="2108200" y="3462338"/>
          <p14:tracePt t="28125" x="2108200" y="3454400"/>
          <p14:tracePt t="28155" x="2108200" y="3436938"/>
          <p14:tracePt t="28215" x="2108200" y="3454400"/>
          <p14:tracePt t="28223" x="2108200" y="3497263"/>
          <p14:tracePt t="28238" x="2090738" y="3538538"/>
          <p14:tracePt t="28240" x="2090738" y="3598863"/>
          <p14:tracePt t="28256" x="2090738" y="3657600"/>
          <p14:tracePt t="28256" x="2074863" y="3733800"/>
          <p14:tracePt t="28273" x="2074863" y="3810000"/>
          <p14:tracePt t="28273" x="2074863" y="3903663"/>
          <p14:tracePt t="28289" x="2074863" y="4046538"/>
          <p14:tracePt t="28306" x="2074863" y="4140200"/>
          <p14:tracePt t="28322" x="2090738" y="4216400"/>
          <p14:tracePt t="28339" x="2090738" y="4259263"/>
          <p14:tracePt t="28373" x="2108200" y="4259263"/>
          <p14:tracePt t="28395" x="2108200" y="4224338"/>
          <p14:tracePt t="28405" x="2108200" y="4165600"/>
          <p14:tracePt t="28422" x="2108200" y="4030663"/>
          <p14:tracePt t="28440" x="2108200" y="3852863"/>
          <p14:tracePt t="28456" x="2090738" y="3733800"/>
          <p14:tracePt t="28461" x="2090738" y="3675063"/>
          <p14:tracePt t="28473" x="2074863" y="3614738"/>
          <p14:tracePt t="28490" x="2065338" y="3556000"/>
          <p14:tracePt t="28494" x="2049463" y="3538538"/>
          <p14:tracePt t="28506" x="2049463" y="3522663"/>
          <p14:tracePt t="28551" x="2032000" y="3522663"/>
          <p14:tracePt t="28567" x="2032000" y="3556000"/>
          <p14:tracePt t="28575" x="2032000" y="3598863"/>
          <p14:tracePt t="28589" x="2014538" y="3649663"/>
          <p14:tracePt t="28593" x="2014538" y="3751263"/>
          <p14:tracePt t="28606" x="1998663" y="3810000"/>
          <p14:tracePt t="28609" x="1998663" y="3903663"/>
          <p14:tracePt t="28622" x="1989138" y="4005263"/>
          <p14:tracePt t="28626" x="1989138" y="4097338"/>
          <p14:tracePt t="28640" x="1989138" y="4183063"/>
          <p14:tracePt t="28641" x="1989138" y="4275138"/>
          <p14:tracePt t="28656" x="1989138" y="4284663"/>
          <p14:tracePt t="28657" x="1989138" y="4351338"/>
          <p14:tracePt t="28673" x="1989138" y="4394200"/>
          <p14:tracePt t="28673" x="1989138" y="4419600"/>
          <p14:tracePt t="28689" x="1989138" y="4437063"/>
          <p14:tracePt t="28690" x="1989138" y="4452938"/>
          <p14:tracePt t="28722" x="1989138" y="4470400"/>
          <p14:tracePt t="28747" x="1989138" y="4452938"/>
          <p14:tracePt t="28756" x="1989138" y="4437063"/>
          <p14:tracePt t="28772" x="1989138" y="4351338"/>
          <p14:tracePt t="28789" x="1998663" y="4224338"/>
          <p14:tracePt t="28806" x="2032000" y="4046538"/>
          <p14:tracePt t="28823" x="2049463" y="3852863"/>
          <p14:tracePt t="28839" x="2065338" y="3733800"/>
          <p14:tracePt t="28856" x="2065338" y="3614738"/>
          <p14:tracePt t="28861" x="2065338" y="3589338"/>
          <p14:tracePt t="28873" x="2065338" y="3573463"/>
          <p14:tracePt t="28890" x="2065338" y="3556000"/>
          <p14:tracePt t="28952" x="2065338" y="3573463"/>
          <p14:tracePt t="28961" x="2065338" y="3598863"/>
          <p14:tracePt t="28973" x="2065338" y="3614738"/>
          <p14:tracePt t="28990" x="2065338" y="3632200"/>
          <p14:tracePt t="29006" x="2065338" y="3657600"/>
          <p14:tracePt t="29027" x="2065338" y="3675063"/>
          <p14:tracePt t="29371" x="2065338" y="3657600"/>
          <p14:tracePt t="32733" x="2065338" y="3675063"/>
          <p14:tracePt t="32746" x="2074863" y="3690938"/>
          <p14:tracePt t="32750" x="2090738" y="3708400"/>
          <p14:tracePt t="32762" x="2125663" y="3716338"/>
          <p14:tracePt t="32767" x="2166938" y="3767138"/>
          <p14:tracePt t="32780" x="2192338" y="3776663"/>
          <p14:tracePt t="32783" x="2243138" y="3792538"/>
          <p14:tracePt t="32796" x="2286000" y="3792538"/>
          <p14:tracePt t="32800" x="2319338" y="3810000"/>
          <p14:tracePt t="32813" x="2379663" y="3810000"/>
          <p14:tracePt t="32814" x="2420938" y="3810000"/>
          <p14:tracePt t="32829" x="2481263" y="3810000"/>
          <p14:tracePt t="32830" x="2522538" y="3810000"/>
          <p14:tracePt t="32846" x="2540000" y="3792538"/>
          <p14:tracePt t="32846" x="2573338" y="3776663"/>
          <p14:tracePt t="32863" x="2616200" y="3767138"/>
          <p14:tracePt t="32863" x="2633663" y="3733800"/>
          <p14:tracePt t="32879" x="2674938" y="3708400"/>
          <p14:tracePt t="32880" x="2692400" y="3675063"/>
          <p14:tracePt t="32896" x="2700338" y="3632200"/>
          <p14:tracePt t="32897" x="2735263" y="3598863"/>
          <p14:tracePt t="32912" x="2751138" y="3522663"/>
          <p14:tracePt t="32930" x="2751138" y="3479800"/>
          <p14:tracePt t="32930" x="2751138" y="3454400"/>
          <p14:tracePt t="32946" x="2751138" y="3378200"/>
          <p14:tracePt t="32963" x="2751138" y="3302000"/>
          <p14:tracePt t="32979" x="2751138" y="3243263"/>
          <p14:tracePt t="32996" x="2751138" y="3200400"/>
          <p14:tracePt t="33013" x="2751138" y="3167063"/>
          <p14:tracePt t="33030" x="2751138" y="3149600"/>
          <p14:tracePt t="33085" x="2751138" y="3167063"/>
          <p14:tracePt t="33095" x="2751138" y="3200400"/>
          <p14:tracePt t="33112" x="2751138" y="3284538"/>
          <p14:tracePt t="33130" x="2751138" y="3454400"/>
          <p14:tracePt t="33134" x="2751138" y="3522663"/>
          <p14:tracePt t="33147" x="2751138" y="3632200"/>
          <p14:tracePt t="33150" x="2751138" y="3733800"/>
          <p14:tracePt t="33164" x="2751138" y="3843338"/>
          <p14:tracePt t="33168" x="2751138" y="3868738"/>
          <p14:tracePt t="33181" x="2751138" y="3944938"/>
          <p14:tracePt t="33184" x="2751138" y="3987800"/>
          <p14:tracePt t="33197" x="2751138" y="4021138"/>
          <p14:tracePt t="33200" x="2751138" y="4030663"/>
          <p14:tracePt t="33213" x="2751138" y="4046538"/>
          <p14:tracePt t="33216" x="2751138" y="4064000"/>
          <p14:tracePt t="33256" x="2751138" y="4046538"/>
          <p14:tracePt t="33264" x="2751138" y="4005263"/>
          <p14:tracePt t="33280" x="2751138" y="3970338"/>
          <p14:tracePt t="33281" x="2751138" y="3911600"/>
          <p14:tracePt t="33297" x="2751138" y="3843338"/>
          <p14:tracePt t="33298" x="2751138" y="3767138"/>
          <p14:tracePt t="33314" x="2751138" y="3690938"/>
          <p14:tracePt t="33314" x="2751138" y="3598863"/>
          <p14:tracePt t="33331" x="2751138" y="3573463"/>
          <p14:tracePt t="33331" x="2751138" y="3513138"/>
          <p14:tracePt t="33347" x="2751138" y="3436938"/>
          <p14:tracePt t="33363" x="2751138" y="3395663"/>
          <p14:tracePt t="33428" x="2751138" y="3421063"/>
          <p14:tracePt t="33437" x="2751138" y="3454400"/>
          <p14:tracePt t="33447" x="2735263" y="3497263"/>
          <p14:tracePt t="33464" x="2735263" y="3614738"/>
          <p14:tracePt t="33481" x="2717800" y="3776663"/>
          <p14:tracePt t="33497" x="2717800" y="3962400"/>
          <p14:tracePt t="33514" x="2700338" y="4046538"/>
          <p14:tracePt t="33515" x="2700338" y="4081463"/>
          <p14:tracePt t="33519" x="2700338" y="4140200"/>
          <p14:tracePt t="33531" x="2700338" y="4165600"/>
          <p14:tracePt t="33534" x="2700338" y="4198938"/>
          <p14:tracePt t="33547" x="2700338" y="4216400"/>
          <p14:tracePt t="33565" x="2692400" y="4224338"/>
          <p14:tracePt t="33707" x="2692400" y="4241800"/>
          <p14:tracePt t="33731" x="2692400" y="4275138"/>
          <p14:tracePt t="33749" x="2717800" y="4318000"/>
          <p14:tracePt t="33766" x="2751138" y="4376738"/>
          <p14:tracePt t="33784" x="2776538" y="4452938"/>
          <p14:tracePt t="33800" x="2794000" y="4495800"/>
          <p14:tracePt t="33817" x="2827338" y="4538663"/>
          <p14:tracePt t="33833" x="2836863" y="4589463"/>
          <p14:tracePt t="33838" x="2852738" y="4589463"/>
          <p14:tracePt t="33850" x="2852738" y="4605338"/>
          <p14:tracePt t="33867" x="2870200" y="4630738"/>
          <p14:tracePt t="33883" x="2887663" y="4648200"/>
          <p14:tracePt t="33887" x="2887663" y="4665663"/>
          <p14:tracePt t="33917" x="2895600" y="4665663"/>
          <p14:tracePt t="33945" x="2895600" y="4673600"/>
          <p14:tracePt t="33953" x="2913063" y="4673600"/>
          <p14:tracePt t="35700" x="2913063" y="4665663"/>
          <p14:tracePt t="35706" x="2913063" y="4648200"/>
          <p14:tracePt t="35721" x="2913063" y="4614863"/>
          <p14:tracePt t="35722" x="2913063" y="4589463"/>
          <p14:tracePt t="35742" x="2954338" y="4478338"/>
          <p14:tracePt t="35758" x="3005138" y="4318000"/>
          <p14:tracePt t="35775" x="3048000" y="4106863"/>
          <p14:tracePt t="35779" x="3065463" y="4005263"/>
          <p14:tracePt t="35791" x="3081338" y="3886200"/>
          <p14:tracePt t="35808" x="3106738" y="3675063"/>
          <p14:tracePt t="35813" x="3106738" y="3573463"/>
          <p14:tracePt t="35825" x="3106738" y="3538538"/>
          <p14:tracePt t="35842" x="3106738" y="3436938"/>
          <p14:tracePt t="35859" x="3106738" y="3378200"/>
          <p14:tracePt t="35864" x="3106738" y="3360738"/>
          <p14:tracePt t="35892" x="3106738" y="3344863"/>
          <p14:tracePt t="36100" x="3106738" y="3360738"/>
          <p14:tracePt t="36190" x="3106738" y="3378200"/>
          <p14:tracePt t="36223" x="3106738" y="3403600"/>
          <p14:tracePt t="36233" x="3106738" y="3421063"/>
          <p14:tracePt t="36246" x="3106738" y="3454400"/>
          <p14:tracePt t="36247" x="3106738" y="3462338"/>
          <p14:tracePt t="36263" x="3106738" y="3497263"/>
          <p14:tracePt t="36263" x="3106738" y="3522663"/>
          <p14:tracePt t="36279" x="3106738" y="3556000"/>
          <p14:tracePt t="36280" x="3106738" y="3589338"/>
          <p14:tracePt t="36296" x="3090863" y="3614738"/>
          <p14:tracePt t="36297" x="3090863" y="3632200"/>
          <p14:tracePt t="36312" x="3090863" y="3657600"/>
          <p14:tracePt t="36329" x="3090863" y="3675063"/>
          <p14:tracePt t="37126" x="3081338" y="3675063"/>
          <p14:tracePt t="37131" x="3081338" y="3690938"/>
          <p14:tracePt t="37205" x="3081338" y="3708400"/>
          <p14:tracePt t="37221" x="3081338" y="3733800"/>
          <p14:tracePt t="37222" x="3065463" y="3751263"/>
          <p14:tracePt t="37238" x="3065463" y="3792538"/>
          <p14:tracePt t="37239" x="3048000" y="3843338"/>
          <p14:tracePt t="37255" x="3030538" y="3944938"/>
          <p14:tracePt t="37271" x="2989263" y="4064000"/>
          <p14:tracePt t="37288" x="2971800" y="4165600"/>
          <p14:tracePt t="37305" x="2946400" y="4241800"/>
          <p14:tracePt t="37321" x="2913063" y="4300538"/>
          <p14:tracePt t="37338" x="2887663" y="4351338"/>
          <p14:tracePt t="37354" x="2870200" y="4376738"/>
          <p14:tracePt t="37388" x="2852738" y="4394200"/>
          <p14:tracePt t="37459" x="2852738" y="4376738"/>
          <p14:tracePt t="37471" x="2836863" y="4376738"/>
          <p14:tracePt t="47995" x="2836863" y="4394200"/>
          <p14:tracePt t="47996" x="2887663" y="4437063"/>
          <p14:tracePt t="48011" x="2913063" y="4470400"/>
          <p14:tracePt t="48011" x="2954338" y="4495800"/>
          <p14:tracePt t="48028" x="3005138" y="4538663"/>
          <p14:tracePt t="48028" x="3065463" y="4589463"/>
          <p14:tracePt t="48045" x="3124200" y="4614863"/>
          <p14:tracePt t="48045" x="3200400" y="4665663"/>
          <p14:tracePt t="48061" x="3284538" y="4706938"/>
          <p14:tracePt t="48061" x="3378200" y="4732338"/>
          <p14:tracePt t="48077" x="3649663" y="4859338"/>
          <p14:tracePt t="48094" x="3903663" y="4945063"/>
          <p14:tracePt t="48111" x="4198938" y="5080000"/>
          <p14:tracePt t="48129" x="4513263" y="5232400"/>
          <p14:tracePt t="48144" x="4826000" y="5410200"/>
          <p14:tracePt t="48162" x="5138738" y="5570538"/>
          <p14:tracePt t="48178" x="5351463" y="5664200"/>
          <p14:tracePt t="48194" x="5621338" y="5765800"/>
          <p14:tracePt t="48211" x="5824538" y="5842000"/>
          <p14:tracePt t="48227" x="6053138" y="5935663"/>
          <p14:tracePt t="48244" x="6248400" y="6019800"/>
          <p14:tracePt t="48261" x="6426200" y="6113463"/>
          <p14:tracePt t="48265" x="6502400" y="6154738"/>
          <p14:tracePt t="48278" x="6527800" y="6189663"/>
          <p14:tracePt t="48282" x="6604000" y="6197600"/>
          <p14:tracePt t="48294" x="6646863" y="6230938"/>
          <p14:tracePt t="48298" x="6680200" y="6248400"/>
          <p14:tracePt t="48311" x="6697663" y="6256338"/>
          <p14:tracePt t="48315" x="6705600" y="6273800"/>
          <p14:tracePt t="48327" x="6723063" y="6273800"/>
          <p14:tracePt t="48344" x="6738938" y="6291263"/>
          <p14:tracePt t="49610" x="6756400" y="6291263"/>
          <p14:tracePt t="49619" x="6799263" y="6291263"/>
          <p14:tracePt t="49638" x="6992938" y="6291263"/>
          <p14:tracePt t="49642" x="7112000" y="6291263"/>
          <p14:tracePt t="49655" x="7246938" y="6307138"/>
          <p14:tracePt t="49661" x="7399338" y="6307138"/>
          <p14:tracePt t="49672" x="7561263" y="6307138"/>
          <p14:tracePt t="49675" x="7754938" y="6307138"/>
          <p14:tracePt t="49688" x="7932738" y="6273800"/>
          <p14:tracePt t="49692" x="8026400" y="6248400"/>
          <p14:tracePt t="49705" x="8280400" y="6172200"/>
          <p14:tracePt t="49710" x="8348663" y="6138863"/>
          <p14:tracePt t="49722" x="8483600" y="6078538"/>
          <p14:tracePt t="49726" x="8602663" y="6002338"/>
          <p14:tracePt t="49738" x="8712200" y="5943600"/>
          <p14:tracePt t="49739" x="8856663" y="5799138"/>
          <p14:tracePt t="49755" x="8932863" y="5689600"/>
          <p14:tracePt t="49756" x="8991600" y="5588000"/>
          <p14:tracePt t="49772" x="9009063" y="5529263"/>
          <p14:tracePt t="49773" x="9042400" y="5410200"/>
          <p14:tracePt t="49789" x="9050338" y="5291138"/>
          <p14:tracePt t="49789" x="9050338" y="5199063"/>
          <p14:tracePt t="49805" x="9050338" y="5113338"/>
          <p14:tracePt t="49806" x="9042400" y="5021263"/>
          <p14:tracePt t="49822" x="8991600" y="4945063"/>
          <p14:tracePt t="49822" x="8923338" y="4884738"/>
          <p14:tracePt t="49838" x="8847138" y="4826000"/>
          <p14:tracePt t="49839" x="8694738" y="4749800"/>
          <p14:tracePt t="49855" x="8424863" y="4724400"/>
          <p14:tracePt t="49871" x="8305800" y="4706938"/>
          <p14:tracePt t="49872" x="8161338" y="4706938"/>
          <p14:tracePt t="49888" x="7874000" y="4732338"/>
          <p14:tracePt t="49905" x="7620000" y="4868863"/>
          <p14:tracePt t="49922" x="7399338" y="5046663"/>
          <p14:tracePt t="49938" x="7264400" y="5232400"/>
          <p14:tracePt t="49955" x="7145338" y="5453063"/>
          <p14:tracePt t="49972" x="7094538" y="5646738"/>
          <p14:tracePt t="49989" x="7094538" y="5808663"/>
          <p14:tracePt t="50005" x="7188200" y="5976938"/>
          <p14:tracePt t="50022" x="7323138" y="6053138"/>
          <p14:tracePt t="50026" x="7467600" y="6113463"/>
          <p14:tracePt t="50038" x="7526338" y="6113463"/>
          <p14:tracePt t="50055" x="7797800" y="6129338"/>
          <p14:tracePt t="50058" x="7932738" y="6129338"/>
          <p14:tracePt t="50072" x="8034338" y="6078538"/>
          <p14:tracePt t="50077" x="8145463" y="6019800"/>
          <p14:tracePt t="50088" x="8221663" y="5961063"/>
          <p14:tracePt t="50105" x="8348663" y="5808663"/>
          <p14:tracePt t="50109" x="8415338" y="5722938"/>
          <p14:tracePt t="50121" x="8424863" y="5630863"/>
          <p14:tracePt t="50125" x="8440738" y="5545138"/>
          <p14:tracePt t="50138" x="8440738" y="5453063"/>
          <p14:tracePt t="50141" x="8440738" y="5367338"/>
          <p14:tracePt t="50156" x="8424863" y="5291138"/>
          <p14:tracePt t="50161" x="8382000" y="5199063"/>
          <p14:tracePt t="50171" x="8323263" y="5138738"/>
          <p14:tracePt t="50175" x="8229600" y="5080000"/>
          <p14:tracePt t="50189" x="8145463" y="5037138"/>
          <p14:tracePt t="50193" x="8034338" y="5021263"/>
          <p14:tracePt t="50205" x="7950200" y="5003800"/>
          <p14:tracePt t="50206" x="7831138" y="4986338"/>
          <p14:tracePt t="50222" x="7721600" y="4986338"/>
          <p14:tracePt t="50222" x="7620000" y="4986338"/>
          <p14:tracePt t="50238" x="7526338" y="4986338"/>
          <p14:tracePt t="50239" x="7442200" y="5037138"/>
          <p14:tracePt t="50255" x="7366000" y="5097463"/>
          <p14:tracePt t="50255" x="7307263" y="5156200"/>
          <p14:tracePt t="50271" x="7231063" y="5214938"/>
          <p14:tracePt t="50272" x="7170738" y="5300663"/>
          <p14:tracePt t="50288" x="7145338" y="5376863"/>
          <p14:tracePt t="50289" x="7112000" y="5453063"/>
          <p14:tracePt t="50305" x="7094538" y="5529263"/>
          <p14:tracePt t="50305" x="7094538" y="5605463"/>
          <p14:tracePt t="50321" x="7094538" y="5740400"/>
          <p14:tracePt t="50338" x="7188200" y="5859463"/>
          <p14:tracePt t="50355" x="7408863" y="5961063"/>
          <p14:tracePt t="50371" x="7678738" y="5994400"/>
          <p14:tracePt t="50388" x="7967663" y="5994400"/>
          <p14:tracePt t="50405" x="8161338" y="5918200"/>
          <p14:tracePt t="50422" x="8339138" y="5799138"/>
          <p14:tracePt t="50438" x="8440738" y="5664200"/>
          <p14:tracePt t="50455" x="8483600" y="5529263"/>
          <p14:tracePt t="50471" x="8483600" y="5376863"/>
          <p14:tracePt t="50488" x="8440738" y="5232400"/>
          <p14:tracePt t="50504" x="8262938" y="5080000"/>
          <p14:tracePt t="50521" x="8094663" y="5037138"/>
          <p14:tracePt t="50538" x="7840663" y="5003800"/>
          <p14:tracePt t="50555" x="7637463" y="5003800"/>
          <p14:tracePt t="50559" x="7518400" y="5003800"/>
          <p14:tracePt t="50572" x="7424738" y="5037138"/>
          <p14:tracePt t="50577" x="7348538" y="5080000"/>
          <p14:tracePt t="50589" x="7264400" y="5138738"/>
          <p14:tracePt t="50593" x="7205663" y="5199063"/>
          <p14:tracePt t="50605" x="7145338" y="5275263"/>
          <p14:tracePt t="50609" x="7112000" y="5351463"/>
          <p14:tracePt t="50621" x="7053263" y="5486400"/>
          <p14:tracePt t="50625" x="7053263" y="5545138"/>
          <p14:tracePt t="50638" x="7035800" y="5707063"/>
          <p14:tracePt t="50642" x="7035800" y="5824538"/>
          <p14:tracePt t="50655" x="7069138" y="5943600"/>
          <p14:tracePt t="50659" x="7129463" y="6053138"/>
          <p14:tracePt t="50671" x="7231063" y="6172200"/>
          <p14:tracePt t="50675" x="7332663" y="6248400"/>
          <p14:tracePt t="50690" x="7408863" y="6291263"/>
          <p14:tracePt t="50691" x="7518400" y="6332538"/>
          <p14:tracePt t="50705" x="7713663" y="6408738"/>
          <p14:tracePt t="50706" x="7780338" y="6408738"/>
          <p14:tracePt t="50722" x="7891463" y="6408738"/>
          <p14:tracePt t="50722" x="7993063" y="6408738"/>
          <p14:tracePt t="50739" x="8085138" y="6383338"/>
          <p14:tracePt t="50739" x="8161338" y="6316663"/>
          <p14:tracePt t="50755" x="8221663" y="6256338"/>
          <p14:tracePt t="50755" x="8262938" y="6189663"/>
          <p14:tracePt t="50772" x="8288338" y="6096000"/>
          <p14:tracePt t="50772" x="8323263" y="5994400"/>
          <p14:tracePt t="50788" x="8323263" y="5808663"/>
          <p14:tracePt t="50789" x="8323263" y="5689600"/>
          <p14:tracePt t="50805" x="8229600" y="5435600"/>
          <p14:tracePt t="50821" x="8034338" y="5214938"/>
          <p14:tracePt t="50838" x="7772400" y="5037138"/>
          <p14:tracePt t="50855" x="7561263" y="4978400"/>
          <p14:tracePt t="50872" x="7213600" y="4945063"/>
          <p14:tracePt t="50888" x="7035800" y="4960938"/>
          <p14:tracePt t="50905" x="6840538" y="5080000"/>
          <p14:tracePt t="50922" x="6705600" y="5240338"/>
          <p14:tracePt t="50938" x="6570663" y="5511800"/>
          <p14:tracePt t="50956" x="6561138" y="5765800"/>
          <p14:tracePt t="50960" x="6561138" y="5900738"/>
          <p14:tracePt t="50972" x="6570663" y="6037263"/>
          <p14:tracePt t="50989" x="6738938" y="6248400"/>
          <p14:tracePt t="50993" x="6840538" y="6316663"/>
          <p14:tracePt t="51005" x="6959600" y="6367463"/>
          <p14:tracePt t="51009" x="7112000" y="6408738"/>
          <p14:tracePt t="51021" x="7272338" y="6426200"/>
          <p14:tracePt t="51026" x="7408863" y="6426200"/>
          <p14:tracePt t="51038" x="7561263" y="6408738"/>
          <p14:tracePt t="51042" x="7713663" y="6332538"/>
          <p14:tracePt t="51055" x="7840663" y="6215063"/>
          <p14:tracePt t="51059" x="7950200" y="6078538"/>
          <p14:tracePt t="51071" x="8051800" y="5935663"/>
          <p14:tracePt t="51075" x="8110538" y="5783263"/>
          <p14:tracePt t="51088" x="8145463" y="5621338"/>
          <p14:tracePt t="51092" x="8145463" y="5486400"/>
          <p14:tracePt t="51105" x="8145463" y="5316538"/>
          <p14:tracePt t="51109" x="8128000" y="5181600"/>
          <p14:tracePt t="51122" x="8051800" y="5046663"/>
          <p14:tracePt t="51125" x="7975600" y="4927600"/>
          <p14:tracePt t="51139" x="7856538" y="4826000"/>
          <p14:tracePt t="51142" x="7739063" y="4749800"/>
          <p14:tracePt t="51155" x="7602538" y="4673600"/>
          <p14:tracePt t="51159" x="7467600" y="4648200"/>
          <p14:tracePt t="51172" x="7399338" y="4648200"/>
          <p14:tracePt t="51172" x="7272338" y="4648200"/>
          <p14:tracePt t="51188" x="7154863" y="4648200"/>
          <p14:tracePt t="51189" x="7053263" y="4648200"/>
          <p14:tracePt t="51205" x="6959600" y="4691063"/>
          <p14:tracePt t="51205" x="6799263" y="4808538"/>
          <p14:tracePt t="51221" x="6723063" y="4902200"/>
          <p14:tracePt t="51222" x="6662738" y="5003800"/>
          <p14:tracePt t="51238" x="6621463" y="5122863"/>
          <p14:tracePt t="51238" x="6586538" y="5275263"/>
          <p14:tracePt t="51255" x="6570663" y="5410200"/>
          <p14:tracePt t="51255" x="6570663" y="5570538"/>
          <p14:tracePt t="51271" x="6570663" y="5740400"/>
          <p14:tracePt t="51272" x="6586538" y="5884863"/>
          <p14:tracePt t="51288" x="6764338" y="6154738"/>
          <p14:tracePt t="51305" x="7018338" y="6332538"/>
          <p14:tracePt t="51321" x="7323138" y="6426200"/>
          <p14:tracePt t="51338" x="7662863" y="6443663"/>
          <p14:tracePt t="51355" x="7967663" y="6307138"/>
          <p14:tracePt t="51371" x="8247063" y="6037263"/>
          <p14:tracePt t="51388" x="8415338" y="5707063"/>
          <p14:tracePt t="51405" x="8475663" y="5351463"/>
          <p14:tracePt t="51422" x="8475663" y="4960938"/>
          <p14:tracePt t="51438" x="8339138" y="4630738"/>
          <p14:tracePt t="51455" x="8186738" y="4452938"/>
          <p14:tracePt t="51460" x="8085138" y="4360863"/>
          <p14:tracePt t="51471" x="7993063" y="4300538"/>
          <p14:tracePt t="51488" x="7780338" y="4259263"/>
          <p14:tracePt t="51506" x="7543800" y="4259263"/>
          <p14:tracePt t="51510" x="7459663" y="4284663"/>
          <p14:tracePt t="51521" x="7348538" y="4360863"/>
          <p14:tracePt t="51525" x="7264400" y="4470400"/>
          <p14:tracePt t="51538" x="7170738" y="4589463"/>
          <p14:tracePt t="51541" x="7094538" y="4724400"/>
          <p14:tracePt t="51554" x="7010400" y="4884738"/>
          <p14:tracePt t="51558" x="6951663" y="5037138"/>
          <p14:tracePt t="51571" x="6916738" y="5122863"/>
          <p14:tracePt t="51574" x="6891338" y="5257800"/>
          <p14:tracePt t="51588" x="6840538" y="5392738"/>
          <p14:tracePt t="51591" x="6824663" y="5529263"/>
          <p14:tracePt t="51606" x="6824663" y="5646738"/>
          <p14:tracePt t="51610" x="6824663" y="5748338"/>
          <p14:tracePt t="51622" x="6824663" y="5824538"/>
          <p14:tracePt t="51624" x="6858000" y="5918200"/>
          <p14:tracePt t="51640" x="6977063" y="6019800"/>
          <p14:tracePt t="51655" x="7129463" y="6113463"/>
          <p14:tracePt t="51656" x="7246938" y="6129338"/>
          <p14:tracePt t="51671" x="7383463" y="6138863"/>
          <p14:tracePt t="51672" x="7561263" y="6138863"/>
          <p14:tracePt t="51688" x="7739063" y="6138863"/>
          <p14:tracePt t="51689" x="7916863" y="6096000"/>
          <p14:tracePt t="51705" x="8128000" y="6019800"/>
          <p14:tracePt t="51705" x="8305800" y="5935663"/>
          <p14:tracePt t="51721" x="8382000" y="5884863"/>
          <p14:tracePt t="51722" x="8534400" y="5783263"/>
          <p14:tracePt t="51738" x="8636000" y="5689600"/>
          <p14:tracePt t="51739" x="8712200" y="5621338"/>
          <p14:tracePt t="51755" x="8788400" y="5545138"/>
          <p14:tracePt t="51755" x="8796338" y="5511800"/>
          <p14:tracePt t="51762" x="8831263" y="5453063"/>
          <p14:tracePt t="51772" x="8847138" y="5410200"/>
          <p14:tracePt t="51788" x="8856663" y="5291138"/>
          <p14:tracePt t="51805" x="8847138" y="5232400"/>
          <p14:tracePt t="51821" x="8737600" y="5173663"/>
          <p14:tracePt t="51838" x="8593138" y="5138738"/>
          <p14:tracePt t="51855" x="8399463" y="5138738"/>
          <p14:tracePt t="51872" x="8204200" y="5138738"/>
          <p14:tracePt t="51888" x="8026400" y="5199063"/>
          <p14:tracePt t="51905" x="7932738" y="5240338"/>
          <p14:tracePt t="51922" x="7840663" y="5300663"/>
          <p14:tracePt t="51939" x="7780338" y="5334000"/>
          <p14:tracePt t="51944" x="7772400" y="5351463"/>
          <p14:tracePt t="51955" x="7754938" y="5367338"/>
          <p14:tracePt t="51960" x="7754938" y="5376863"/>
          <p14:tracePt t="51988" x="7739063" y="5376863"/>
          <p14:tracePt t="52006" x="7739063" y="5392738"/>
          <p14:tracePt t="52484" x="7713663" y="5392738"/>
          <p14:tracePt t="52494" x="7662863" y="5392738"/>
          <p14:tracePt t="52505" x="7602538" y="5392738"/>
          <p14:tracePt t="52509" x="7526338" y="5392738"/>
          <p14:tracePt t="52525" x="7459663" y="5392738"/>
          <p14:tracePt t="52526" x="7366000" y="5392738"/>
          <p14:tracePt t="52542" x="7231063" y="5427663"/>
          <p14:tracePt t="52542" x="7053263" y="5468938"/>
          <p14:tracePt t="52558" x="6697663" y="5605463"/>
          <p14:tracePt t="52575" x="6451600" y="5722938"/>
          <p14:tracePt t="52591" x="6197600" y="5875338"/>
          <p14:tracePt t="52608" x="6062663" y="5976938"/>
          <p14:tracePt t="52625" x="5961063" y="6053138"/>
          <p14:tracePt t="52642" x="5900738" y="6096000"/>
          <p14:tracePt t="52658" x="5884863" y="6113463"/>
          <p14:tracePt t="52675" x="5884863" y="6129338"/>
          <p14:tracePt t="64867" x="5875338" y="6129338"/>
          <p14:tracePt t="64881" x="5783263" y="6113463"/>
          <p14:tracePt t="64898" x="5646738" y="6113463"/>
          <p14:tracePt t="64914" x="5468938" y="6113463"/>
          <p14:tracePt t="64932" x="5291138" y="6113463"/>
          <p14:tracePt t="64936" x="5199063" y="6129338"/>
          <p14:tracePt t="64948" x="5113338" y="6154738"/>
          <p14:tracePt t="64952" x="5037138" y="6189663"/>
          <p14:tracePt t="64965" x="4986338" y="6197600"/>
          <p14:tracePt t="64981" x="4919663" y="6215063"/>
          <p14:tracePt t="64985" x="4884738" y="6230938"/>
          <p14:tracePt t="64997" x="4868863" y="6230938"/>
          <p14:tracePt t="65015" x="4884738" y="6096000"/>
          <p14:tracePt t="65019" x="5046663" y="5748338"/>
          <p14:tracePt t="65031" x="5275263" y="5351463"/>
          <p14:tracePt t="65035" x="5605463" y="4783138"/>
          <p14:tracePt t="65048" x="6002338" y="4064000"/>
          <p14:tracePt t="65051" x="6815138" y="2735263"/>
          <p14:tracePt t="65065" x="7094538" y="2286000"/>
          <p14:tracePt t="65068" x="7662863" y="1404938"/>
          <p14:tracePt t="65081" x="8186738" y="601663"/>
          <p14:tracePt t="65085" x="8415338" y="3127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28D7E4-A969-E872-8040-0BFB5B3DCE4B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 err="1"/>
              <a:t>Loss</a:t>
            </a:r>
            <a:r>
              <a:rPr lang="fr-FR" sz="3200" dirty="0"/>
              <a:t> of </a:t>
            </a:r>
            <a:r>
              <a:rPr lang="fr-FR" sz="3200" dirty="0" err="1"/>
              <a:t>hydrophobicity</a:t>
            </a:r>
            <a:r>
              <a:rPr lang="fr-FR" sz="3200" dirty="0"/>
              <a:t> 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969115"/>
            <a:ext cx="2434715" cy="37945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5" y="1803380"/>
            <a:ext cx="2316479" cy="379875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967205"/>
            <a:ext cx="11572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The GDL are </a:t>
            </a:r>
            <a:r>
              <a:rPr lang="fr-FR" sz="2800" dirty="0" err="1"/>
              <a:t>hydrophobic</a:t>
            </a:r>
            <a:r>
              <a:rPr lang="fr-FR" sz="2800" dirty="0"/>
              <a:t> for a good </a:t>
            </a:r>
            <a:r>
              <a:rPr lang="fr-FR" sz="2800" dirty="0" err="1"/>
              <a:t>mannagement</a:t>
            </a:r>
            <a:r>
              <a:rPr lang="fr-FR" sz="2800" dirty="0"/>
              <a:t> of the water in the fuel </a:t>
            </a:r>
            <a:r>
              <a:rPr lang="fr-FR" sz="2800" dirty="0" err="1"/>
              <a:t>cell</a:t>
            </a:r>
            <a:r>
              <a:rPr lang="fr-FR" sz="2800" dirty="0"/>
              <a:t> and </a:t>
            </a:r>
            <a:r>
              <a:rPr lang="fr-FR" sz="2800" dirty="0" err="1"/>
              <a:t>it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essential </a:t>
            </a:r>
            <a:r>
              <a:rPr lang="fr-FR" sz="2800" dirty="0" err="1"/>
              <a:t>that</a:t>
            </a:r>
            <a:r>
              <a:rPr lang="fr-FR" sz="2800" dirty="0"/>
              <a:t> </a:t>
            </a:r>
            <a:r>
              <a:rPr lang="fr-FR" sz="2800" dirty="0" err="1"/>
              <a:t>it</a:t>
            </a:r>
            <a:r>
              <a:rPr lang="fr-FR" sz="2800" dirty="0"/>
              <a:t> </a:t>
            </a:r>
            <a:r>
              <a:rPr lang="fr-FR" sz="2800" dirty="0" err="1"/>
              <a:t>remains</a:t>
            </a:r>
            <a:r>
              <a:rPr lang="fr-FR" sz="2800" dirty="0"/>
              <a:t> </a:t>
            </a:r>
            <a:r>
              <a:rPr lang="fr-FR" sz="2800" dirty="0" err="1"/>
              <a:t>hydrophobic</a:t>
            </a:r>
            <a:r>
              <a:rPr lang="fr-FR" sz="2800" dirty="0"/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816291" y="2774513"/>
            <a:ext cx="3019801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Hydrophilic</a:t>
            </a:r>
            <a:r>
              <a:rPr lang="fr-FR" sz="2800" dirty="0"/>
              <a:t> case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Bloc invasion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No </a:t>
            </a:r>
            <a:r>
              <a:rPr lang="fr-FR" sz="2800" dirty="0" err="1"/>
              <a:t>access</a:t>
            </a:r>
            <a:r>
              <a:rPr lang="fr-FR" sz="2800" dirty="0"/>
              <a:t>  to </a:t>
            </a:r>
            <a:r>
              <a:rPr lang="fr-FR" sz="2800" dirty="0" err="1"/>
              <a:t>gas</a:t>
            </a:r>
            <a:r>
              <a:rPr lang="fr-FR" sz="2800" dirty="0"/>
              <a:t> </a:t>
            </a:r>
          </a:p>
          <a:p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8790623" y="2737246"/>
            <a:ext cx="32797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Hydrophobic</a:t>
            </a:r>
            <a:r>
              <a:rPr lang="fr-FR" sz="2800" dirty="0"/>
              <a:t> case : </a:t>
            </a:r>
          </a:p>
          <a:p>
            <a:r>
              <a:rPr lang="en-US" sz="2800" dirty="0"/>
              <a:t>The water is evacuated and leave an access for the transfer of gases</a:t>
            </a:r>
          </a:p>
          <a:p>
            <a:endParaRPr lang="en-US" sz="2800" dirty="0"/>
          </a:p>
          <a:p>
            <a:r>
              <a:rPr lang="fr-FR" sz="2800" dirty="0" err="1"/>
              <a:t>Functional</a:t>
            </a:r>
            <a:r>
              <a:rPr lang="fr-FR" sz="2800" dirty="0"/>
              <a:t>                          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ACF2A46-B7FD-92BC-8E8E-AC0DC7FA4363}"/>
              </a:ext>
            </a:extLst>
          </p:cNvPr>
          <p:cNvSpPr txBox="1"/>
          <p:nvPr/>
        </p:nvSpPr>
        <p:spPr>
          <a:xfrm>
            <a:off x="239905" y="5893592"/>
            <a:ext cx="115725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/>
              <a:t>Ref</a:t>
            </a:r>
            <a:r>
              <a:rPr lang="fr-FR" sz="1400" i="1" dirty="0"/>
              <a:t> : Influence des conditions de mouillage sur les déplacements quasi-statiques eau-air et l'évaporation en milieux poreux modèles : application à la gestion de l'eau dans les piles à combustibles PEMFC, </a:t>
            </a:r>
            <a:r>
              <a:rPr lang="fr-FR" sz="1400" dirty="0"/>
              <a:t>Olivier Chapuis, IMFT 2006</a:t>
            </a:r>
            <a:endParaRPr lang="fr-FR" sz="1400" i="1" dirty="0"/>
          </a:p>
          <a:p>
            <a:endParaRPr lang="fr-FR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F24275C-A30A-57CF-2253-E93094706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66"/>
    </mc:Choice>
    <mc:Fallback xmlns="">
      <p:transition spd="slow" advTm="51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230" x="3081338" y="6637338"/>
          <p14:tracePt t="19235" x="3014663" y="6545263"/>
          <p14:tracePt t="19246" x="2954338" y="6469063"/>
          <p14:tracePt t="19263" x="2870200" y="6307138"/>
          <p14:tracePt t="19267" x="2827338" y="6230938"/>
          <p14:tracePt t="19279" x="2794000" y="6172200"/>
          <p14:tracePt t="19282" x="2776538" y="6138863"/>
          <p14:tracePt t="19296" x="2751138" y="6096000"/>
          <p14:tracePt t="19299" x="2735263" y="6062663"/>
          <p14:tracePt t="19562" x="2751138" y="6037263"/>
          <p14:tracePt t="19569" x="2794000" y="5976938"/>
          <p14:tracePt t="19579" x="2852738" y="5884863"/>
          <p14:tracePt t="19596" x="2989263" y="5689600"/>
          <p14:tracePt t="19612" x="3124200" y="5453063"/>
          <p14:tracePt t="19629" x="3243263" y="5138738"/>
          <p14:tracePt t="19646" x="3344863" y="4826000"/>
          <p14:tracePt t="19663" x="3421063" y="4495800"/>
          <p14:tracePt t="19668" x="3421063" y="4360863"/>
          <p14:tracePt t="19679" x="3421063" y="4224338"/>
          <p14:tracePt t="19696" x="3421063" y="4046538"/>
          <p14:tracePt t="19713" x="3360738" y="3868738"/>
          <p14:tracePt t="19717" x="3319463" y="3792538"/>
          <p14:tracePt t="19729" x="3208338" y="3690938"/>
          <p14:tracePt t="19734" x="3149600" y="3675063"/>
          <p14:tracePt t="19746" x="3048000" y="3614738"/>
          <p14:tracePt t="19750" x="2954338" y="3573463"/>
          <p14:tracePt t="19763" x="2836863" y="3522663"/>
          <p14:tracePt t="19767" x="2717800" y="3513138"/>
          <p14:tracePt t="19780" x="2616200" y="3497263"/>
          <p14:tracePt t="19784" x="2497138" y="3497263"/>
          <p14:tracePt t="19796" x="2379663" y="3497263"/>
          <p14:tracePt t="19800" x="2286000" y="3497263"/>
          <p14:tracePt t="19813" x="2108200" y="3513138"/>
          <p14:tracePt t="19817" x="1989138" y="3556000"/>
          <p14:tracePt t="19829" x="1879600" y="3598863"/>
          <p14:tracePt t="19833" x="1744663" y="3675063"/>
          <p14:tracePt t="19847" x="1684338" y="3716338"/>
          <p14:tracePt t="19848" x="1600200" y="3792538"/>
          <p14:tracePt t="19863" x="1506538" y="3868738"/>
          <p14:tracePt t="19864" x="1430338" y="3929063"/>
          <p14:tracePt t="19879" x="1371600" y="3987800"/>
          <p14:tracePt t="19880" x="1312863" y="4064000"/>
          <p14:tracePt t="19896" x="1270000" y="4122738"/>
          <p14:tracePt t="19897" x="1236663" y="4165600"/>
          <p14:tracePt t="19913" x="1211263" y="4224338"/>
          <p14:tracePt t="19913" x="1176338" y="4284663"/>
          <p14:tracePt t="19930" x="1168400" y="4335463"/>
          <p14:tracePt t="19930" x="1150938" y="4411663"/>
          <p14:tracePt t="19939" x="1150938" y="4478338"/>
          <p14:tracePt t="19947" x="1150938" y="4554538"/>
          <p14:tracePt t="19963" x="1150938" y="4630738"/>
          <p14:tracePt t="19964" x="1150938" y="4724400"/>
          <p14:tracePt t="19979" x="1193800" y="4902200"/>
          <p14:tracePt t="19996" x="1252538" y="4986338"/>
          <p14:tracePt t="19997" x="1312863" y="5062538"/>
          <p14:tracePt t="20012" x="1490663" y="5199063"/>
          <p14:tracePt t="20029" x="1684338" y="5275263"/>
          <p14:tracePt t="20046" x="1998663" y="5291138"/>
          <p14:tracePt t="20062" x="2286000" y="5240338"/>
          <p14:tracePt t="20079" x="2446338" y="5156200"/>
          <p14:tracePt t="20096" x="2633663" y="5037138"/>
          <p14:tracePt t="20112" x="2751138" y="4884738"/>
          <p14:tracePt t="20129" x="2852738" y="4706938"/>
          <p14:tracePt t="20146" x="2913063" y="4478338"/>
          <p14:tracePt t="20150" x="2928938" y="4376738"/>
          <p14:tracePt t="20163" x="2946400" y="4241800"/>
          <p14:tracePt t="20167" x="2954338" y="4097338"/>
          <p14:tracePt t="20179" x="2954338" y="4021138"/>
          <p14:tracePt t="20196" x="2954338" y="3776663"/>
          <p14:tracePt t="20213" x="2887663" y="3589338"/>
          <p14:tracePt t="20217" x="2852738" y="3513138"/>
          <p14:tracePt t="20229" x="2811463" y="3454400"/>
          <p14:tracePt t="20233" x="2760663" y="3395663"/>
          <p14:tracePt t="20246" x="2717800" y="3360738"/>
          <p14:tracePt t="20250" x="2674938" y="3319463"/>
          <p14:tracePt t="20263" x="2616200" y="3302000"/>
          <p14:tracePt t="20266" x="2573338" y="3284538"/>
          <p14:tracePt t="20279" x="2506663" y="3268663"/>
          <p14:tracePt t="20283" x="2446338" y="3268663"/>
          <p14:tracePt t="20296" x="2379663" y="3268663"/>
          <p14:tracePt t="20299" x="2319338" y="3268663"/>
          <p14:tracePt t="20313" x="2252663" y="3284538"/>
          <p14:tracePt t="20318" x="2184400" y="3319463"/>
          <p14:tracePt t="20329" x="2133600" y="3335338"/>
          <p14:tracePt t="20333" x="2090738" y="3360738"/>
          <p14:tracePt t="20346" x="2032000" y="3403600"/>
          <p14:tracePt t="20349" x="1998663" y="3436938"/>
          <p14:tracePt t="20363" x="1955800" y="3462338"/>
          <p14:tracePt t="20363" x="1912938" y="3513138"/>
          <p14:tracePt t="20379" x="1879600" y="3556000"/>
          <p14:tracePt t="20380" x="1854200" y="3598863"/>
          <p14:tracePt t="20396" x="1820863" y="3657600"/>
          <p14:tracePt t="20396" x="1795463" y="3708400"/>
          <p14:tracePt t="20413" x="1744663" y="3767138"/>
          <p14:tracePt t="20413" x="1735138" y="3810000"/>
          <p14:tracePt t="20429" x="1701800" y="3886200"/>
          <p14:tracePt t="20430" x="1684338" y="3929063"/>
          <p14:tracePt t="20446" x="1676400" y="4005263"/>
          <p14:tracePt t="20446" x="1658938" y="4081463"/>
          <p14:tracePt t="20463" x="1643063" y="4241800"/>
          <p14:tracePt t="20479" x="1643063" y="4437063"/>
          <p14:tracePt t="20496" x="1658938" y="4614863"/>
          <p14:tracePt t="20512" x="1735138" y="4783138"/>
          <p14:tracePt t="20529" x="1854200" y="4919663"/>
          <p14:tracePt t="20546" x="1989138" y="5003800"/>
          <p14:tracePt t="20563" x="2166938" y="5037138"/>
          <p14:tracePt t="20579" x="2446338" y="5046663"/>
          <p14:tracePt t="20596" x="2692400" y="4978400"/>
          <p14:tracePt t="20613" x="2870200" y="4868863"/>
          <p14:tracePt t="20629" x="3182938" y="4648200"/>
          <p14:tracePt t="20647" x="3421063" y="4394200"/>
          <p14:tracePt t="20650" x="3462338" y="4335463"/>
          <p14:tracePt t="20662" x="3556000" y="4216400"/>
          <p14:tracePt t="20666" x="3614738" y="4097338"/>
          <p14:tracePt t="20680" x="3657600" y="3962400"/>
          <p14:tracePt t="20683" x="3708400" y="3852863"/>
          <p14:tracePt t="20696" x="3716338" y="3733800"/>
          <p14:tracePt t="20699" x="3733800" y="3632200"/>
          <p14:tracePt t="20713" x="3733800" y="3538538"/>
          <p14:tracePt t="20716" x="3733800" y="3462338"/>
          <p14:tracePt t="20730" x="3708400" y="3395663"/>
          <p14:tracePt t="20735" x="3657600" y="3335338"/>
          <p14:tracePt t="20746" x="3589338" y="3284538"/>
          <p14:tracePt t="20749" x="3522663" y="3243263"/>
          <p14:tracePt t="20763" x="3462338" y="3208338"/>
          <p14:tracePt t="20765" x="3395663" y="3200400"/>
          <p14:tracePt t="20779" x="3302000" y="3182938"/>
          <p14:tracePt t="20782" x="3208338" y="3167063"/>
          <p14:tracePt t="20796" x="3124200" y="3167063"/>
          <p14:tracePt t="20799" x="3030538" y="3167063"/>
          <p14:tracePt t="20813" x="2954338" y="3167063"/>
          <p14:tracePt t="20815" x="2887663" y="3182938"/>
          <p14:tracePt t="20831" x="2811463" y="3200400"/>
          <p14:tracePt t="20832" x="2751138" y="3243263"/>
          <p14:tracePt t="20846" x="2700338" y="3268663"/>
          <p14:tracePt t="20847" x="2659063" y="3302000"/>
          <p14:tracePt t="20863" x="2598738" y="3344863"/>
          <p14:tracePt t="20863" x="2557463" y="3395663"/>
          <p14:tracePt t="20879" x="2522538" y="3436938"/>
          <p14:tracePt t="20879" x="2497138" y="3479800"/>
          <p14:tracePt t="20896" x="2463800" y="3538538"/>
          <p14:tracePt t="20896" x="2420938" y="3598863"/>
          <p14:tracePt t="20912" x="2405063" y="3649663"/>
          <p14:tracePt t="20913" x="2379663" y="3708400"/>
          <p14:tracePt t="20929" x="2379663" y="3733800"/>
          <p14:tracePt t="20929" x="2362200" y="3776663"/>
          <p14:tracePt t="20946" x="2344738" y="3843338"/>
          <p14:tracePt t="20963" x="2344738" y="3903663"/>
          <p14:tracePt t="20979" x="2344738" y="3929063"/>
          <p14:tracePt t="21012" x="2344738" y="3944938"/>
          <p14:tracePt t="21029" x="2362200" y="3962400"/>
          <p14:tracePt t="21062" x="2379663" y="3970338"/>
          <p14:tracePt t="21079" x="2379663" y="3987800"/>
          <p14:tracePt t="21096" x="2387600" y="4005263"/>
          <p14:tracePt t="21112" x="2387600" y="4030663"/>
          <p14:tracePt t="21129" x="2405063" y="4046538"/>
          <p14:tracePt t="21146" x="2405063" y="4064000"/>
          <p14:tracePt t="21163" x="2420938" y="4081463"/>
          <p14:tracePt t="21196" x="2438400" y="4081463"/>
          <p14:tracePt t="21200" x="2438400" y="4097338"/>
          <p14:tracePt t="22347" x="2463800" y="4097338"/>
          <p14:tracePt t="22363" x="2497138" y="4097338"/>
          <p14:tracePt t="22363" x="2540000" y="4097338"/>
          <p14:tracePt t="22380" x="2573338" y="4097338"/>
          <p14:tracePt t="22380" x="2616200" y="4097338"/>
          <p14:tracePt t="22396" x="2674938" y="4097338"/>
          <p14:tracePt t="22413" x="2751138" y="4106863"/>
          <p14:tracePt t="22429" x="2811463" y="4106863"/>
          <p14:tracePt t="22446" x="2836863" y="4106863"/>
          <p14:tracePt t="22463" x="2870200" y="4122738"/>
          <p14:tracePt t="22496" x="2887663" y="4122738"/>
          <p14:tracePt t="33424" x="2895600" y="4122738"/>
          <p14:tracePt t="33437" x="3048000" y="4140200"/>
          <p14:tracePt t="33454" x="3225800" y="4165600"/>
          <p14:tracePt t="33471" x="3462338" y="4183063"/>
          <p14:tracePt t="33488" x="3868738" y="4198938"/>
          <p14:tracePt t="33504" x="4335463" y="4198938"/>
          <p14:tracePt t="33522" x="5232400" y="4165600"/>
          <p14:tracePt t="33527" x="5392738" y="4140200"/>
          <p14:tracePt t="33537" x="5707063" y="4064000"/>
          <p14:tracePt t="33555" x="6307138" y="3962400"/>
          <p14:tracePt t="33571" x="6799263" y="3843338"/>
          <p14:tracePt t="33588" x="7264400" y="3733800"/>
          <p14:tracePt t="33592" x="7332663" y="3716338"/>
          <p14:tracePt t="33604" x="7518400" y="3649663"/>
          <p14:tracePt t="33620" x="7662863" y="3589338"/>
          <p14:tracePt t="33637" x="7797800" y="3513138"/>
          <p14:tracePt t="33654" x="7840663" y="3462338"/>
          <p14:tracePt t="33658" x="7840663" y="3454400"/>
          <p14:tracePt t="33671" x="7840663" y="3436938"/>
          <p14:tracePt t="33675" x="7840663" y="3421063"/>
          <p14:tracePt t="33688" x="7840663" y="3403600"/>
          <p14:tracePt t="33691" x="7815263" y="3395663"/>
          <p14:tracePt t="33704" x="7772400" y="3378200"/>
          <p14:tracePt t="33708" x="7696200" y="3378200"/>
          <p14:tracePt t="33721" x="7602538" y="3360738"/>
          <p14:tracePt t="33727" x="7518400" y="3360738"/>
          <p14:tracePt t="33738" x="7442200" y="3360738"/>
          <p14:tracePt t="33740" x="7332663" y="3360738"/>
          <p14:tracePt t="33754" x="7231063" y="3360738"/>
          <p14:tracePt t="33757" x="7129463" y="3360738"/>
          <p14:tracePt t="33773" x="7035800" y="3378200"/>
          <p14:tracePt t="33773" x="6934200" y="3421063"/>
          <p14:tracePt t="33787" x="6858000" y="3454400"/>
          <p14:tracePt t="33791" x="6799263" y="3479800"/>
          <p14:tracePt t="33805" x="6723063" y="3522663"/>
          <p14:tracePt t="33805" x="6680200" y="3556000"/>
          <p14:tracePt t="33821" x="6637338" y="3598863"/>
          <p14:tracePt t="33821" x="6604000" y="3649663"/>
          <p14:tracePt t="33837" x="6561138" y="3690938"/>
          <p14:tracePt t="33838" x="6527800" y="3733800"/>
          <p14:tracePt t="33854" x="6510338" y="3792538"/>
          <p14:tracePt t="33855" x="6484938" y="3852863"/>
          <p14:tracePt t="33871" x="6451600" y="3970338"/>
          <p14:tracePt t="33872" x="6443663" y="4030663"/>
          <p14:tracePt t="33888" x="6426200" y="4140200"/>
          <p14:tracePt t="33888" x="6426200" y="4259263"/>
          <p14:tracePt t="33904" x="6426200" y="4452938"/>
          <p14:tracePt t="33904" x="6426200" y="4572000"/>
          <p14:tracePt t="33920" x="6426200" y="4767263"/>
          <p14:tracePt t="33937" x="6510338" y="4986338"/>
          <p14:tracePt t="33954" x="6637338" y="5173663"/>
          <p14:tracePt t="33972" x="6815138" y="5334000"/>
          <p14:tracePt t="33987" x="6977063" y="5376863"/>
          <p14:tracePt t="34004" x="7264400" y="5427663"/>
          <p14:tracePt t="34021" x="7561263" y="5427663"/>
          <p14:tracePt t="34037" x="7856538" y="5367338"/>
          <p14:tracePt t="34054" x="8170863" y="5232400"/>
          <p14:tracePt t="34071" x="8475663" y="5046663"/>
          <p14:tracePt t="34087" x="8755063" y="4826000"/>
          <p14:tracePt t="34105" x="8890000" y="4665663"/>
          <p14:tracePt t="34110" x="8932863" y="4614863"/>
          <p14:tracePt t="34121" x="8983663" y="4538663"/>
          <p14:tracePt t="34138" x="9042400" y="4437063"/>
          <p14:tracePt t="34142" x="9042400" y="4394200"/>
          <p14:tracePt t="34155" x="9050338" y="4351338"/>
          <p14:tracePt t="34159" x="9050338" y="4300538"/>
          <p14:tracePt t="34171" x="9050338" y="4259263"/>
          <p14:tracePt t="34175" x="9042400" y="4216400"/>
          <p14:tracePt t="34187" x="8966200" y="4140200"/>
          <p14:tracePt t="34191" x="8890000" y="4064000"/>
          <p14:tracePt t="34204" x="8788400" y="3987800"/>
          <p14:tracePt t="34209" x="8669338" y="3929063"/>
          <p14:tracePt t="34221" x="8593138" y="3886200"/>
          <p14:tracePt t="34225" x="8475663" y="3827463"/>
          <p14:tracePt t="34237" x="8247063" y="3716338"/>
          <p14:tracePt t="34241" x="8094663" y="3690938"/>
          <p14:tracePt t="34255" x="8026400" y="3675063"/>
          <p14:tracePt t="34256" x="7874000" y="3657600"/>
          <p14:tracePt t="34271" x="7772400" y="3657600"/>
          <p14:tracePt t="34273" x="7637463" y="3657600"/>
          <p14:tracePt t="34288" x="7518400" y="3657600"/>
          <p14:tracePt t="34289" x="7424738" y="3657600"/>
          <p14:tracePt t="34304" x="7323138" y="3675063"/>
          <p14:tracePt t="34305" x="7231063" y="3708400"/>
          <p14:tracePt t="34321" x="7145338" y="3751263"/>
          <p14:tracePt t="34321" x="7069138" y="3792538"/>
          <p14:tracePt t="34337" x="7010400" y="3827463"/>
          <p14:tracePt t="34338" x="6977063" y="3868738"/>
          <p14:tracePt t="34354" x="6934200" y="3911600"/>
          <p14:tracePt t="34354" x="6891338" y="3962400"/>
          <p14:tracePt t="34371" x="6858000" y="4005263"/>
          <p14:tracePt t="34371" x="6824663" y="4064000"/>
          <p14:tracePt t="34387" x="6815138" y="4122738"/>
          <p14:tracePt t="34388" x="6781800" y="4183063"/>
          <p14:tracePt t="34406" x="6764338" y="4259263"/>
          <p14:tracePt t="34406" x="6756400" y="4335463"/>
          <p14:tracePt t="34412" x="6738938" y="4419600"/>
          <p14:tracePt t="34421" x="6723063" y="4495800"/>
          <p14:tracePt t="34437" x="6723063" y="4673600"/>
          <p14:tracePt t="34454" x="6723063" y="4826000"/>
          <p14:tracePt t="34470" x="6723063" y="4978400"/>
          <p14:tracePt t="34522" x="6900863" y="5257800"/>
          <p14:tracePt t="34526" x="6977063" y="5300663"/>
          <p14:tracePt t="34537" x="7053263" y="5334000"/>
          <p14:tracePt t="34554" x="7231063" y="5376863"/>
          <p14:tracePt t="34570" x="7500938" y="5376863"/>
          <p14:tracePt t="34588" x="7772400" y="5367338"/>
          <p14:tracePt t="34591" x="7874000" y="5300663"/>
          <p14:tracePt t="34604" x="7993063" y="5240338"/>
          <p14:tracePt t="34620" x="8229600" y="5080000"/>
          <p14:tracePt t="34637" x="8458200" y="4868863"/>
          <p14:tracePt t="34654" x="8602663" y="4706938"/>
          <p14:tracePt t="34658" x="8694738" y="4589463"/>
          <p14:tracePt t="34671" x="8755063" y="4495800"/>
          <p14:tracePt t="34675" x="8813800" y="4411663"/>
          <p14:tracePt t="34688" x="8813800" y="4360863"/>
          <p14:tracePt t="34691" x="8856663" y="4284663"/>
          <p14:tracePt t="34705" x="8856663" y="4224338"/>
          <p14:tracePt t="34709" x="8872538" y="4183063"/>
          <p14:tracePt t="34721" x="8872538" y="4140200"/>
          <p14:tracePt t="34724" x="8872538" y="4081463"/>
          <p14:tracePt t="34740" x="8872538" y="4046538"/>
          <p14:tracePt t="34741" x="8856663" y="4021138"/>
          <p14:tracePt t="34754" x="8831263" y="3962400"/>
          <p14:tracePt t="34757" x="8755063" y="3903663"/>
          <p14:tracePt t="34771" x="8653463" y="3843338"/>
          <p14:tracePt t="34772" x="8542338" y="3767138"/>
          <p14:tracePt t="34788" x="8399463" y="3690938"/>
          <p14:tracePt t="34788" x="8247063" y="3614738"/>
          <p14:tracePt t="34796" x="8094663" y="3538538"/>
          <p14:tracePt t="34805" x="8026400" y="3513138"/>
          <p14:tracePt t="34822" x="7891463" y="3462338"/>
          <p14:tracePt t="34823" x="7780338" y="3436938"/>
          <p14:tracePt t="34838" x="7696200" y="3403600"/>
          <p14:tracePt t="34838" x="7602538" y="3403600"/>
          <p14:tracePt t="34854" x="7526338" y="3395663"/>
          <p14:tracePt t="34855" x="7467600" y="3395663"/>
          <p14:tracePt t="34871" x="7408863" y="3395663"/>
          <p14:tracePt t="34871" x="7366000" y="3395663"/>
          <p14:tracePt t="34888" x="7323138" y="3403600"/>
          <p14:tracePt t="34889" x="7272338" y="3421063"/>
          <p14:tracePt t="34904" x="7213600" y="3454400"/>
          <p14:tracePt t="34921" x="7170738" y="3497263"/>
          <p14:tracePt t="34937" x="7129463" y="3538538"/>
          <p14:tracePt t="34954" x="7078663" y="3614738"/>
          <p14:tracePt t="34971" x="7053263" y="3690938"/>
          <p14:tracePt t="34987" x="7018338" y="3767138"/>
          <p14:tracePt t="35004" x="7010400" y="3843338"/>
          <p14:tracePt t="35021" x="6977063" y="3962400"/>
          <p14:tracePt t="35037" x="6959600" y="4064000"/>
          <p14:tracePt t="35054" x="6934200" y="4198938"/>
          <p14:tracePt t="35070" x="6934200" y="4351338"/>
          <p14:tracePt t="35088" x="6916738" y="4529138"/>
          <p14:tracePt t="35093" x="6916738" y="4605338"/>
          <p14:tracePt t="35104" x="6916738" y="4691063"/>
          <p14:tracePt t="35122" x="6916738" y="4792663"/>
          <p14:tracePt t="35126" x="6916738" y="4843463"/>
          <p14:tracePt t="35138" x="6916738" y="4884738"/>
          <p14:tracePt t="35141" x="6916738" y="4927600"/>
          <p14:tracePt t="35154" x="6934200" y="4960938"/>
          <p14:tracePt t="35158" x="6934200" y="4978400"/>
          <p14:tracePt t="35172" x="6951663" y="4986338"/>
          <p14:tracePt t="35187" x="6959600" y="5003800"/>
          <p14:tracePt t="35204" x="6977063" y="5021263"/>
          <p14:tracePt t="35208" x="6992938" y="5021263"/>
          <p14:tracePt t="35220" x="7010400" y="5021263"/>
          <p14:tracePt t="35223" x="7035800" y="5037138"/>
          <p14:tracePt t="35239" x="7069138" y="5037138"/>
          <p14:tracePt t="35239" x="7112000" y="5046663"/>
          <p14:tracePt t="35254" x="7154863" y="5046663"/>
          <p14:tracePt t="35255" x="7205663" y="5062538"/>
          <p14:tracePt t="35271" x="7264400" y="5062538"/>
          <p14:tracePt t="35271" x="7307263" y="5062538"/>
          <p14:tracePt t="35287" x="7332663" y="5062538"/>
          <p14:tracePt t="35288" x="7408863" y="5062538"/>
          <p14:tracePt t="35304" x="7459663" y="5062538"/>
          <p14:tracePt t="35304" x="7518400" y="5062538"/>
          <p14:tracePt t="35321" x="7561263" y="5062538"/>
          <p14:tracePt t="35321" x="7602538" y="5062538"/>
          <p14:tracePt t="35337" x="7653338" y="5037138"/>
          <p14:tracePt t="35338" x="7696200" y="5021263"/>
          <p14:tracePt t="35355" x="7739063" y="4986338"/>
          <p14:tracePt t="35356" x="7797800" y="4978400"/>
          <p14:tracePt t="35361" x="7831138" y="4927600"/>
          <p14:tracePt t="35371" x="7891463" y="4902200"/>
          <p14:tracePt t="35387" x="7975600" y="4792663"/>
          <p14:tracePt t="35404" x="8069263" y="4706938"/>
          <p14:tracePt t="35421" x="8145463" y="4614863"/>
          <p14:tracePt t="35437" x="8170863" y="4554538"/>
          <p14:tracePt t="35454" x="8204200" y="4495800"/>
          <p14:tracePt t="35470" x="8204200" y="4452938"/>
          <p14:tracePt t="35487" x="8204200" y="4419600"/>
          <p14:tracePt t="35504" x="8186738" y="4394200"/>
          <p14:tracePt t="35521" x="8145463" y="4351338"/>
          <p14:tracePt t="35526" x="8094663" y="4318000"/>
          <p14:tracePt t="35537" x="8069263" y="4300538"/>
          <p14:tracePt t="35541" x="8026400" y="4275138"/>
          <p14:tracePt t="35554" x="7967663" y="4241800"/>
          <p14:tracePt t="35571" x="7856538" y="4216400"/>
          <p14:tracePt t="35574" x="7797800" y="4198938"/>
          <p14:tracePt t="35588" x="7739063" y="4198938"/>
          <p14:tracePt t="35591" x="7713663" y="4198938"/>
          <p14:tracePt t="35604" x="7662863" y="4198938"/>
          <p14:tracePt t="35607" x="7620000" y="4198938"/>
          <p14:tracePt t="35622" x="7586663" y="4198938"/>
          <p14:tracePt t="35626" x="7561263" y="4198938"/>
          <p14:tracePt t="35638" x="7526338" y="4198938"/>
          <p14:tracePt t="35641" x="7500938" y="4198938"/>
          <p14:tracePt t="35654" x="7467600" y="4224338"/>
          <p14:tracePt t="35658" x="7442200" y="4259263"/>
          <p14:tracePt t="35673" x="7408863" y="4284663"/>
          <p14:tracePt t="35674" x="7383463" y="4335463"/>
          <p14:tracePt t="35687" x="7332663" y="4376738"/>
          <p14:tracePt t="35691" x="7323138" y="4394200"/>
          <p14:tracePt t="35706" x="7289800" y="4452938"/>
          <p14:tracePt t="35707" x="7272338" y="4470400"/>
          <p14:tracePt t="35721" x="7264400" y="4513263"/>
          <p14:tracePt t="35724" x="7246938" y="4538663"/>
          <p14:tracePt t="35739" x="7231063" y="4554538"/>
          <p14:tracePt t="35739" x="7231063" y="4572000"/>
          <p14:tracePt t="35754" x="7231063" y="4589463"/>
          <p14:tracePt t="35756" x="7213600" y="4605338"/>
          <p14:tracePt t="35789" x="7213600" y="4614863"/>
          <p14:tracePt t="35921" x="7213600" y="4605338"/>
          <p14:tracePt t="36545" x="7231063" y="4605338"/>
          <p14:tracePt t="36550" x="7246938" y="4630738"/>
          <p14:tracePt t="36559" x="7272338" y="4648200"/>
          <p14:tracePt t="36568" x="7307263" y="4673600"/>
          <p14:tracePt t="36576" x="7332663" y="4724400"/>
          <p14:tracePt t="36584" x="7399338" y="4767263"/>
          <p14:tracePt t="36598" x="7442200" y="4808538"/>
          <p14:tracePt t="36599" x="7485063" y="4868863"/>
          <p14:tracePt t="36608" x="7543800" y="4927600"/>
          <p14:tracePt t="36617" x="7602538" y="4986338"/>
          <p14:tracePt t="36630" x="7662863" y="5046663"/>
          <p14:tracePt t="36635" x="7721600" y="5113338"/>
          <p14:tracePt t="36646" x="7797800" y="5181600"/>
          <p14:tracePt t="36651" x="7874000" y="5240338"/>
          <p14:tracePt t="36662" x="7950200" y="5300663"/>
          <p14:tracePt t="36667" x="8026400" y="5351463"/>
          <p14:tracePt t="36679" x="8085138" y="5392738"/>
          <p14:tracePt t="36683" x="8110538" y="5410200"/>
          <p14:tracePt t="36695" x="8161338" y="5435600"/>
          <p14:tracePt t="36699" x="8204200" y="5468938"/>
          <p14:tracePt t="36712" x="8229600" y="5486400"/>
          <p14:tracePt t="36713" x="8262938" y="5494338"/>
          <p14:tracePt t="36729" x="8280400" y="5494338"/>
          <p14:tracePt t="36729" x="8288338" y="5511800"/>
          <p14:tracePt t="36746" x="8305800" y="5511800"/>
          <p14:tracePt t="36746" x="8323263" y="5511800"/>
          <p14:tracePt t="36765" x="8339138" y="5511800"/>
          <p14:tracePt t="36779" x="8339138" y="5529263"/>
          <p14:tracePt t="50385" x="8348663" y="5453063"/>
          <p14:tracePt t="50389" x="8399463" y="5257800"/>
          <p14:tracePt t="50402" x="8440738" y="5080000"/>
          <p14:tracePt t="50405" x="8483600" y="4868863"/>
          <p14:tracePt t="50418" x="8542338" y="4648200"/>
          <p14:tracePt t="50422" x="8602663" y="4394200"/>
          <p14:tracePt t="50436" x="8847138" y="3479800"/>
          <p14:tracePt t="50438" x="8948738" y="3167063"/>
          <p14:tracePt t="50452" x="9296400" y="2133600"/>
          <p14:tracePt t="50455" x="9398000" y="1854200"/>
          <p14:tracePt t="50470" x="9618663" y="1227138"/>
          <p14:tracePt t="50471" x="9863138" y="627063"/>
          <p14:tracePt t="50485" x="10040938" y="762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28D7E4-A969-E872-8040-0BFB5B3DCE4B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/>
              <a:t>Performance </a:t>
            </a:r>
            <a:r>
              <a:rPr lang="fr-FR" sz="3200" dirty="0" err="1"/>
              <a:t>loss</a:t>
            </a:r>
            <a:r>
              <a:rPr lang="fr-FR" sz="3200" dirty="0"/>
              <a:t> :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80" y="1053533"/>
            <a:ext cx="7452360" cy="581682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505700" y="1371600"/>
            <a:ext cx="4686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Ref</a:t>
            </a:r>
            <a:r>
              <a:rPr lang="fr-FR" dirty="0"/>
              <a:t> : </a:t>
            </a:r>
            <a:r>
              <a:rPr lang="fr-FR" dirty="0" err="1"/>
              <a:t>Chunjuan</a:t>
            </a:r>
            <a:r>
              <a:rPr lang="fr-FR" dirty="0"/>
              <a:t> </a:t>
            </a:r>
            <a:r>
              <a:rPr lang="fr-FR" dirty="0" err="1"/>
              <a:t>Shen</a:t>
            </a:r>
            <a:r>
              <a:rPr lang="fr-FR" dirty="0"/>
              <a:t>, Sichuan Xu, Yuan Gao </a:t>
            </a:r>
            <a:r>
              <a:rPr lang="en-US" i="1" dirty="0"/>
              <a:t>Analysis of Fuel Cell Stack Performance Attenuation and Individual Cell Voltage Uniformity Based on the Durability Cycle Condition</a:t>
            </a:r>
            <a:r>
              <a:rPr lang="en-US" dirty="0"/>
              <a:t>. Polymers 2021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769910" y="4476474"/>
            <a:ext cx="3429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performance decreases over time</a:t>
            </a:r>
            <a:endParaRPr lang="fr-FR" sz="2800" dirty="0"/>
          </a:p>
        </p:txBody>
      </p:sp>
      <p:sp>
        <p:nvSpPr>
          <p:cNvPr id="6" name="Flèche droite 5"/>
          <p:cNvSpPr/>
          <p:nvPr/>
        </p:nvSpPr>
        <p:spPr>
          <a:xfrm>
            <a:off x="7686371" y="4711212"/>
            <a:ext cx="978408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532289" y="2110264"/>
            <a:ext cx="1357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Usage time</a:t>
            </a:r>
          </a:p>
        </p:txBody>
      </p:sp>
      <p:sp>
        <p:nvSpPr>
          <p:cNvPr id="8" name="Virage 7"/>
          <p:cNvSpPr/>
          <p:nvPr/>
        </p:nvSpPr>
        <p:spPr>
          <a:xfrm>
            <a:off x="3186351" y="1572767"/>
            <a:ext cx="515562" cy="410514"/>
          </a:xfrm>
          <a:prstGeom prst="ben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175164-6118-8541-81F6-FF90389E8E76}"/>
              </a:ext>
            </a:extLst>
          </p:cNvPr>
          <p:cNvSpPr txBox="1"/>
          <p:nvPr/>
        </p:nvSpPr>
        <p:spPr>
          <a:xfrm>
            <a:off x="7581240" y="5598289"/>
            <a:ext cx="468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</a:rPr>
              <a:t>Degradation</a:t>
            </a:r>
            <a:r>
              <a:rPr lang="fr-FR" sz="2400" dirty="0">
                <a:solidFill>
                  <a:srgbClr val="FF0000"/>
                </a:solidFill>
              </a:rPr>
              <a:t> due to compression by the GDL </a:t>
            </a:r>
            <a:r>
              <a:rPr lang="fr-FR" sz="2400" dirty="0" err="1">
                <a:solidFill>
                  <a:srgbClr val="FF0000"/>
                </a:solidFill>
              </a:rPr>
              <a:t>which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alters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its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hydrophobic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character</a:t>
            </a:r>
            <a:r>
              <a:rPr lang="fr-FR" sz="2400" dirty="0">
                <a:solidFill>
                  <a:srgbClr val="FF0000"/>
                </a:solidFill>
              </a:rPr>
              <a:t> ?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BB58E61-54B3-EC4A-1D05-D5841C519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78"/>
    </mc:Choice>
    <mc:Fallback xmlns="">
      <p:transition spd="slow" advTm="41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5" x="2057400" y="4706938"/>
          <p14:tracePt t="9272" x="6002338" y="6621463"/>
          <p14:tracePt t="9276" x="6138863" y="6510338"/>
          <p14:tracePt t="9287" x="6350000" y="6291263"/>
          <p14:tracePt t="9304" x="6738938" y="5875338"/>
          <p14:tracePt t="9321" x="6916738" y="5630863"/>
          <p14:tracePt t="9338" x="7069138" y="5410200"/>
          <p14:tracePt t="9355" x="7145338" y="5232400"/>
          <p14:tracePt t="9359" x="7154863" y="5156200"/>
          <p14:tracePt t="9371" x="7170738" y="5080000"/>
          <p14:tracePt t="9375" x="7170738" y="5037138"/>
          <p14:tracePt t="9387" x="7170738" y="4978400"/>
          <p14:tracePt t="9404" x="7129463" y="4868863"/>
          <p14:tracePt t="9408" x="7078663" y="4843463"/>
          <p14:tracePt t="9421" x="7018338" y="4792663"/>
          <p14:tracePt t="9424" x="6916738" y="4724400"/>
          <p14:tracePt t="9438" x="6824663" y="4691063"/>
          <p14:tracePt t="9441" x="6738938" y="4673600"/>
          <p14:tracePt t="9454" x="6604000" y="4648200"/>
          <p14:tracePt t="9458" x="6527800" y="4648200"/>
          <p14:tracePt t="9471" x="6408738" y="4630738"/>
          <p14:tracePt t="9475" x="6273800" y="4630738"/>
          <p14:tracePt t="9488" x="6172200" y="4630738"/>
          <p14:tracePt t="9491" x="6053138" y="4630738"/>
          <p14:tracePt t="9504" x="5943600" y="4630738"/>
          <p14:tracePt t="9507" x="5842000" y="4630738"/>
          <p14:tracePt t="9522" x="5748338" y="4665663"/>
          <p14:tracePt t="9523" x="5681663" y="4691063"/>
          <p14:tracePt t="9538" x="5605463" y="4732338"/>
          <p14:tracePt t="9541" x="5545138" y="4767263"/>
          <p14:tracePt t="9555" x="5494338" y="4792663"/>
          <p14:tracePt t="9556" x="5453063" y="4843463"/>
          <p14:tracePt t="9571" x="5410200" y="4902200"/>
          <p14:tracePt t="9572" x="5376863" y="4960938"/>
          <p14:tracePt t="9588" x="5334000" y="5021263"/>
          <p14:tracePt t="9588" x="5291138" y="5097463"/>
          <p14:tracePt t="9604" x="5240338" y="5173663"/>
          <p14:tracePt t="9605" x="5214938" y="5240338"/>
          <p14:tracePt t="9621" x="5199063" y="5334000"/>
          <p14:tracePt t="9622" x="5173663" y="5427663"/>
          <p14:tracePt t="9638" x="5156200" y="5511800"/>
          <p14:tracePt t="9638" x="5138738" y="5605463"/>
          <p14:tracePt t="9654" x="5138738" y="5740400"/>
          <p14:tracePt t="9671" x="5138738" y="5859463"/>
          <p14:tracePt t="9687" x="5156200" y="5943600"/>
          <p14:tracePt t="9704" x="5232400" y="6053138"/>
          <p14:tracePt t="9721" x="5316538" y="6138863"/>
          <p14:tracePt t="9737" x="5453063" y="6230938"/>
          <p14:tracePt t="9754" x="5664200" y="6316663"/>
          <p14:tracePt t="9771" x="5824538" y="6332538"/>
          <p14:tracePt t="9776" x="5935663" y="6350000"/>
          <p14:tracePt t="9787" x="6037263" y="6350000"/>
          <p14:tracePt t="9804" x="6291263" y="6350000"/>
          <p14:tracePt t="9822" x="6502400" y="6273800"/>
          <p14:tracePt t="9827" x="6586538" y="6215063"/>
          <p14:tracePt t="9837" x="6646863" y="6189663"/>
          <p14:tracePt t="9855" x="6738938" y="6129338"/>
          <p14:tracePt t="9860" x="6764338" y="6096000"/>
          <p14:tracePt t="9871" x="6799263" y="6078538"/>
          <p14:tracePt t="9874" x="6815138" y="6053138"/>
          <p14:tracePt t="9888" x="6824663" y="6053138"/>
          <p14:tracePt t="9891" x="6824663" y="6037263"/>
          <p14:tracePt t="9905" x="6824663" y="6019800"/>
          <p14:tracePt t="9921" x="6840538" y="6019800"/>
          <p14:tracePt t="19033" x="6858000" y="6019800"/>
          <p14:tracePt t="19034" x="6992938" y="5918200"/>
          <p14:tracePt t="19048" x="7078663" y="5859463"/>
          <p14:tracePt t="19051" x="7154863" y="5808663"/>
          <p14:tracePt t="19065" x="7246938" y="5748338"/>
          <p14:tracePt t="19065" x="7332663" y="5689600"/>
          <p14:tracePt t="19081" x="7518400" y="5554663"/>
          <p14:tracePt t="19081" x="7696200" y="5435600"/>
          <p14:tracePt t="19098" x="7907338" y="5300663"/>
          <p14:tracePt t="19098" x="8229600" y="5046663"/>
          <p14:tracePt t="19114" x="8339138" y="4945063"/>
          <p14:tracePt t="19115" x="8542338" y="4792663"/>
          <p14:tracePt t="19131" x="8755063" y="4614863"/>
          <p14:tracePt t="19131" x="8948738" y="4437063"/>
          <p14:tracePt t="19148" x="9144000" y="4259263"/>
          <p14:tracePt t="19148" x="9304338" y="4081463"/>
          <p14:tracePt t="19165" x="9517063" y="3843338"/>
          <p14:tracePt t="19181" x="9669463" y="3690938"/>
          <p14:tracePt t="19198" x="9786938" y="3556000"/>
          <p14:tracePt t="19215" x="9829800" y="3479800"/>
          <p14:tracePt t="19232" x="9847263" y="3454400"/>
          <p14:tracePt t="19248" x="9863138" y="3436938"/>
          <p14:tracePt t="19264" x="9863138" y="3421063"/>
          <p14:tracePt t="19281" x="9847263" y="3421063"/>
          <p14:tracePt t="19298" x="9812338" y="3421063"/>
          <p14:tracePt t="19315" x="9771063" y="3421063"/>
          <p14:tracePt t="19332" x="9728200" y="3436938"/>
          <p14:tracePt t="19335" x="9685338" y="3454400"/>
          <p14:tracePt t="19348" x="9652000" y="3462338"/>
          <p14:tracePt t="19365" x="9609138" y="3497263"/>
          <p14:tracePt t="19370" x="9575800" y="3513138"/>
          <p14:tracePt t="19381" x="9558338" y="3522663"/>
          <p14:tracePt t="19385" x="9550400" y="3522663"/>
          <p14:tracePt t="19398" x="9532938" y="3538538"/>
          <p14:tracePt t="19415" x="9517063" y="3538538"/>
          <p14:tracePt t="19432" x="9517063" y="3556000"/>
          <p14:tracePt t="19558" x="9517063" y="3538538"/>
          <p14:tracePt t="19600" x="9550400" y="3538538"/>
          <p14:tracePt t="19617" x="9575800" y="3522663"/>
          <p14:tracePt t="19634" x="9634538" y="3513138"/>
          <p14:tracePt t="19651" x="9710738" y="3513138"/>
          <p14:tracePt t="19667" x="9771063" y="3497263"/>
          <p14:tracePt t="19671" x="9812338" y="3497263"/>
          <p14:tracePt t="19684" x="9829800" y="3497263"/>
          <p14:tracePt t="19701" x="9888538" y="3479800"/>
          <p14:tracePt t="19704" x="9906000" y="3479800"/>
          <p14:tracePt t="19717" x="9923463" y="3479800"/>
          <p14:tracePt t="19734" x="9948863" y="3479800"/>
          <p14:tracePt t="19737" x="9964738" y="3462338"/>
          <p14:tracePt t="19751" x="9982200" y="3462338"/>
          <p14:tracePt t="19753" x="9999663" y="3462338"/>
          <p14:tracePt t="19770" x="10007600" y="3462338"/>
          <p14:tracePt t="19800" x="10025063" y="3462338"/>
          <p14:tracePt t="24739" x="10025063" y="3479800"/>
          <p14:tracePt t="24902" x="10025063" y="3497263"/>
          <p14:tracePt t="25017" x="10007600" y="3497263"/>
          <p14:tracePt t="40823" x="10007600" y="3403600"/>
          <p14:tracePt t="40823" x="10007600" y="3268663"/>
          <p14:tracePt t="40837" x="10007600" y="3090863"/>
          <p14:tracePt t="40840" x="10007600" y="2895600"/>
          <p14:tracePt t="40854" x="10007600" y="2674938"/>
          <p14:tracePt t="40856" x="10007600" y="2420938"/>
          <p14:tracePt t="40871" x="10040938" y="2192338"/>
          <p14:tracePt t="40872" x="10058400" y="1930400"/>
          <p14:tracePt t="40888" x="10126663" y="1430338"/>
          <p14:tracePt t="40888" x="10193338" y="922338"/>
          <p14:tracePt t="40905" x="10253663" y="465138"/>
          <p14:tracePt t="40905" x="10279063" y="2714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28D7E4-A969-E872-8040-0BFB5B3DCE4B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/>
              <a:t>Compression </a:t>
            </a:r>
            <a:r>
              <a:rPr lang="fr-FR" sz="3200" dirty="0" err="1"/>
              <a:t>aging</a:t>
            </a:r>
            <a:r>
              <a:rPr lang="fr-FR" sz="3200" dirty="0"/>
              <a:t>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7345FC0-8F41-13B6-A3BD-EAE4E82A4666}"/>
              </a:ext>
            </a:extLst>
          </p:cNvPr>
          <p:cNvSpPr txBox="1"/>
          <p:nvPr/>
        </p:nvSpPr>
        <p:spPr>
          <a:xfrm>
            <a:off x="7259216" y="1190775"/>
            <a:ext cx="493278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Mechanical stress experienced by the fuel cell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Vibration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err="1"/>
              <a:t>Ampilement</a:t>
            </a:r>
            <a:endParaRPr lang="fr-F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Water circulation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Thermal expansion</a:t>
            </a:r>
          </a:p>
          <a:p>
            <a:r>
              <a:rPr lang="fr-FR" sz="2800" dirty="0"/>
              <a:t>The GDL are the </a:t>
            </a:r>
            <a:r>
              <a:rPr lang="fr-FR" sz="2800" dirty="0" err="1"/>
              <a:t>most</a:t>
            </a:r>
            <a:r>
              <a:rPr lang="fr-FR" sz="2800" dirty="0"/>
              <a:t> </a:t>
            </a:r>
            <a:r>
              <a:rPr lang="fr-FR" sz="2800" dirty="0" err="1"/>
              <a:t>impacted</a:t>
            </a:r>
            <a:r>
              <a:rPr lang="fr-FR" sz="2800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CAFF67-98E2-E422-F8FE-F86289ADA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983" y="1181099"/>
            <a:ext cx="7373424" cy="47718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CA85619-4932-009C-4E4E-C3386CDDECD2}"/>
              </a:ext>
            </a:extLst>
          </p:cNvPr>
          <p:cNvSpPr txBox="1"/>
          <p:nvPr/>
        </p:nvSpPr>
        <p:spPr>
          <a:xfrm>
            <a:off x="7209453" y="4594592"/>
            <a:ext cx="49825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Impact of Compression and </a:t>
            </a:r>
            <a:r>
              <a:rPr lang="fr-FR" sz="2800" dirty="0" err="1">
                <a:solidFill>
                  <a:srgbClr val="FF0000"/>
                </a:solidFill>
              </a:rPr>
              <a:t>Temperature</a:t>
            </a:r>
            <a:r>
              <a:rPr lang="fr-FR" sz="2800" dirty="0">
                <a:solidFill>
                  <a:srgbClr val="FF0000"/>
                </a:solidFill>
              </a:rPr>
              <a:t> on GDL </a:t>
            </a:r>
            <a:r>
              <a:rPr lang="fr-FR" sz="2800" dirty="0" err="1">
                <a:solidFill>
                  <a:srgbClr val="FF0000"/>
                </a:solidFill>
              </a:rPr>
              <a:t>Thickness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79E674-F110-9AD1-4CC3-189358F1E078}"/>
              </a:ext>
            </a:extLst>
          </p:cNvPr>
          <p:cNvSpPr txBox="1"/>
          <p:nvPr/>
        </p:nvSpPr>
        <p:spPr>
          <a:xfrm>
            <a:off x="-80983" y="5962607"/>
            <a:ext cx="12272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Ref</a:t>
            </a:r>
            <a:r>
              <a:rPr lang="fr-FR" dirty="0"/>
              <a:t> : </a:t>
            </a:r>
            <a:r>
              <a:rPr lang="fr-FR" i="1" dirty="0"/>
              <a:t>An Investigation of the Compressive </a:t>
            </a:r>
            <a:r>
              <a:rPr lang="fr-FR" i="1" dirty="0" err="1"/>
              <a:t>Behavior</a:t>
            </a:r>
            <a:r>
              <a:rPr lang="fr-FR" i="1" dirty="0"/>
              <a:t> of </a:t>
            </a:r>
            <a:r>
              <a:rPr lang="fr-FR" i="1" dirty="0" err="1"/>
              <a:t>Polymer</a:t>
            </a:r>
            <a:r>
              <a:rPr lang="fr-FR" i="1" dirty="0"/>
              <a:t> Electrode Membrane Fuel </a:t>
            </a:r>
            <a:r>
              <a:rPr lang="fr-FR" i="1" dirty="0" err="1"/>
              <a:t>Cell’s</a:t>
            </a:r>
            <a:r>
              <a:rPr lang="fr-FR" i="1" dirty="0"/>
              <a:t> Gas Diffusion </a:t>
            </a:r>
            <a:r>
              <a:rPr lang="fr-FR" i="1" dirty="0" err="1"/>
              <a:t>Layers</a:t>
            </a:r>
            <a:r>
              <a:rPr lang="fr-FR" i="1" dirty="0"/>
              <a:t> </a:t>
            </a:r>
            <a:r>
              <a:rPr lang="fr-FR" i="1" dirty="0" err="1"/>
              <a:t>under</a:t>
            </a:r>
            <a:r>
              <a:rPr lang="fr-FR" i="1" dirty="0"/>
              <a:t> </a:t>
            </a:r>
            <a:r>
              <a:rPr lang="fr-FR" i="1" dirty="0" err="1"/>
              <a:t>Different</a:t>
            </a:r>
            <a:r>
              <a:rPr lang="fr-FR" i="1" dirty="0"/>
              <a:t> </a:t>
            </a:r>
            <a:r>
              <a:rPr lang="fr-FR" i="1" dirty="0" err="1"/>
              <a:t>Temperatures</a:t>
            </a:r>
            <a:r>
              <a:rPr lang="fr-FR" dirty="0"/>
              <a:t>, </a:t>
            </a:r>
            <a:r>
              <a:rPr lang="fr-FR" dirty="0" err="1"/>
              <a:t>Yanqin</a:t>
            </a:r>
            <a:r>
              <a:rPr lang="fr-FR" dirty="0"/>
              <a:t> Chen, Chao Jiang and </a:t>
            </a:r>
            <a:r>
              <a:rPr lang="fr-FR" dirty="0" err="1"/>
              <a:t>Chongdu</a:t>
            </a:r>
            <a:r>
              <a:rPr lang="fr-FR" dirty="0"/>
              <a:t> Cho, </a:t>
            </a:r>
            <a:r>
              <a:rPr lang="fr-FR" dirty="0" err="1"/>
              <a:t>Polymers</a:t>
            </a:r>
            <a:r>
              <a:rPr lang="fr-FR" dirty="0"/>
              <a:t>, 2018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7F961AA-C941-D809-8A82-D4AF18189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9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85"/>
    </mc:Choice>
    <mc:Fallback xmlns="">
      <p:transition spd="slow" advTm="53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28D7E4-A969-E872-8040-0BFB5B3DCE4B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/>
              <a:t>Compression </a:t>
            </a:r>
            <a:r>
              <a:rPr lang="fr-FR" sz="3200" dirty="0" err="1"/>
              <a:t>aging</a:t>
            </a:r>
            <a:r>
              <a:rPr lang="fr-FR" sz="3200" dirty="0"/>
              <a:t> :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413773" y="1039728"/>
            <a:ext cx="739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Compression </a:t>
            </a:r>
            <a:r>
              <a:rPr lang="fr-FR" sz="2800" dirty="0" err="1"/>
              <a:t>device</a:t>
            </a:r>
            <a:r>
              <a:rPr lang="fr-FR" sz="2800" dirty="0"/>
              <a:t> :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800" dirty="0"/>
              <a:t>Cork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800" dirty="0" err="1"/>
              <a:t>Sample</a:t>
            </a:r>
            <a:r>
              <a:rPr lang="fr-FR" sz="2800" dirty="0"/>
              <a:t> </a:t>
            </a:r>
            <a:r>
              <a:rPr lang="fr-FR" sz="2800" dirty="0" err="1"/>
              <a:t>diametre</a:t>
            </a:r>
            <a:r>
              <a:rPr lang="fr-FR" sz="2800" dirty="0"/>
              <a:t> 5cm</a:t>
            </a:r>
          </a:p>
          <a:p>
            <a:r>
              <a:rPr lang="fr-FR" sz="2800" dirty="0"/>
              <a:t>Cycles of compression and </a:t>
            </a:r>
            <a:r>
              <a:rPr lang="fr-FR" sz="2800" dirty="0" err="1"/>
              <a:t>decompression</a:t>
            </a:r>
            <a:r>
              <a:rPr lang="fr-FR" sz="2800" dirty="0"/>
              <a:t>, </a:t>
            </a:r>
            <a:r>
              <a:rPr lang="fr-FR" sz="2800" dirty="0" err="1"/>
              <a:t>with</a:t>
            </a:r>
            <a:r>
              <a:rPr lang="fr-FR" sz="2800" dirty="0"/>
              <a:t> a distance </a:t>
            </a:r>
            <a:r>
              <a:rPr lang="fr-FR" sz="2800" dirty="0" err="1"/>
              <a:t>setpoint</a:t>
            </a:r>
            <a:r>
              <a:rPr lang="fr-FR" sz="2800" dirty="0"/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93A320-C641-433A-F148-1A7DF83C2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29" y="1103654"/>
            <a:ext cx="1995482" cy="266064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A2793F7-5A05-1876-0C9A-0085F437C932}"/>
              </a:ext>
            </a:extLst>
          </p:cNvPr>
          <p:cNvSpPr txBox="1"/>
          <p:nvPr/>
        </p:nvSpPr>
        <p:spPr>
          <a:xfrm>
            <a:off x="7255823" y="6196942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Force=f(Time)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3A46BFE-6049-ECB3-C1AE-4498205B2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319" y="3464297"/>
            <a:ext cx="10099203" cy="33189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2AB144C-1EBC-BF28-8287-E8C62FA4F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6235" y="3982127"/>
            <a:ext cx="1907834" cy="2484786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98D9DF6-50AB-71A9-A3CA-57FB606FA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8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70"/>
    </mc:Choice>
    <mc:Fallback xmlns="">
      <p:transition spd="slow" advTm="45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736" x="2039938" y="4656138"/>
          <p14:tracePt t="25032" x="5486400" y="6764338"/>
          <p14:tracePt t="25041" x="6129338" y="6637338"/>
          <p14:tracePt t="25048" x="6426200" y="6570663"/>
          <p14:tracePt t="25055" x="7018338" y="6426200"/>
          <p14:tracePt t="25070" x="7815263" y="6248400"/>
          <p14:tracePt t="25087" x="8669338" y="6019800"/>
          <p14:tracePt t="25103" x="9067800" y="5875338"/>
          <p14:tracePt t="25120" x="9237663" y="5765800"/>
          <p14:tracePt t="25137" x="9364663" y="5689600"/>
          <p14:tracePt t="25153" x="9398000" y="5621338"/>
          <p14:tracePt t="25170" x="9380538" y="5570538"/>
          <p14:tracePt t="25187" x="9202738" y="5529263"/>
          <p14:tracePt t="25204" x="8788400" y="5494338"/>
          <p14:tracePt t="25220" x="8440738" y="5494338"/>
          <p14:tracePt t="25237" x="7950200" y="5494338"/>
          <p14:tracePt t="25253" x="7459663" y="5570538"/>
          <p14:tracePt t="25270" x="7010400" y="5681663"/>
          <p14:tracePt t="25287" x="6723063" y="5783263"/>
          <p14:tracePt t="25304" x="6443663" y="5875338"/>
          <p14:tracePt t="25308" x="6392863" y="5900738"/>
          <p14:tracePt t="25320" x="6332538" y="5935663"/>
          <p14:tracePt t="25324" x="6291263" y="5943600"/>
          <p14:tracePt t="25337" x="6256338" y="5976938"/>
          <p14:tracePt t="25341" x="6248400" y="5994400"/>
          <p14:tracePt t="25353" x="6230938" y="5994400"/>
          <p14:tracePt t="25357" x="6230938" y="6019800"/>
          <p14:tracePt t="25374" x="6248400" y="6037263"/>
          <p14:tracePt t="25387" x="6307138" y="6078538"/>
          <p14:tracePt t="25391" x="6383338" y="6129338"/>
          <p14:tracePt t="25403" x="6484938" y="6154738"/>
          <p14:tracePt t="25407" x="6637338" y="6197600"/>
          <p14:tracePt t="25420" x="6815138" y="6230938"/>
          <p14:tracePt t="25421" x="7018338" y="6256338"/>
          <p14:tracePt t="25436" x="7264400" y="6256338"/>
          <p14:tracePt t="25437" x="7713663" y="6291263"/>
          <p14:tracePt t="25454" x="8034338" y="6291263"/>
          <p14:tracePt t="25454" x="8348663" y="6273800"/>
          <p14:tracePt t="25470" x="8712200" y="6197600"/>
          <p14:tracePt t="25471" x="9050338" y="6113463"/>
          <p14:tracePt t="25487" x="9220200" y="6078538"/>
          <p14:tracePt t="25488" x="9517063" y="5994400"/>
          <p14:tracePt t="25504" x="9804400" y="5900738"/>
          <p14:tracePt t="25504" x="10040938" y="5824538"/>
          <p14:tracePt t="25521" x="10261600" y="5722938"/>
          <p14:tracePt t="25521" x="10355263" y="5681663"/>
          <p14:tracePt t="25536" x="10625138" y="5511800"/>
          <p14:tracePt t="25555" x="10650538" y="5486400"/>
          <p14:tracePt t="25556" x="10710863" y="5427663"/>
          <p14:tracePt t="25561" x="10761663" y="5376863"/>
          <p14:tracePt t="25570" x="10787063" y="5334000"/>
          <p14:tracePt t="25587" x="10802938" y="5257800"/>
          <p14:tracePt t="25605" x="10761663" y="5156200"/>
          <p14:tracePt t="25610" x="10701338" y="5113338"/>
          <p14:tracePt t="25620" x="10591800" y="5046663"/>
          <p14:tracePt t="25637" x="10320338" y="4945063"/>
          <p14:tracePt t="25654" x="9948863" y="4859338"/>
          <p14:tracePt t="25659" x="9728200" y="4826000"/>
          <p14:tracePt t="25671" x="9491663" y="4808538"/>
          <p14:tracePt t="25675" x="9042400" y="4792663"/>
          <p14:tracePt t="25687" x="8890000" y="4792663"/>
          <p14:tracePt t="25704" x="8051800" y="4792663"/>
          <p14:tracePt t="25721" x="7332663" y="4884738"/>
          <p14:tracePt t="25726" x="7010400" y="4945063"/>
          <p14:tracePt t="25737" x="6858000" y="4978400"/>
          <p14:tracePt t="25741" x="6545263" y="5037138"/>
          <p14:tracePt t="25754" x="6291263" y="5097463"/>
          <p14:tracePt t="25757" x="6037263" y="5156200"/>
          <p14:tracePt t="25771" x="5943600" y="5173663"/>
          <p14:tracePt t="25775" x="5783263" y="5232400"/>
          <p14:tracePt t="25787" x="5646738" y="5257800"/>
          <p14:tracePt t="25790" x="5605463" y="5275263"/>
          <p14:tracePt t="25803" x="5511800" y="5316538"/>
          <p14:tracePt t="25807" x="5468938" y="5351463"/>
          <p14:tracePt t="25820" x="5410200" y="5376863"/>
          <p14:tracePt t="25824" x="5376863" y="5392738"/>
          <p14:tracePt t="25838" x="5367338" y="5427663"/>
          <p14:tracePt t="25843" x="5351463" y="5453063"/>
          <p14:tracePt t="25853" x="5334000" y="5468938"/>
          <p14:tracePt t="25856" x="5334000" y="5494338"/>
          <p14:tracePt t="25871" x="5334000" y="5511800"/>
          <p14:tracePt t="25873" x="5334000" y="5545138"/>
          <p14:tracePt t="25887" x="5334000" y="5570538"/>
          <p14:tracePt t="25889" x="5334000" y="5621338"/>
          <p14:tracePt t="25904" x="5351463" y="5646738"/>
          <p14:tracePt t="25905" x="5367338" y="5681663"/>
          <p14:tracePt t="25920" x="5392738" y="5707063"/>
          <p14:tracePt t="25921" x="5427663" y="5765800"/>
          <p14:tracePt t="25937" x="5468938" y="5799138"/>
          <p14:tracePt t="25938" x="5511800" y="5859463"/>
          <p14:tracePt t="25953" x="5570538" y="5900738"/>
          <p14:tracePt t="25954" x="5646738" y="5961063"/>
          <p14:tracePt t="25971" x="5722938" y="6019800"/>
          <p14:tracePt t="25971" x="5808663" y="6078538"/>
          <p14:tracePt t="25987" x="5961063" y="6197600"/>
          <p14:tracePt t="25987" x="6062663" y="6256338"/>
          <p14:tracePt t="26004" x="6172200" y="6332538"/>
          <p14:tracePt t="26004" x="6291263" y="6408738"/>
          <p14:tracePt t="26020" x="6469063" y="6484938"/>
          <p14:tracePt t="26037" x="6697663" y="6570663"/>
          <p14:tracePt t="26054" x="6891338" y="6637338"/>
          <p14:tracePt t="26070" x="6992938" y="6646863"/>
          <p14:tracePt t="26088" x="7069138" y="6680200"/>
          <p14:tracePt t="26103" x="7112000" y="6680200"/>
          <p14:tracePt t="26120" x="7129463" y="6697663"/>
          <p14:tracePt t="26137" x="7145338" y="6697663"/>
          <p14:tracePt t="30143" x="7129463" y="6646863"/>
          <p14:tracePt t="30156" x="7094538" y="6621463"/>
          <p14:tracePt t="30157" x="7078663" y="6586538"/>
          <p14:tracePt t="30173" x="7035800" y="6561138"/>
          <p14:tracePt t="30173" x="7018338" y="6527800"/>
          <p14:tracePt t="30189" x="6992938" y="6484938"/>
          <p14:tracePt t="30190" x="6959600" y="6451600"/>
          <p14:tracePt t="30206" x="6934200" y="6392863"/>
          <p14:tracePt t="30207" x="6891338" y="6332538"/>
          <p14:tracePt t="30224" x="6799263" y="6248400"/>
          <p14:tracePt t="30225" x="6680200" y="6113463"/>
          <p14:tracePt t="30230" x="6561138" y="5961063"/>
          <p14:tracePt t="30240" x="6408738" y="5799138"/>
          <p14:tracePt t="30257" x="6129338" y="5486400"/>
          <p14:tracePt t="30272" x="5859463" y="5199063"/>
          <p14:tracePt t="30289" x="5689600" y="5037138"/>
          <p14:tracePt t="30306" x="5494338" y="4859338"/>
          <p14:tracePt t="30322" x="5334000" y="4706938"/>
          <p14:tracePt t="30339" x="5199063" y="4589463"/>
          <p14:tracePt t="30356" x="5122863" y="4538663"/>
          <p14:tracePt t="30373" x="5037138" y="4495800"/>
          <p14:tracePt t="30389" x="4986338" y="4452938"/>
          <p14:tracePt t="30406" x="4960938" y="4437063"/>
          <p14:tracePt t="30423" x="4945063" y="4437063"/>
          <p14:tracePt t="30427" x="4927600" y="4437063"/>
          <p14:tracePt t="30439" x="4919663" y="4437063"/>
          <p14:tracePt t="30456" x="4884738" y="4437063"/>
          <p14:tracePt t="30460" x="4868863" y="4437063"/>
          <p14:tracePt t="30472" x="4859338" y="4437063"/>
          <p14:tracePt t="30475" x="4843463" y="4437063"/>
          <p14:tracePt t="30490" x="4826000" y="4437063"/>
          <p14:tracePt t="30494" x="4792663" y="4437063"/>
          <p14:tracePt t="30506" x="4783138" y="4470400"/>
          <p14:tracePt t="30509" x="4732338" y="4513263"/>
          <p14:tracePt t="30523" x="4706938" y="4589463"/>
          <p14:tracePt t="30530" x="4665663" y="4673600"/>
          <p14:tracePt t="30539" x="4614863" y="4792663"/>
          <p14:tracePt t="30543" x="4589463" y="4919663"/>
          <p14:tracePt t="30557" x="4538663" y="5080000"/>
          <p14:tracePt t="30558" x="4513263" y="5240338"/>
          <p14:tracePt t="30572" x="4495800" y="5334000"/>
          <p14:tracePt t="30576" x="4478338" y="5468938"/>
          <p14:tracePt t="30589" x="4478338" y="5529263"/>
          <p14:tracePt t="30592" x="4470400" y="5621338"/>
          <p14:tracePt t="30607" x="4470400" y="5681663"/>
          <p14:tracePt t="30608" x="4452938" y="5722938"/>
          <p14:tracePt t="30622" x="4452938" y="5740400"/>
          <p14:tracePt t="30640" x="4452938" y="5748338"/>
          <p14:tracePt t="30640" x="4437063" y="5748338"/>
          <p14:tracePt t="30656" x="4411663" y="5681663"/>
          <p14:tracePt t="30657" x="4376738" y="5554663"/>
          <p14:tracePt t="30673" x="4351338" y="5410200"/>
          <p14:tracePt t="30673" x="4300538" y="5214938"/>
          <p14:tracePt t="30690" x="4259263" y="4978400"/>
          <p14:tracePt t="30691" x="4198938" y="4724400"/>
          <p14:tracePt t="30706" x="4165600" y="4470400"/>
          <p14:tracePt t="30707" x="4157663" y="4351338"/>
          <p14:tracePt t="30723" x="4122738" y="4165600"/>
          <p14:tracePt t="30724" x="4106863" y="4106863"/>
          <p14:tracePt t="30739" x="4097338" y="3944938"/>
          <p14:tracePt t="30756" x="4081463" y="3886200"/>
          <p14:tracePt t="30772" x="4081463" y="3868738"/>
          <p14:tracePt t="30795" x="4081463" y="3886200"/>
          <p14:tracePt t="30805" x="4081463" y="3970338"/>
          <p14:tracePt t="30822" x="4081463" y="4318000"/>
          <p14:tracePt t="30839" x="4081463" y="4826000"/>
          <p14:tracePt t="30856" x="4081463" y="5545138"/>
          <p14:tracePt t="30873" x="4081463" y="6019800"/>
          <p14:tracePt t="30889" x="4081463" y="6172200"/>
          <p14:tracePt t="30906" x="4064000" y="6367463"/>
          <p14:tracePt t="30911" x="4064000" y="6408738"/>
          <p14:tracePt t="30922" x="4064000" y="6426200"/>
          <p14:tracePt t="30939" x="4064000" y="6443663"/>
          <p14:tracePt t="30955" x="4064000" y="6350000"/>
          <p14:tracePt t="30958" x="4064000" y="6248400"/>
          <p14:tracePt t="30972" x="4064000" y="6096000"/>
          <p14:tracePt t="30975" x="4064000" y="5935663"/>
          <p14:tracePt t="30989" x="4064000" y="5740400"/>
          <p14:tracePt t="30992" x="4064000" y="5529263"/>
          <p14:tracePt t="31005" x="4081463" y="5300663"/>
          <p14:tracePt t="31009" x="4097338" y="5232400"/>
          <p14:tracePt t="31023" x="4106863" y="5173663"/>
          <p14:tracePt t="31027" x="4122738" y="5062538"/>
          <p14:tracePt t="31039" x="4122738" y="4986338"/>
          <p14:tracePt t="31042" x="4140200" y="4945063"/>
          <p14:tracePt t="31056" x="4140200" y="4919663"/>
          <p14:tracePt t="31059" x="4157663" y="4902200"/>
          <p14:tracePt t="31099" x="4157663" y="4919663"/>
          <p14:tracePt t="31106" x="4157663" y="4960938"/>
          <p14:tracePt t="31122" x="4157663" y="5021263"/>
          <p14:tracePt t="31122" x="4157663" y="5113338"/>
          <p14:tracePt t="31139" x="4140200" y="5232400"/>
          <p14:tracePt t="31139" x="4140200" y="5300663"/>
          <p14:tracePt t="31156" x="4140200" y="5427663"/>
          <p14:tracePt t="31156" x="4140200" y="5545138"/>
          <p14:tracePt t="31172" x="4140200" y="5630863"/>
          <p14:tracePt t="31173" x="4140200" y="5681663"/>
          <p14:tracePt t="31189" x="4140200" y="5748338"/>
          <p14:tracePt t="31189" x="4140200" y="5799138"/>
          <p14:tracePt t="31206" x="4140200" y="5884863"/>
          <p14:tracePt t="31222" x="4140200" y="5918200"/>
          <p14:tracePt t="31240" x="4140200" y="5935663"/>
          <p14:tracePt t="31272" x="4140200" y="5943600"/>
          <p14:tracePt t="31377" x="4140200" y="5961063"/>
          <p14:tracePt t="31393" x="4157663" y="5961063"/>
          <p14:tracePt t="31411" x="4157663" y="5976938"/>
          <p14:tracePt t="31426" x="4157663" y="5994400"/>
          <p14:tracePt t="31442" x="4157663" y="6002338"/>
          <p14:tracePt t="31442" x="4165600" y="6019800"/>
          <p14:tracePt t="31458" x="4165600" y="6062663"/>
          <p14:tracePt t="31459" x="4183063" y="6096000"/>
          <p14:tracePt t="31475" x="4183063" y="6129338"/>
          <p14:tracePt t="31475" x="4183063" y="6154738"/>
          <p14:tracePt t="31492" x="4183063" y="6197600"/>
          <p14:tracePt t="31492" x="4183063" y="6230938"/>
          <p14:tracePt t="31508" x="4198938" y="6248400"/>
          <p14:tracePt t="31509" x="4198938" y="6256338"/>
          <p14:tracePt t="31525" x="4198938" y="6273800"/>
          <p14:tracePt t="31541" x="4216400" y="6291263"/>
          <p14:tracePt t="31631" x="4224338" y="6291263"/>
          <p14:tracePt t="33631" x="4259263" y="6291263"/>
          <p14:tracePt t="33638" x="4284663" y="6291263"/>
          <p14:tracePt t="33647" x="4318000" y="6291263"/>
          <p14:tracePt t="33655" x="4360863" y="6307138"/>
          <p14:tracePt t="33666" x="4419600" y="6307138"/>
          <p14:tracePt t="33676" x="4478338" y="6316663"/>
          <p14:tracePt t="33682" x="4554538" y="6316663"/>
          <p14:tracePt t="33691" x="4630738" y="6332538"/>
          <p14:tracePt t="33696" x="4724400" y="6332538"/>
          <p14:tracePt t="33707" x="4902200" y="6332538"/>
          <p14:tracePt t="33724" x="5173663" y="6332538"/>
          <p14:tracePt t="33740" x="5376863" y="6332538"/>
          <p14:tracePt t="33757" x="5630863" y="6332538"/>
          <p14:tracePt t="33762" x="5748338" y="6332538"/>
          <p14:tracePt t="33773" x="5875338" y="6332538"/>
          <p14:tracePt t="33790" x="6154738" y="6332538"/>
          <p14:tracePt t="33807" x="6408738" y="6332538"/>
          <p14:tracePt t="33811" x="6469063" y="6316663"/>
          <p14:tracePt t="33823" x="6604000" y="6316663"/>
          <p14:tracePt t="33827" x="6815138" y="6316663"/>
          <p14:tracePt t="33840" x="6875463" y="6316663"/>
          <p14:tracePt t="33844" x="7010400" y="6316663"/>
          <p14:tracePt t="33857" x="7145338" y="6316663"/>
          <p14:tracePt t="33860" x="7366000" y="6316663"/>
          <p14:tracePt t="33873" x="7518400" y="6316663"/>
          <p14:tracePt t="33877" x="7662863" y="6316663"/>
          <p14:tracePt t="33890" x="7815263" y="6316663"/>
          <p14:tracePt t="33892" x="7975600" y="6316663"/>
          <p14:tracePt t="33906" x="8170863" y="6316663"/>
          <p14:tracePt t="33909" x="8364538" y="6332538"/>
          <p14:tracePt t="33924" x="8542338" y="6350000"/>
          <p14:tracePt t="33925" x="8636000" y="6350000"/>
          <p14:tracePt t="33940" x="8923338" y="6367463"/>
          <p14:tracePt t="33940" x="9067800" y="6367463"/>
          <p14:tracePt t="33956" x="9237663" y="6367463"/>
          <p14:tracePt t="33957" x="9398000" y="6367463"/>
          <p14:tracePt t="33973" x="9550400" y="6367463"/>
          <p14:tracePt t="33973" x="9710738" y="6367463"/>
          <p14:tracePt t="33990" x="9863138" y="6367463"/>
          <p14:tracePt t="33990" x="10025063" y="6367463"/>
          <p14:tracePt t="34007" x="10117138" y="6367463"/>
          <p14:tracePt t="34007" x="10253663" y="6350000"/>
          <p14:tracePt t="34024" x="10355263" y="6332538"/>
          <p14:tracePt t="34025" x="10456863" y="6316663"/>
          <p14:tracePt t="34040" x="10574338" y="6307138"/>
          <p14:tracePt t="34056" x="10685463" y="6273800"/>
          <p14:tracePt t="34073" x="10744200" y="6256338"/>
          <p14:tracePt t="34090" x="10769600" y="6248400"/>
          <p14:tracePt t="34106" x="10787063" y="6248400"/>
          <p14:tracePt t="34162" x="10769600" y="6248400"/>
          <p14:tracePt t="34173" x="10744200" y="6248400"/>
          <p14:tracePt t="34189" x="10609263" y="6248400"/>
          <p14:tracePt t="34207" x="10380663" y="6256338"/>
          <p14:tracePt t="34211" x="10312400" y="6256338"/>
          <p14:tracePt t="34223" x="10193338" y="6273800"/>
          <p14:tracePt t="34240" x="9786938" y="6307138"/>
          <p14:tracePt t="34244" x="9609138" y="6316663"/>
          <p14:tracePt t="34256" x="9431338" y="6316663"/>
          <p14:tracePt t="34273" x="9042400" y="6350000"/>
          <p14:tracePt t="34277" x="8813800" y="6367463"/>
          <p14:tracePt t="34290" x="8593138" y="6367463"/>
          <p14:tracePt t="34293" x="8382000" y="6383338"/>
          <p14:tracePt t="34306" x="8161338" y="6408738"/>
          <p14:tracePt t="34310" x="7754938" y="6443663"/>
          <p14:tracePt t="34323" x="7620000" y="6451600"/>
          <p14:tracePt t="34328" x="7366000" y="6484938"/>
          <p14:tracePt t="34340" x="7112000" y="6527800"/>
          <p14:tracePt t="34344" x="7010400" y="6545263"/>
          <p14:tracePt t="34357" x="6815138" y="6570663"/>
          <p14:tracePt t="34358" x="6646863" y="6604000"/>
          <p14:tracePt t="34374" x="6527800" y="6621463"/>
          <p14:tracePt t="34374" x="6484938" y="6637338"/>
          <p14:tracePt t="34389" x="6392863" y="6646863"/>
          <p14:tracePt t="34392" x="6350000" y="6646863"/>
          <p14:tracePt t="34407" x="6307138" y="6662738"/>
          <p14:tracePt t="34408" x="6273800" y="6662738"/>
          <p14:tracePt t="34424" x="6256338" y="6662738"/>
          <p14:tracePt t="34424" x="6248400" y="6662738"/>
          <p14:tracePt t="34489" x="6256338" y="6662738"/>
          <p14:tracePt t="34506" x="6273800" y="6662738"/>
          <p14:tracePt t="34523" x="6307138" y="6646863"/>
          <p14:tracePt t="34540" x="6367463" y="6646863"/>
          <p14:tracePt t="34558" x="6469063" y="6637338"/>
          <p14:tracePt t="34575" x="6604000" y="6637338"/>
          <p14:tracePt t="34579" x="6662738" y="6637338"/>
          <p14:tracePt t="34591" x="6738938" y="6621463"/>
          <p14:tracePt t="34608" x="6891338" y="6621463"/>
          <p14:tracePt t="34624" x="7053263" y="6621463"/>
          <p14:tracePt t="34642" x="7231063" y="6621463"/>
          <p14:tracePt t="34647" x="7323138" y="6621463"/>
          <p14:tracePt t="34658" x="7408863" y="6621463"/>
          <p14:tracePt t="34662" x="7500938" y="6621463"/>
          <p14:tracePt t="34675" x="7602538" y="6621463"/>
          <p14:tracePt t="34679" x="7713663" y="6621463"/>
          <p14:tracePt t="34691" x="7815263" y="6621463"/>
          <p14:tracePt t="34694" x="7907338" y="6621463"/>
          <p14:tracePt t="34708" x="7975600" y="6637338"/>
          <p14:tracePt t="34712" x="8069263" y="6637338"/>
          <p14:tracePt t="34725" x="8145463" y="6646863"/>
          <p14:tracePt t="34728" x="8229600" y="6646863"/>
          <p14:tracePt t="34741" x="8247063" y="6662738"/>
          <p14:tracePt t="34745" x="8305800" y="6662738"/>
          <p14:tracePt t="34758" x="8348663" y="6680200"/>
          <p14:tracePt t="34761" x="8382000" y="6680200"/>
          <p14:tracePt t="34774" x="8399463" y="6680200"/>
          <p14:tracePt t="34777" x="8415338" y="6680200"/>
          <p14:tracePt t="34792" x="8424863" y="6680200"/>
          <p14:tracePt t="34826" x="8415338" y="6680200"/>
          <p14:tracePt t="34841" x="8382000" y="6680200"/>
          <p14:tracePt t="34841" x="8348663" y="6680200"/>
          <p14:tracePt t="34857" x="8247063" y="6697663"/>
          <p14:tracePt t="34858" x="8128000" y="6697663"/>
          <p14:tracePt t="34874" x="8008938" y="6705600"/>
          <p14:tracePt t="34874" x="7856538" y="6723063"/>
          <p14:tracePt t="34891" x="7780338" y="6723063"/>
          <p14:tracePt t="34891" x="7526338" y="6738938"/>
          <p14:tracePt t="34908" x="7366000" y="6756400"/>
          <p14:tracePt t="34908" x="7188200" y="6764338"/>
          <p14:tracePt t="34924" x="6799263" y="6824663"/>
          <p14:tracePt t="44596" x="3030538" y="6799263"/>
          <p14:tracePt t="44605" x="3124200" y="6680200"/>
          <p14:tracePt t="44612" x="3208338" y="6561138"/>
          <p14:tracePt t="44620" x="3319463" y="6408738"/>
          <p14:tracePt t="44630" x="3421063" y="6248400"/>
          <p14:tracePt t="44637" x="3522663" y="6078538"/>
          <p14:tracePt t="44646" x="3649663" y="5900738"/>
          <p14:tracePt t="44653" x="3751263" y="5740400"/>
          <p14:tracePt t="44661" x="3852863" y="5554663"/>
          <p14:tracePt t="44669" x="3970338" y="5392738"/>
          <p14:tracePt t="44677" x="4081463" y="5232400"/>
          <p14:tracePt t="44692" x="4122738" y="5156200"/>
          <p14:tracePt t="44696" x="4198938" y="5021263"/>
          <p14:tracePt t="44708" x="4275138" y="4919663"/>
          <p14:tracePt t="44712" x="4284663" y="4868863"/>
          <p14:tracePt t="44725" x="4335463" y="4792663"/>
          <p14:tracePt t="44729" x="4376738" y="4732338"/>
          <p14:tracePt t="44742" x="4419600" y="4648200"/>
          <p14:tracePt t="44743" x="4470400" y="4589463"/>
          <p14:tracePt t="44751" x="4495800" y="4538663"/>
          <p14:tracePt t="44759" x="4529138" y="4495800"/>
          <p14:tracePt t="44767" x="4572000" y="4437063"/>
          <p14:tracePt t="44776" x="4630738" y="4394200"/>
          <p14:tracePt t="44784" x="4673600" y="4335463"/>
          <p14:tracePt t="44792" x="4732338" y="4275138"/>
          <p14:tracePt t="44800" x="4792663" y="4224338"/>
          <p14:tracePt t="44809" x="4868863" y="4183063"/>
          <p14:tracePt t="44816" x="4945063" y="4122738"/>
          <p14:tracePt t="44825" x="5003800" y="4081463"/>
          <p14:tracePt t="44833" x="5080000" y="4030663"/>
          <p14:tracePt t="44842" x="5199063" y="3944938"/>
          <p14:tracePt t="44850" x="5300663" y="3886200"/>
          <p14:tracePt t="44859" x="5392738" y="3810000"/>
          <p14:tracePt t="44866" x="5494338" y="3716338"/>
          <p14:tracePt t="44875" x="5554663" y="3675063"/>
          <p14:tracePt t="44882" x="5664200" y="3598863"/>
          <p14:tracePt t="44891" x="5740400" y="3522663"/>
          <p14:tracePt t="44908" x="6037263" y="3302000"/>
          <p14:tracePt t="44915" x="6154738" y="3225800"/>
          <p14:tracePt t="44924" x="6291263" y="3124200"/>
          <p14:tracePt t="44931" x="6426200" y="3014663"/>
          <p14:tracePt t="44941" x="6586538" y="2895600"/>
          <p14:tracePt t="44947" x="6891338" y="2641600"/>
          <p14:tracePt t="44958" x="7129463" y="2446338"/>
          <p14:tracePt t="44964" x="7408863" y="2209800"/>
          <p14:tracePt t="44975" x="8026400" y="1735138"/>
          <p14:tracePt t="44980" x="8475663" y="1371600"/>
          <p14:tracePt t="44991" x="8966200" y="957263"/>
          <p14:tracePt t="44996" x="9220200" y="728663"/>
          <p14:tracePt t="45008" x="9710738" y="312738"/>
          <p14:tracePt t="45013" x="9872663" y="160338"/>
          <p14:tracePt t="45268" x="9872663" y="134938"/>
          <p14:tracePt t="45275" x="9872663" y="76200"/>
          <p14:tracePt t="45283" x="9872663" y="174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28D7E4-A969-E872-8040-0BFB5B3DCE4B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3200" dirty="0" err="1"/>
              <a:t>Liquid</a:t>
            </a:r>
            <a:r>
              <a:rPr lang="fr-FR" sz="3200" dirty="0"/>
              <a:t> </a:t>
            </a:r>
            <a:r>
              <a:rPr lang="fr-FR" sz="3200" dirty="0" err="1"/>
              <a:t>gas</a:t>
            </a:r>
            <a:r>
              <a:rPr lang="fr-FR" sz="3200" dirty="0"/>
              <a:t> </a:t>
            </a:r>
            <a:r>
              <a:rPr lang="fr-FR" sz="3200" dirty="0" err="1"/>
              <a:t>porosimetry</a:t>
            </a:r>
            <a:r>
              <a:rPr lang="fr-FR" sz="3200" dirty="0"/>
              <a:t> ( n-</a:t>
            </a:r>
            <a:r>
              <a:rPr lang="fr-FR" sz="3200" dirty="0" err="1"/>
              <a:t>dodecane</a:t>
            </a:r>
            <a:r>
              <a:rPr lang="fr-FR" sz="3200" dirty="0"/>
              <a:t>/air) :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562" y="2030591"/>
            <a:ext cx="9326880" cy="482740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5488" y="972816"/>
            <a:ext cx="6921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Drainage of </a:t>
            </a:r>
            <a:r>
              <a:rPr lang="en-US" sz="2800" dirty="0" err="1"/>
              <a:t>dodecane</a:t>
            </a:r>
            <a:r>
              <a:rPr lang="en-US" sz="2800" dirty="0"/>
              <a:t>-saturated GDL with air :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218558" y="1583027"/>
            <a:ext cx="2999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 of result obtained with the </a:t>
            </a:r>
            <a:r>
              <a:rPr lang="en-US" sz="2800" dirty="0" err="1"/>
              <a:t>porometer</a:t>
            </a:r>
            <a:endParaRPr lang="fr-FR" sz="2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17300F-B5D8-4722-252F-AD0904286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7867" y="4140775"/>
            <a:ext cx="3010395" cy="2257796"/>
          </a:xfrm>
          <a:prstGeom prst="rect">
            <a:avLst/>
          </a:prstGeom>
        </p:spPr>
      </p:pic>
      <p:cxnSp>
        <p:nvCxnSpPr>
          <p:cNvPr id="9" name="Connecteur en arc 8">
            <a:extLst>
              <a:ext uri="{FF2B5EF4-FFF2-40B4-BE49-F238E27FC236}">
                <a16:creationId xmlns:a16="http://schemas.microsoft.com/office/drawing/2014/main" id="{3CC06720-F0BF-E8B5-67DC-25D04897E49A}"/>
              </a:ext>
            </a:extLst>
          </p:cNvPr>
          <p:cNvCxnSpPr/>
          <p:nvPr/>
        </p:nvCxnSpPr>
        <p:spPr>
          <a:xfrm>
            <a:off x="736270" y="4444295"/>
            <a:ext cx="914400" cy="9144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en arc 10">
            <a:extLst>
              <a:ext uri="{FF2B5EF4-FFF2-40B4-BE49-F238E27FC236}">
                <a16:creationId xmlns:a16="http://schemas.microsoft.com/office/drawing/2014/main" id="{6286BC7C-5505-1AC5-EDB8-000A7A23052F}"/>
              </a:ext>
            </a:extLst>
          </p:cNvPr>
          <p:cNvCxnSpPr>
            <a:cxnSpLocks/>
          </p:cNvCxnSpPr>
          <p:nvPr/>
        </p:nvCxnSpPr>
        <p:spPr>
          <a:xfrm rot="16200000" flipH="1">
            <a:off x="98738" y="3806760"/>
            <a:ext cx="847552" cy="427512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en arc 18">
            <a:extLst>
              <a:ext uri="{FF2B5EF4-FFF2-40B4-BE49-F238E27FC236}">
                <a16:creationId xmlns:a16="http://schemas.microsoft.com/office/drawing/2014/main" id="{1E6E5724-FE04-4775-494C-08ADEBF11BAE}"/>
              </a:ext>
            </a:extLst>
          </p:cNvPr>
          <p:cNvCxnSpPr>
            <a:cxnSpLocks/>
          </p:cNvCxnSpPr>
          <p:nvPr/>
        </p:nvCxnSpPr>
        <p:spPr>
          <a:xfrm rot="5400000">
            <a:off x="1670228" y="3772160"/>
            <a:ext cx="1079890" cy="614793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17D0C9E4-5B8B-9719-81E9-610AD1F7A159}"/>
              </a:ext>
            </a:extLst>
          </p:cNvPr>
          <p:cNvSpPr txBox="1"/>
          <p:nvPr/>
        </p:nvSpPr>
        <p:spPr>
          <a:xfrm>
            <a:off x="41563" y="2950407"/>
            <a:ext cx="1104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Sample</a:t>
            </a:r>
            <a:r>
              <a:rPr lang="fr-FR" dirty="0"/>
              <a:t> carrier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2DCBC21-FEC3-1A43-999C-54EA9982D7C5}"/>
              </a:ext>
            </a:extLst>
          </p:cNvPr>
          <p:cNvSpPr txBox="1"/>
          <p:nvPr/>
        </p:nvSpPr>
        <p:spPr>
          <a:xfrm>
            <a:off x="2121011" y="3133245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Balance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E8B441F-F1C5-30C6-3007-B078B2303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37"/>
    </mc:Choice>
    <mc:Fallback xmlns="">
      <p:transition spd="slow" advTm="66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055" x="2133600" y="4665663"/>
          <p14:tracePt t="31331" x="4081463" y="6764338"/>
          <p14:tracePt t="31338" x="4140200" y="6723063"/>
          <p14:tracePt t="31345" x="4275138" y="6646863"/>
          <p14:tracePt t="31354" x="4376738" y="6586538"/>
          <p14:tracePt t="31362" x="4478338" y="6510338"/>
          <p14:tracePt t="31369" x="4589463" y="6469063"/>
          <p14:tracePt t="31378" x="4665663" y="6408738"/>
          <p14:tracePt t="31386" x="4732338" y="6367463"/>
          <p14:tracePt t="31394" x="4749800" y="6350000"/>
          <p14:tracePt t="31402" x="4792663" y="6316663"/>
          <p14:tracePt t="31410" x="4826000" y="6291263"/>
          <p14:tracePt t="31418" x="4859338" y="6273800"/>
          <p14:tracePt t="31427" x="4868863" y="6256338"/>
          <p14:tracePt t="31435" x="4868863" y="6248400"/>
          <p14:tracePt t="31443" x="4884738" y="6230938"/>
          <p14:tracePt t="31484" x="4884738" y="6215063"/>
          <p14:tracePt t="31541" x="4868863" y="6215063"/>
          <p14:tracePt t="31549" x="4868863" y="6197600"/>
          <p14:tracePt t="31558" x="4859338" y="6197600"/>
          <p14:tracePt t="31566" x="4859338" y="6189663"/>
          <p14:tracePt t="31576" x="4843463" y="6189663"/>
          <p14:tracePt t="31583" x="4843463" y="6172200"/>
          <p14:tracePt t="31590" x="4843463" y="6154738"/>
          <p14:tracePt t="31599" x="4826000" y="6138863"/>
          <p14:tracePt t="31615" x="4826000" y="6129338"/>
          <p14:tracePt t="31631" x="4826000" y="6113463"/>
          <p14:tracePt t="31647" x="4826000" y="6096000"/>
          <p14:tracePt t="31664" x="4826000" y="6078538"/>
          <p14:tracePt t="31672" x="4826000" y="6062663"/>
          <p14:tracePt t="31680" x="4826000" y="6053138"/>
          <p14:tracePt t="31689" x="4826000" y="6019800"/>
          <p14:tracePt t="31697" x="4843463" y="6002338"/>
          <p14:tracePt t="31705" x="4859338" y="5994400"/>
          <p14:tracePt t="31713" x="4859338" y="5961063"/>
          <p14:tracePt t="31721" x="4868863" y="5943600"/>
          <p14:tracePt t="31730" x="4884738" y="5935663"/>
          <p14:tracePt t="31738" x="4902200" y="5900738"/>
          <p14:tracePt t="31746" x="4902200" y="5884863"/>
          <p14:tracePt t="31754" x="4927600" y="5859463"/>
          <p14:tracePt t="31762" x="4945063" y="5842000"/>
          <p14:tracePt t="31770" x="4960938" y="5808663"/>
          <p14:tracePt t="31779" x="4986338" y="5799138"/>
          <p14:tracePt t="31787" x="5021263" y="5765800"/>
          <p14:tracePt t="31795" x="5037138" y="5748338"/>
          <p14:tracePt t="31803" x="5062538" y="5722938"/>
          <p14:tracePt t="31811" x="5113338" y="5689600"/>
          <p14:tracePt t="31819" x="5138738" y="5664200"/>
          <p14:tracePt t="31828" x="5156200" y="5646738"/>
          <p14:tracePt t="31836" x="5214938" y="5621338"/>
          <p14:tracePt t="31844" x="5240338" y="5588000"/>
          <p14:tracePt t="31852" x="5275263" y="5570538"/>
          <p14:tracePt t="31860" x="5300663" y="5545138"/>
          <p14:tracePt t="31869" x="5334000" y="5511800"/>
          <p14:tracePt t="31877" x="5376863" y="5486400"/>
          <p14:tracePt t="31885" x="5410200" y="5435600"/>
          <p14:tracePt t="31893" x="5435600" y="5410200"/>
          <p14:tracePt t="31901" x="5468938" y="5376863"/>
          <p14:tracePt t="31910" x="5494338" y="5334000"/>
          <p14:tracePt t="31918" x="5529263" y="5291138"/>
          <p14:tracePt t="31927" x="5554663" y="5240338"/>
          <p14:tracePt t="31934" x="5588000" y="5199063"/>
          <p14:tracePt t="31944" x="5605463" y="5156200"/>
          <p14:tracePt t="31950" x="5630863" y="5097463"/>
          <p14:tracePt t="31960" x="5664200" y="5037138"/>
          <p14:tracePt t="31967" x="5681663" y="4960938"/>
          <p14:tracePt t="31975" x="5689600" y="4902200"/>
          <p14:tracePt t="31983" x="5722938" y="4826000"/>
          <p14:tracePt t="31993" x="5748338" y="4749800"/>
          <p14:tracePt t="32000" x="5765800" y="4673600"/>
          <p14:tracePt t="32008" x="5799138" y="4589463"/>
          <p14:tracePt t="32016" x="5808663" y="4495800"/>
          <p14:tracePt t="32024" x="5875338" y="4351338"/>
          <p14:tracePt t="32032" x="5900738" y="4241800"/>
          <p14:tracePt t="32041" x="5961063" y="4106863"/>
          <p14:tracePt t="32049" x="6019800" y="3962400"/>
          <p14:tracePt t="32057" x="6078538" y="3810000"/>
          <p14:tracePt t="32065" x="6129338" y="3751263"/>
          <p14:tracePt t="32077" x="6189663" y="3614738"/>
          <p14:tracePt t="32082" x="6248400" y="3497263"/>
          <p14:tracePt t="32094" x="6307138" y="3378200"/>
          <p14:tracePt t="32099" x="6367463" y="3284538"/>
          <p14:tracePt t="32110" x="6426200" y="3200400"/>
          <p14:tracePt t="32360" x="6426200" y="3182938"/>
          <p14:tracePt t="32368" x="6426200" y="3149600"/>
          <p14:tracePt t="32377" x="6443663" y="3106738"/>
          <p14:tracePt t="32385" x="6451600" y="3065463"/>
          <p14:tracePt t="32394" x="6484938" y="2989263"/>
          <p14:tracePt t="32401" x="6527800" y="2895600"/>
          <p14:tracePt t="32409" x="6570663" y="2811463"/>
          <p14:tracePt t="32418" x="6604000" y="2717800"/>
          <p14:tracePt t="32426" x="6662738" y="2633663"/>
          <p14:tracePt t="32434" x="6680200" y="2598738"/>
          <p14:tracePt t="32442" x="6723063" y="2540000"/>
          <p14:tracePt t="32451" x="6781800" y="2463800"/>
          <p14:tracePt t="32458" x="6799263" y="2446338"/>
          <p14:tracePt t="32467" x="6858000" y="2405063"/>
          <p14:tracePt t="32475" x="6900863" y="2379663"/>
          <p14:tracePt t="32483" x="6934200" y="2362200"/>
          <p14:tracePt t="32491" x="6977063" y="2344738"/>
          <p14:tracePt t="32500" x="7018338" y="2344738"/>
          <p14:tracePt t="32508" x="7078663" y="2328863"/>
          <p14:tracePt t="32516" x="7129463" y="2328863"/>
          <p14:tracePt t="32524" x="7188200" y="2328863"/>
          <p14:tracePt t="32532" x="7246938" y="2328863"/>
          <p14:tracePt t="32540" x="7307263" y="2328863"/>
          <p14:tracePt t="32549" x="7383463" y="2328863"/>
          <p14:tracePt t="32557" x="7459663" y="2328863"/>
          <p14:tracePt t="32565" x="7543800" y="2328863"/>
          <p14:tracePt t="32573" x="7653338" y="2328863"/>
          <p14:tracePt t="32581" x="7754938" y="2328863"/>
          <p14:tracePt t="32597" x="7840663" y="2328863"/>
          <p14:tracePt t="32599" x="7950200" y="2328863"/>
          <p14:tracePt t="32613" x="8034338" y="2344738"/>
          <p14:tracePt t="32617" x="8128000" y="2344738"/>
          <p14:tracePt t="32630" x="8221663" y="2362200"/>
          <p14:tracePt t="32631" x="8305800" y="2362200"/>
          <p14:tracePt t="32639" x="8399463" y="2362200"/>
          <p14:tracePt t="32647" x="8475663" y="2362200"/>
          <p14:tracePt t="32655" x="8577263" y="2362200"/>
          <p14:tracePt t="32663" x="8669338" y="2362200"/>
          <p14:tracePt t="32671" x="8737600" y="2362200"/>
          <p14:tracePt t="32680" x="8831263" y="2362200"/>
          <p14:tracePt t="32688" x="8907463" y="2362200"/>
          <p14:tracePt t="32697" x="8991600" y="2362200"/>
          <p14:tracePt t="32704" x="9067800" y="2362200"/>
          <p14:tracePt t="32713" x="9161463" y="2362200"/>
          <p14:tracePt t="32721" x="9245600" y="2379663"/>
          <p14:tracePt t="32729" x="9339263" y="2379663"/>
          <p14:tracePt t="32737" x="9431338" y="2387600"/>
          <p14:tracePt t="32747" x="9499600" y="2387600"/>
          <p14:tracePt t="32753" x="9575800" y="2405063"/>
          <p14:tracePt t="32762" x="9652000" y="2405063"/>
          <p14:tracePt t="32770" x="9728200" y="2405063"/>
          <p14:tracePt t="32779" x="9786938" y="2405063"/>
          <p14:tracePt t="32786" x="9847263" y="2405063"/>
          <p14:tracePt t="32796" x="9923463" y="2405063"/>
          <p14:tracePt t="32802" x="9999663" y="2405063"/>
          <p14:tracePt t="32812" x="10066338" y="2405063"/>
          <p14:tracePt t="32819" x="10126663" y="2405063"/>
          <p14:tracePt t="32829" x="10160000" y="2387600"/>
          <p14:tracePt t="32835" x="10253663" y="2387600"/>
          <p14:tracePt t="32846" x="10279063" y="2387600"/>
          <p14:tracePt t="32852" x="10337800" y="2387600"/>
          <p14:tracePt t="32863" x="10414000" y="2379663"/>
          <p14:tracePt t="32868" x="10431463" y="2379663"/>
          <p14:tracePt t="32879" x="10472738" y="2379663"/>
          <p14:tracePt t="32884" x="10507663" y="2379663"/>
          <p14:tracePt t="32897" x="10548938" y="2379663"/>
          <p14:tracePt t="32901" x="10574338" y="2379663"/>
          <p14:tracePt t="32913" x="10591800" y="2379663"/>
          <p14:tracePt t="32917" x="10609263" y="2379663"/>
          <p14:tracePt t="32930" x="10625138" y="2379663"/>
          <p14:tracePt t="32934" x="10634663" y="2379663"/>
          <p14:tracePt t="32999" x="10625138" y="2379663"/>
          <p14:tracePt t="33007" x="10609263" y="2379663"/>
          <p14:tracePt t="33015" x="10548938" y="2379663"/>
          <p14:tracePt t="33024" x="10490200" y="2420938"/>
          <p14:tracePt t="33032" x="10414000" y="2463800"/>
          <p14:tracePt t="33040" x="10337800" y="2540000"/>
          <p14:tracePt t="33048" x="10218738" y="2633663"/>
          <p14:tracePt t="33056" x="10083800" y="2717800"/>
          <p14:tracePt t="33064" x="9923463" y="2811463"/>
          <p14:tracePt t="33073" x="9786938" y="2895600"/>
          <p14:tracePt t="33081" x="9609138" y="3005138"/>
          <p14:tracePt t="33089" x="9440863" y="3081338"/>
          <p14:tracePt t="33097" x="9245600" y="3167063"/>
          <p14:tracePt t="33106" x="9050338" y="3268663"/>
          <p14:tracePt t="33114" x="8856663" y="3378200"/>
          <p14:tracePt t="33122" x="8653463" y="3479800"/>
          <p14:tracePt t="33131" x="8424863" y="3614738"/>
          <p14:tracePt t="33138" x="8204200" y="3733800"/>
          <p14:tracePt t="33147" x="7993063" y="3886200"/>
          <p14:tracePt t="33156" x="7772400" y="4030663"/>
          <p14:tracePt t="33164" x="7561263" y="4183063"/>
          <p14:tracePt t="33171" x="7348538" y="4360863"/>
          <p14:tracePt t="33180" x="7154863" y="4513263"/>
          <p14:tracePt t="33187" x="6992938" y="4673600"/>
          <p14:tracePt t="33197" x="6916738" y="4732338"/>
          <p14:tracePt t="33204" x="6781800" y="4884738"/>
          <p14:tracePt t="33214" x="6680200" y="4986338"/>
          <p14:tracePt t="33220" x="6469063" y="5199063"/>
          <p14:tracePt t="33230" x="6367463" y="5300663"/>
          <p14:tracePt t="33236" x="6316663" y="5367338"/>
          <p14:tracePt t="33247" x="6215063" y="5468938"/>
          <p14:tracePt t="33264" x="6062663" y="5630863"/>
          <p14:tracePt t="33269" x="6037263" y="5646738"/>
          <p14:tracePt t="33280" x="5976938" y="5707063"/>
          <p14:tracePt t="33286" x="5943600" y="5740400"/>
          <p14:tracePt t="33297" x="5918200" y="5748338"/>
          <p14:tracePt t="33548" x="5842000" y="5748338"/>
          <p14:tracePt t="33557" x="5748338" y="5748338"/>
          <p14:tracePt t="33564" x="5630863" y="5748338"/>
          <p14:tracePt t="33572" x="5511800" y="5783263"/>
          <p14:tracePt t="33581" x="5392738" y="5824538"/>
          <p14:tracePt t="33589" x="5291138" y="5875338"/>
          <p14:tracePt t="33597" x="5156200" y="5943600"/>
          <p14:tracePt t="33606" x="4945063" y="6053138"/>
          <p14:tracePt t="33613" x="4724400" y="6154738"/>
          <p14:tracePt t="33622" x="4513263" y="6273800"/>
          <p14:tracePt t="33635" x="4318000" y="6383338"/>
          <p14:tracePt t="33639" x="4140200" y="6510338"/>
          <p14:tracePt t="33650" x="3962400" y="6621463"/>
          <p14:tracePt t="33655" x="3903663" y="6680200"/>
          <p14:tracePt t="33667" x="3767138" y="6781800"/>
          <p14:tracePt t="33867" x="3403600" y="6824663"/>
          <p14:tracePt t="33876" x="3403600" y="6799263"/>
          <p14:tracePt t="33884" x="3421063" y="6756400"/>
          <p14:tracePt t="33892" x="3436938" y="6697663"/>
          <p14:tracePt t="33901" x="3436938" y="6662738"/>
          <p14:tracePt t="33908" x="3454400" y="6621463"/>
          <p14:tracePt t="33917" x="3479800" y="6561138"/>
          <p14:tracePt t="33925" x="3497263" y="6510338"/>
          <p14:tracePt t="33933" x="3522663" y="6443663"/>
          <p14:tracePt t="33941" x="3556000" y="6383338"/>
          <p14:tracePt t="33951" x="3598863" y="6307138"/>
          <p14:tracePt t="33959" x="3649663" y="6230938"/>
          <p14:tracePt t="33966" x="3657600" y="6215063"/>
          <p14:tracePt t="33975" x="3675063" y="6154738"/>
          <p14:tracePt t="33982" x="3716338" y="6113463"/>
          <p14:tracePt t="33991" x="3751263" y="6062663"/>
          <p14:tracePt t="33999" x="3792538" y="6002338"/>
          <p14:tracePt t="34007" x="3810000" y="5976938"/>
          <p14:tracePt t="34015" x="3843338" y="5935663"/>
          <p14:tracePt t="34023" x="3868738" y="5884863"/>
          <p14:tracePt t="34031" x="3903663" y="5842000"/>
          <p14:tracePt t="34040" x="3929063" y="5808663"/>
          <p14:tracePt t="34048" x="3944938" y="5783263"/>
          <p14:tracePt t="34056" x="3970338" y="5748338"/>
          <p14:tracePt t="34064" x="4005263" y="5707063"/>
          <p14:tracePt t="34072" x="4030663" y="5681663"/>
          <p14:tracePt t="34080" x="4064000" y="5630863"/>
          <p14:tracePt t="34089" x="4106863" y="5605463"/>
          <p14:tracePt t="34097" x="4140200" y="5570538"/>
          <p14:tracePt t="34105" x="4183063" y="5545138"/>
          <p14:tracePt t="34113" x="4216400" y="5511800"/>
          <p14:tracePt t="34121" x="4275138" y="5486400"/>
          <p14:tracePt t="34130" x="4318000" y="5453063"/>
          <p14:tracePt t="34138" x="4376738" y="5410200"/>
          <p14:tracePt t="34146" x="4437063" y="5376863"/>
          <p14:tracePt t="34154" x="4478338" y="5351463"/>
          <p14:tracePt t="34162" x="4554538" y="5334000"/>
          <p14:tracePt t="34170" x="4605338" y="5300663"/>
          <p14:tracePt t="34178" x="4673600" y="5291138"/>
          <p14:tracePt t="34187" x="4749800" y="5275263"/>
          <p14:tracePt t="34195" x="4808538" y="5275263"/>
          <p14:tracePt t="34203" x="4884738" y="5257800"/>
          <p14:tracePt t="34211" x="4960938" y="5257800"/>
          <p14:tracePt t="34220" x="5037138" y="5257800"/>
          <p14:tracePt t="34235" x="5113338" y="5257800"/>
          <p14:tracePt t="34238" x="5181600" y="5257800"/>
          <p14:tracePt t="34252" x="5275263" y="5257800"/>
          <p14:tracePt t="34254" x="5351463" y="5257800"/>
          <p14:tracePt t="34268" x="5427663" y="5257800"/>
          <p14:tracePt t="34270" x="5494338" y="5257800"/>
          <p14:tracePt t="34285" x="5570538" y="5240338"/>
          <p14:tracePt t="34286" x="5630863" y="5240338"/>
          <p14:tracePt t="34293" x="5707063" y="5240338"/>
          <p14:tracePt t="34302" x="5783263" y="5232400"/>
          <p14:tracePt t="34309" x="5842000" y="5232400"/>
          <p14:tracePt t="34318" x="5884863" y="5232400"/>
          <p14:tracePt t="34326" x="5961063" y="5214938"/>
          <p14:tracePt t="34335" x="6002338" y="5214938"/>
          <p14:tracePt t="34342" x="6062663" y="5214938"/>
          <p14:tracePt t="34351" x="6129338" y="5199063"/>
          <p14:tracePt t="34359" x="6189663" y="5199063"/>
          <p14:tracePt t="34368" x="6248400" y="5199063"/>
          <p14:tracePt t="34375" x="6291263" y="5199063"/>
          <p14:tracePt t="34384" x="6350000" y="5199063"/>
          <p14:tracePt t="34391" x="6392863" y="5199063"/>
          <p14:tracePt t="34401" x="6469063" y="5199063"/>
          <p14:tracePt t="34408" x="6527800" y="5181600"/>
          <p14:tracePt t="34418" x="6586538" y="5181600"/>
          <p14:tracePt t="34424" x="6662738" y="5173663"/>
          <p14:tracePt t="34434" x="6723063" y="5173663"/>
          <p14:tracePt t="34441" x="6781800" y="5156200"/>
          <p14:tracePt t="34451" x="6858000" y="5138738"/>
          <p14:tracePt t="34457" x="6934200" y="5138738"/>
          <p14:tracePt t="34468" x="7010400" y="5122863"/>
          <p14:tracePt t="34473" x="7094538" y="5113338"/>
          <p14:tracePt t="34484" x="7205663" y="5097463"/>
          <p14:tracePt t="34490" x="7272338" y="5080000"/>
          <p14:tracePt t="34501" x="7383463" y="5062538"/>
          <p14:tracePt t="34506" x="7485063" y="5062538"/>
          <p14:tracePt t="34518" x="7602538" y="5037138"/>
          <p14:tracePt t="34523" x="7696200" y="5021263"/>
          <p14:tracePt t="34535" x="7797800" y="5003800"/>
          <p14:tracePt t="34539" x="7916863" y="4986338"/>
          <p14:tracePt t="34551" x="8026400" y="4960938"/>
          <p14:tracePt t="34555" x="8110538" y="4945063"/>
          <p14:tracePt t="34568" x="8204200" y="4919663"/>
          <p14:tracePt t="34572" x="8288338" y="4884738"/>
          <p14:tracePt t="34585" x="8382000" y="4859338"/>
          <p14:tracePt t="34588" x="8483600" y="4826000"/>
          <p14:tracePt t="34602" x="8577263" y="4792663"/>
          <p14:tracePt t="34606" x="8669338" y="4767263"/>
          <p14:tracePt t="34618" x="8755063" y="4732338"/>
          <p14:tracePt t="34622" x="8831263" y="4706938"/>
          <p14:tracePt t="34635" x="8907463" y="4673600"/>
          <p14:tracePt t="34638" x="8991600" y="4648200"/>
          <p14:tracePt t="34651" x="9042400" y="4630738"/>
          <p14:tracePt t="34655" x="9101138" y="4614863"/>
          <p14:tracePt t="34668" x="9161463" y="4589463"/>
          <p14:tracePt t="34672" x="9202738" y="4572000"/>
          <p14:tracePt t="34685" x="9237663" y="4572000"/>
          <p14:tracePt t="34688" x="9245600" y="4554538"/>
          <p14:tracePt t="34702" x="9263063" y="4554538"/>
          <p14:tracePt t="38848" x="9245600" y="4572000"/>
          <p14:tracePt t="38856" x="9237663" y="4614863"/>
          <p14:tracePt t="38864" x="9202738" y="4665663"/>
          <p14:tracePt t="38872" x="9144000" y="4749800"/>
          <p14:tracePt t="38880" x="9101138" y="4868863"/>
          <p14:tracePt t="38888" x="9042400" y="5021263"/>
          <p14:tracePt t="38896" x="8983663" y="5173663"/>
          <p14:tracePt t="38905" x="8923338" y="5334000"/>
          <p14:tracePt t="38913" x="8847138" y="5511800"/>
          <p14:tracePt t="38921" x="8788400" y="5722938"/>
          <p14:tracePt t="38929" x="8712200" y="5935663"/>
          <p14:tracePt t="38937" x="8636000" y="6154738"/>
          <p14:tracePt t="38946" x="8559800" y="6408738"/>
          <p14:tracePt t="38955" x="8483600" y="6646863"/>
          <p14:tracePt t="56177" x="6129338" y="6815138"/>
          <p14:tracePt t="56185" x="5976938" y="6756400"/>
          <p14:tracePt t="56194" x="5842000" y="6697663"/>
          <p14:tracePt t="56202" x="5722938" y="6662738"/>
          <p14:tracePt t="56210" x="5630863" y="6646863"/>
          <p14:tracePt t="56424" x="5605463" y="6621463"/>
          <p14:tracePt t="56431" x="5554663" y="6561138"/>
          <p14:tracePt t="56439" x="5494338" y="6502400"/>
          <p14:tracePt t="56447" x="5453063" y="6443663"/>
          <p14:tracePt t="56456" x="5392738" y="6392863"/>
          <p14:tracePt t="56463" x="5351463" y="6350000"/>
          <p14:tracePt t="56472" x="5291138" y="6316663"/>
          <p14:tracePt t="56480" x="5240338" y="6273800"/>
          <p14:tracePt t="56488" x="5214938" y="6256338"/>
          <p14:tracePt t="56496" x="5122863" y="6215063"/>
          <p14:tracePt t="56504" x="5097463" y="6197600"/>
          <p14:tracePt t="56513" x="5037138" y="6172200"/>
          <p14:tracePt t="56521" x="4986338" y="6154738"/>
          <p14:tracePt t="56529" x="4945063" y="6138863"/>
          <p14:tracePt t="56537" x="4919663" y="6129338"/>
          <p14:tracePt t="56545" x="4868863" y="6129338"/>
          <p14:tracePt t="56553" x="4859338" y="6129338"/>
          <p14:tracePt t="56562" x="4826000" y="6129338"/>
          <p14:tracePt t="56570" x="4808538" y="6129338"/>
          <p14:tracePt t="56586" x="4792663" y="6129338"/>
          <p14:tracePt t="56686" x="4792663" y="6138863"/>
          <p14:tracePt t="56693" x="4792663" y="6154738"/>
          <p14:tracePt t="56709" x="4792663" y="6172200"/>
          <p14:tracePt t="56726" x="4792663" y="6189663"/>
          <p14:tracePt t="56750" x="4792663" y="6197600"/>
          <p14:tracePt t="56799" x="4783138" y="6197600"/>
          <p14:tracePt t="56807" x="4767263" y="6197600"/>
          <p14:tracePt t="56816" x="4749800" y="6197600"/>
          <p14:tracePt t="56824" x="4732338" y="6197600"/>
          <p14:tracePt t="56832" x="4724400" y="6189663"/>
          <p14:tracePt t="56840" x="4706938" y="6189663"/>
          <p14:tracePt t="56848" x="4691063" y="6189663"/>
          <p14:tracePt t="56857" x="4673600" y="6189663"/>
          <p14:tracePt t="56865" x="4665663" y="6172200"/>
          <p14:tracePt t="56881" x="4648200" y="6172200"/>
          <p14:tracePt t="56906" x="4630738" y="6172200"/>
          <p14:tracePt t="56979" x="4614863" y="6172200"/>
          <p14:tracePt t="56996" x="4605338" y="6172200"/>
          <p14:tracePt t="57006" x="4589463" y="6172200"/>
          <p14:tracePt t="57014" x="4572000" y="6154738"/>
          <p14:tracePt t="57024" x="4554538" y="6154738"/>
          <p14:tracePt t="57031" x="4538663" y="6154738"/>
          <p14:tracePt t="57039" x="4529138" y="6154738"/>
          <p14:tracePt t="57046" x="4529138" y="6138863"/>
          <p14:tracePt t="57055" x="4513263" y="6138863"/>
          <p14:tracePt t="57070" x="4495800" y="6138863"/>
          <p14:tracePt t="57160" x="4495800" y="6129338"/>
          <p14:tracePt t="57258" x="4513263" y="6129338"/>
          <p14:tracePt t="57282" x="4529138" y="6113463"/>
          <p14:tracePt t="57291" x="4538663" y="6096000"/>
          <p14:tracePt t="57299" x="4554538" y="6078538"/>
          <p14:tracePt t="57307" x="4572000" y="6062663"/>
          <p14:tracePt t="57316" x="4589463" y="6053138"/>
          <p14:tracePt t="57323" x="4605338" y="6037263"/>
          <p14:tracePt t="57332" x="4614863" y="6037263"/>
          <p14:tracePt t="57340" x="4630738" y="6019800"/>
          <p14:tracePt t="57348" x="4648200" y="6002338"/>
          <p14:tracePt t="57364" x="4665663" y="5994400"/>
          <p14:tracePt t="57389" x="4673600" y="5994400"/>
          <p14:tracePt t="57438" x="4691063" y="5994400"/>
          <p14:tracePt t="57487" x="4706938" y="5994400"/>
          <p14:tracePt t="57495" x="4724400" y="5994400"/>
          <p14:tracePt t="57520" x="4732338" y="5994400"/>
          <p14:tracePt t="57537" x="4749800" y="5994400"/>
          <p14:tracePt t="57561" x="4767263" y="5994400"/>
          <p14:tracePt t="57635" x="4783138" y="5994400"/>
          <p14:tracePt t="57667" x="4792663" y="5994400"/>
          <p14:tracePt t="57677" x="4808538" y="5994400"/>
          <p14:tracePt t="57684" x="4843463" y="5994400"/>
          <p14:tracePt t="57692" x="4868863" y="5976938"/>
          <p14:tracePt t="57700" x="4919663" y="5961063"/>
          <p14:tracePt t="57709" x="4960938" y="5961063"/>
          <p14:tracePt t="57717" x="5003800" y="5935663"/>
          <p14:tracePt t="57725" x="5062538" y="5918200"/>
          <p14:tracePt t="57733" x="5122863" y="5900738"/>
          <p14:tracePt t="57742" x="5138738" y="5884863"/>
          <p14:tracePt t="57749" x="5181600" y="5875338"/>
          <p14:tracePt t="57758" x="5232400" y="5859463"/>
          <p14:tracePt t="57766" x="5257800" y="5842000"/>
          <p14:tracePt t="57774" x="5275263" y="5842000"/>
          <p14:tracePt t="57782" x="5291138" y="5824538"/>
          <p14:tracePt t="57790" x="5300663" y="5824538"/>
          <p14:tracePt t="57807" x="5316538" y="5824538"/>
          <p14:tracePt t="58300" x="5316538" y="5799138"/>
          <p14:tracePt t="58307" x="5316538" y="5783263"/>
          <p14:tracePt t="58315" x="5316538" y="5765800"/>
          <p14:tracePt t="58323" x="5316538" y="5740400"/>
          <p14:tracePt t="58331" x="5316538" y="5722938"/>
          <p14:tracePt t="58339" x="5300663" y="5707063"/>
          <p14:tracePt t="58347" x="5300663" y="5689600"/>
          <p14:tracePt t="58364" x="5291138" y="5689600"/>
          <p14:tracePt t="58470" x="5291138" y="5707063"/>
          <p14:tracePt t="58478" x="5300663" y="5707063"/>
          <p14:tracePt t="58487" x="5316538" y="5707063"/>
          <p14:tracePt t="58495" x="5334000" y="5707063"/>
          <p14:tracePt t="58503" x="5351463" y="5707063"/>
          <p14:tracePt t="58520" x="5367338" y="5707063"/>
          <p14:tracePt t="58528" x="5376863" y="5707063"/>
          <p14:tracePt t="58552" x="5392738" y="5707063"/>
          <p14:tracePt t="58560" x="5392738" y="5689600"/>
          <p14:tracePt t="58646" x="5410200" y="5689600"/>
          <p14:tracePt t="58652" x="5427663" y="5681663"/>
          <p14:tracePt t="58660" x="5453063" y="5664200"/>
          <p14:tracePt t="58667" x="5511800" y="5646738"/>
          <p14:tracePt t="58675" x="5570538" y="5621338"/>
          <p14:tracePt t="58684" x="5646738" y="5570538"/>
          <p14:tracePt t="58692" x="5722938" y="5511800"/>
          <p14:tracePt t="58700" x="5799138" y="5453063"/>
          <p14:tracePt t="58708" x="5884863" y="5392738"/>
          <p14:tracePt t="58716" x="5961063" y="5316538"/>
          <p14:tracePt t="58724" x="5994400" y="5291138"/>
          <p14:tracePt t="58733" x="6037263" y="5240338"/>
          <p14:tracePt t="58741" x="6078538" y="5199063"/>
          <p14:tracePt t="58749" x="6113463" y="5173663"/>
          <p14:tracePt t="58757" x="6129338" y="5138738"/>
          <p14:tracePt t="58765" x="6129338" y="5122863"/>
          <p14:tracePt t="58773" x="6138863" y="5113338"/>
          <p14:tracePt t="58782" x="6138863" y="5097463"/>
          <p14:tracePt t="58815" x="6129338" y="5097463"/>
          <p14:tracePt t="58822" x="6113463" y="5097463"/>
          <p14:tracePt t="58839" x="6096000" y="5097463"/>
          <p14:tracePt t="58847" x="6078538" y="5097463"/>
          <p14:tracePt t="58880" x="6062663" y="5097463"/>
          <p14:tracePt t="58896" x="6062663" y="5113338"/>
          <p14:tracePt t="58994" x="6062663" y="5097463"/>
          <p14:tracePt t="59011" x="6062663" y="5046663"/>
          <p14:tracePt t="59019" x="6062663" y="4978400"/>
          <p14:tracePt t="59027" x="6062663" y="4884738"/>
          <p14:tracePt t="59035" x="6062663" y="4783138"/>
          <p14:tracePt t="59044" x="6096000" y="4648200"/>
          <p14:tracePt t="59053" x="6189663" y="4335463"/>
          <p14:tracePt t="59060" x="6256338" y="4106863"/>
          <p14:tracePt t="59068" x="6350000" y="3843338"/>
          <p14:tracePt t="59076" x="6451600" y="3522663"/>
          <p14:tracePt t="59084" x="6510338" y="3378200"/>
          <p14:tracePt t="59093" x="6604000" y="3090863"/>
          <p14:tracePt t="59101" x="6697663" y="2836863"/>
          <p14:tracePt t="59109" x="6723063" y="2760663"/>
          <p14:tracePt t="59118" x="6781800" y="2582863"/>
          <p14:tracePt t="59132" x="6815138" y="2540000"/>
          <p14:tracePt t="59134" x="6840538" y="2446338"/>
          <p14:tracePt t="59149" x="6858000" y="2379663"/>
          <p14:tracePt t="59152" x="6875463" y="2328863"/>
          <p14:tracePt t="59165" x="6891338" y="2319338"/>
          <p14:tracePt t="59169" x="6891338" y="2303463"/>
          <p14:tracePt t="59182" x="6900863" y="2286000"/>
          <p14:tracePt t="59257" x="6900863" y="2303463"/>
          <p14:tracePt t="59281" x="6916738" y="2319338"/>
          <p14:tracePt t="59290" x="6934200" y="2328863"/>
          <p14:tracePt t="59298" x="6951663" y="2328863"/>
          <p14:tracePt t="59306" x="6959600" y="2344738"/>
          <p14:tracePt t="59314" x="6992938" y="2362200"/>
          <p14:tracePt t="59322" x="7010400" y="2379663"/>
          <p14:tracePt t="59330" x="7018338" y="2387600"/>
          <p14:tracePt t="59339" x="7035800" y="2387600"/>
          <p14:tracePt t="59347" x="7053263" y="2387600"/>
          <p14:tracePt t="59355" x="7069138" y="2387600"/>
          <p14:tracePt t="59363" x="7069138" y="2405063"/>
          <p14:tracePt t="59371" x="7078663" y="2405063"/>
          <p14:tracePt t="59404" x="7078663" y="2420938"/>
          <p14:tracePt t="59436" x="7078663" y="2438400"/>
          <p14:tracePt t="59518" x="7078663" y="2446338"/>
          <p14:tracePt t="59617" x="7069138" y="2446338"/>
          <p14:tracePt t="59650" x="7069138" y="2463800"/>
          <p14:tracePt t="59658" x="7053263" y="2463800"/>
          <p14:tracePt t="59781" x="7035800" y="2463800"/>
          <p14:tracePt t="59789" x="7010400" y="2497138"/>
          <p14:tracePt t="59797" x="6977063" y="2506663"/>
          <p14:tracePt t="59806" x="6951663" y="2557463"/>
          <p14:tracePt t="59814" x="6891338" y="2616200"/>
          <p14:tracePt t="59822" x="6840538" y="2674938"/>
          <p14:tracePt t="59830" x="6738938" y="2811463"/>
          <p14:tracePt t="59838" x="6662738" y="2895600"/>
          <p14:tracePt t="59846" x="6570663" y="3014663"/>
          <p14:tracePt t="59855" x="6502400" y="3167063"/>
          <p14:tracePt t="59863" x="6392863" y="3319463"/>
          <p14:tracePt t="59871" x="6316663" y="3479800"/>
          <p14:tracePt t="59879" x="6230938" y="3649663"/>
          <p14:tracePt t="59887" x="6129338" y="3843338"/>
          <p14:tracePt t="59896" x="6053138" y="4021138"/>
          <p14:tracePt t="59904" x="5961063" y="4216400"/>
          <p14:tracePt t="59912" x="5884863" y="4394200"/>
          <p14:tracePt t="59920" x="5824538" y="4589463"/>
          <p14:tracePt t="59928" x="5799138" y="4665663"/>
          <p14:tracePt t="59937" x="5748338" y="4792663"/>
          <p14:tracePt t="59944" x="5707063" y="4927600"/>
          <p14:tracePt t="59953" x="5681663" y="5062538"/>
          <p14:tracePt t="59961" x="5646738" y="5181600"/>
          <p14:tracePt t="59970" x="5630863" y="5300663"/>
          <p14:tracePt t="59978" x="5605463" y="5427663"/>
          <p14:tracePt t="59986" x="5605463" y="5511800"/>
          <p14:tracePt t="59994" x="5588000" y="5630863"/>
          <p14:tracePt t="60002" x="5588000" y="5748338"/>
          <p14:tracePt t="60010" x="5588000" y="5859463"/>
          <p14:tracePt t="60018" x="5588000" y="5943600"/>
          <p14:tracePt t="60027" x="5588000" y="6019800"/>
          <p14:tracePt t="60035" x="5588000" y="6113463"/>
          <p14:tracePt t="60043" x="5588000" y="6248400"/>
          <p14:tracePt t="60051" x="5630863" y="6426200"/>
          <p14:tracePt t="65036" x="5646738" y="6350000"/>
          <p14:tracePt t="65046" x="5689600" y="6215063"/>
          <p14:tracePt t="65052" x="5748338" y="6078538"/>
          <p14:tracePt t="65061" x="5824538" y="5943600"/>
          <p14:tracePt t="65068" x="5935663" y="5783263"/>
          <p14:tracePt t="65076" x="6053138" y="5621338"/>
          <p14:tracePt t="65084" x="6154738" y="5435600"/>
          <p14:tracePt t="65092" x="6256338" y="5275263"/>
          <p14:tracePt t="65100" x="6502400" y="4884738"/>
          <p14:tracePt t="65110" x="6738938" y="4470400"/>
          <p14:tracePt t="65117" x="7010400" y="4005263"/>
          <p14:tracePt t="65127" x="7231063" y="3522663"/>
          <p14:tracePt t="65134" x="7467600" y="3005138"/>
          <p14:tracePt t="65144" x="7696200" y="2497138"/>
          <p14:tracePt t="65155" x="7907338" y="1955800"/>
          <p14:tracePt t="65159" x="7975600" y="1744663"/>
          <p14:tracePt t="65172" x="8051800" y="1582738"/>
          <p14:tracePt t="65177" x="8094663" y="1481138"/>
          <p14:tracePt t="65189" x="8186738" y="1303338"/>
          <p14:tracePt t="65372" x="8186738" y="1287463"/>
          <p14:tracePt t="65379" x="8204200" y="1227138"/>
          <p14:tracePt t="65388" x="8247063" y="1168400"/>
          <p14:tracePt t="65395" x="8288338" y="1092200"/>
          <p14:tracePt t="65403" x="8348663" y="1016000"/>
          <p14:tracePt t="65411" x="8415338" y="922338"/>
          <p14:tracePt t="65422" x="8483600" y="838200"/>
          <p14:tracePt t="65429" x="8593138" y="719138"/>
          <p14:tracePt t="65436" x="8770938" y="508000"/>
          <p14:tracePt t="65444" x="8890000" y="388938"/>
          <p14:tracePt t="65452" x="9067800" y="195263"/>
          <p14:tracePt t="65461" x="9245600" y="174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28D7E4-A969-E872-8040-0BFB5B3DCE4B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3200" dirty="0" err="1"/>
              <a:t>Liquid</a:t>
            </a:r>
            <a:r>
              <a:rPr lang="fr-FR" sz="3200" dirty="0"/>
              <a:t> </a:t>
            </a:r>
            <a:r>
              <a:rPr lang="fr-FR" sz="3200" dirty="0" err="1"/>
              <a:t>gas</a:t>
            </a:r>
            <a:r>
              <a:rPr lang="fr-FR" sz="3200" dirty="0"/>
              <a:t> </a:t>
            </a:r>
            <a:r>
              <a:rPr lang="fr-FR" sz="3200" dirty="0" err="1"/>
              <a:t>porosimetry</a:t>
            </a:r>
            <a:r>
              <a:rPr lang="fr-FR" sz="3200" dirty="0"/>
              <a:t> ( n-</a:t>
            </a:r>
            <a:r>
              <a:rPr lang="fr-FR" sz="3200" dirty="0" err="1"/>
              <a:t>dodecane</a:t>
            </a:r>
            <a:r>
              <a:rPr lang="fr-FR" sz="3200" dirty="0"/>
              <a:t>/air) :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37492" y="1033142"/>
            <a:ext cx="2840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Saturation </a:t>
            </a:r>
            <a:r>
              <a:rPr lang="fr-FR" sz="2800" dirty="0" err="1"/>
              <a:t>curve</a:t>
            </a:r>
            <a:r>
              <a:rPr lang="fr-FR" sz="2800" dirty="0"/>
              <a:t> 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A5962B8-839F-4FE8-DA5D-51CD7937D949}"/>
              </a:ext>
            </a:extLst>
          </p:cNvPr>
          <p:cNvSpPr txBox="1"/>
          <p:nvPr/>
        </p:nvSpPr>
        <p:spPr>
          <a:xfrm>
            <a:off x="7748204" y="1583640"/>
            <a:ext cx="3501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Pore size distribution :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72019E8-E04C-025D-18B9-001F971B2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2793" y="1553474"/>
            <a:ext cx="8058460" cy="475113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0FC1B75-F780-DD67-538B-865F39240C87}"/>
              </a:ext>
            </a:extLst>
          </p:cNvPr>
          <p:cNvSpPr txBox="1"/>
          <p:nvPr/>
        </p:nvSpPr>
        <p:spPr>
          <a:xfrm>
            <a:off x="-31643" y="6042998"/>
            <a:ext cx="2237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Laplace's</a:t>
            </a:r>
            <a:r>
              <a:rPr lang="fr-FR" dirty="0"/>
              <a:t> </a:t>
            </a:r>
            <a:r>
              <a:rPr lang="fr-FR" sz="2800" dirty="0" err="1"/>
              <a:t>law</a:t>
            </a:r>
            <a:r>
              <a:rPr lang="fr-FR" sz="2800" dirty="0"/>
              <a:t>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37C30F8-568B-B619-0814-55E58FBB1AAC}"/>
                  </a:ext>
                </a:extLst>
              </p:cNvPr>
              <p:cNvSpPr txBox="1"/>
              <p:nvPr/>
            </p:nvSpPr>
            <p:spPr>
              <a:xfrm>
                <a:off x="2205636" y="5895682"/>
                <a:ext cx="2319333" cy="8178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37C30F8-568B-B619-0814-55E58FBB1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5636" y="5895682"/>
                <a:ext cx="2319333" cy="817853"/>
              </a:xfrm>
              <a:prstGeom prst="rect">
                <a:avLst/>
              </a:prstGeom>
              <a:blipFill>
                <a:blip r:embed="rId6"/>
                <a:stretch>
                  <a:fillRect t="-9231" r="-1630" b="-138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>
            <a:extLst>
              <a:ext uri="{FF2B5EF4-FFF2-40B4-BE49-F238E27FC236}">
                <a16:creationId xmlns:a16="http://schemas.microsoft.com/office/drawing/2014/main" id="{C9E529E8-9635-8B32-373F-0A4B98D59444}"/>
              </a:ext>
            </a:extLst>
          </p:cNvPr>
          <p:cNvSpPr txBox="1"/>
          <p:nvPr/>
        </p:nvSpPr>
        <p:spPr>
          <a:xfrm>
            <a:off x="2158014" y="2214351"/>
            <a:ext cx="2296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Drainage of </a:t>
            </a:r>
            <a:r>
              <a:rPr lang="fr-FR" dirty="0" err="1">
                <a:solidFill>
                  <a:srgbClr val="FF0000"/>
                </a:solidFill>
              </a:rPr>
              <a:t>dodecane</a:t>
            </a:r>
            <a:r>
              <a:rPr lang="fr-FR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872FBA0-A068-E6B6-F1F3-0DD72A653DC4}"/>
              </a:ext>
            </a:extLst>
          </p:cNvPr>
          <p:cNvCxnSpPr>
            <a:cxnSpLocks/>
          </p:cNvCxnSpPr>
          <p:nvPr/>
        </p:nvCxnSpPr>
        <p:spPr>
          <a:xfrm flipH="1">
            <a:off x="2265545" y="4134791"/>
            <a:ext cx="142557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>
            <a:extLst>
              <a:ext uri="{FF2B5EF4-FFF2-40B4-BE49-F238E27FC236}">
                <a16:creationId xmlns:a16="http://schemas.microsoft.com/office/drawing/2014/main" id="{3AF85A17-D9F7-5420-47E7-5C239FC1E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225" y="2168983"/>
            <a:ext cx="8058459" cy="4751134"/>
          </a:xfrm>
          <a:prstGeom prst="rect">
            <a:avLst/>
          </a:prstGeom>
        </p:spPr>
      </p:pic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80A74851-76E4-A633-EF53-77A19336F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2" name="Flèche vers la droite 1">
            <a:extLst>
              <a:ext uri="{FF2B5EF4-FFF2-40B4-BE49-F238E27FC236}">
                <a16:creationId xmlns:a16="http://schemas.microsoft.com/office/drawing/2014/main" id="{3D13A96E-3C7D-28D6-DD51-F2E7AAF39E4F}"/>
              </a:ext>
            </a:extLst>
          </p:cNvPr>
          <p:cNvSpPr/>
          <p:nvPr/>
        </p:nvSpPr>
        <p:spPr>
          <a:xfrm>
            <a:off x="4958690" y="6062292"/>
            <a:ext cx="1480095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79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2"/>
    </mc:Choice>
    <mc:Fallback xmlns="">
      <p:transition spd="slow" advTm="27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60" x="2039938" y="4673600"/>
          <p14:tracePt t="3584" x="3632200" y="6764338"/>
          <p14:tracePt t="3596" x="3810000" y="6484938"/>
          <p14:tracePt t="3600" x="3970338" y="6189663"/>
          <p14:tracePt t="3612" x="4122738" y="5842000"/>
          <p14:tracePt t="3617" x="4241800" y="5453063"/>
          <p14:tracePt t="3628" x="4335463" y="5097463"/>
          <p14:tracePt t="3631" x="4351338" y="4919663"/>
          <p14:tracePt t="3644" x="4394200" y="4572000"/>
          <p14:tracePt t="3647" x="4411663" y="4259263"/>
          <p14:tracePt t="3661" x="4411663" y="3987800"/>
          <p14:tracePt t="3664" x="4411663" y="3886200"/>
          <p14:tracePt t="3677" x="4360863" y="3708400"/>
          <p14:tracePt t="3682" x="4300538" y="3556000"/>
          <p14:tracePt t="3694" x="4241800" y="3436938"/>
          <p14:tracePt t="3698" x="4097338" y="3259138"/>
          <p14:tracePt t="3711" x="3970338" y="3182938"/>
          <p14:tracePt t="3714" x="3843338" y="3124200"/>
          <p14:tracePt t="3727" x="3675063" y="3081338"/>
          <p14:tracePt t="3731" x="3479800" y="3048000"/>
          <p14:tracePt t="3744" x="3243263" y="3014663"/>
          <p14:tracePt t="3745" x="3030538" y="3014663"/>
          <p14:tracePt t="3761" x="2827338" y="3014663"/>
          <p14:tracePt t="3762" x="2616200" y="3014663"/>
          <p14:tracePt t="3778" x="2438400" y="3030538"/>
          <p14:tracePt t="3778" x="2252663" y="3090863"/>
          <p14:tracePt t="3794" x="2108200" y="3167063"/>
          <p14:tracePt t="3795" x="1955800" y="3259138"/>
          <p14:tracePt t="3811" x="1836738" y="3335338"/>
          <p14:tracePt t="3811" x="1778000" y="3395663"/>
          <p14:tracePt t="3827" x="1684338" y="3479800"/>
          <p14:tracePt t="3828" x="1600200" y="3589338"/>
          <p14:tracePt t="3844" x="1541463" y="3657600"/>
          <p14:tracePt t="3845" x="1490663" y="3751263"/>
          <p14:tracePt t="3861" x="1422400" y="3903663"/>
          <p14:tracePt t="3877" x="1404938" y="4046538"/>
          <p14:tracePt t="3894" x="1404938" y="4198938"/>
          <p14:tracePt t="3911" x="1404938" y="4275138"/>
          <p14:tracePt t="3911" x="1430338" y="4351338"/>
          <p14:tracePt t="3927" x="1506538" y="4478338"/>
          <p14:tracePt t="3944" x="1625600" y="4605338"/>
          <p14:tracePt t="3960" x="1744663" y="4724400"/>
          <p14:tracePt t="3977" x="1912938" y="4808538"/>
          <p14:tracePt t="3994" x="2090738" y="4884738"/>
          <p14:tracePt t="4011" x="2379663" y="4960938"/>
          <p14:tracePt t="4027" x="2582863" y="4986338"/>
          <p14:tracePt t="4044" x="2811463" y="5003800"/>
          <p14:tracePt t="4048" x="2913063" y="5003800"/>
          <p14:tracePt t="4061" x="2954338" y="5003800"/>
          <p14:tracePt t="4078" x="3065463" y="5003800"/>
          <p14:tracePt t="4094" x="3141663" y="5003800"/>
          <p14:tracePt t="4097" x="3149600" y="5003800"/>
          <p14:tracePt t="4112" x="3167063" y="5003800"/>
          <p14:tracePt t="4116" x="3182938" y="5003800"/>
          <p14:tracePt t="4144" x="3200400" y="5003800"/>
          <p14:tracePt t="4204" x="3200400" y="5021263"/>
          <p14:tracePt t="4229" x="3200400" y="5037138"/>
          <p14:tracePt t="4244" x="3182938" y="5046663"/>
          <p14:tracePt t="4245" x="3182938" y="5062538"/>
          <p14:tracePt t="4262" x="3182938" y="5080000"/>
          <p14:tracePt t="4263" x="3182938" y="5097463"/>
          <p14:tracePt t="4278" x="3182938" y="5122863"/>
          <p14:tracePt t="4295" x="3182938" y="5138738"/>
          <p14:tracePt t="4328" x="3182938" y="5156200"/>
          <p14:tracePt t="8598" x="3243263" y="5097463"/>
          <p14:tracePt t="8603" x="3302000" y="5046663"/>
          <p14:tracePt t="8614" x="3360738" y="4986338"/>
          <p14:tracePt t="8631" x="3589338" y="4767263"/>
          <p14:tracePt t="8635" x="3708400" y="4605338"/>
          <p14:tracePt t="8647" x="3852863" y="4419600"/>
          <p14:tracePt t="8651" x="3987800" y="4198938"/>
          <p14:tracePt t="8664" x="4106863" y="3987800"/>
          <p14:tracePt t="8668" x="4216400" y="3776663"/>
          <p14:tracePt t="8681" x="4284663" y="3573463"/>
          <p14:tracePt t="8685" x="4318000" y="3479800"/>
          <p14:tracePt t="8698" x="4351338" y="3319463"/>
          <p14:tracePt t="8702" x="4376738" y="3182938"/>
          <p14:tracePt t="8714" x="4394200" y="3030538"/>
          <p14:tracePt t="8717" x="4394200" y="2913063"/>
          <p14:tracePt t="8732" x="4394200" y="2811463"/>
          <p14:tracePt t="8733" x="4394200" y="2717800"/>
          <p14:tracePt t="8747" x="4360863" y="2633663"/>
          <p14:tracePt t="8751" x="4300538" y="2540000"/>
          <p14:tracePt t="8764" x="4241800" y="2481263"/>
          <p14:tracePt t="8768" x="4165600" y="2405063"/>
          <p14:tracePt t="8781" x="4081463" y="2344738"/>
          <p14:tracePt t="8784" x="3970338" y="2303463"/>
          <p14:tracePt t="8798" x="3886200" y="2252663"/>
          <p14:tracePt t="8799" x="3675063" y="2192338"/>
          <p14:tracePt t="8814" x="3556000" y="2184400"/>
          <p14:tracePt t="8815" x="3403600" y="2184400"/>
          <p14:tracePt t="8831" x="3268663" y="2184400"/>
          <p14:tracePt t="8831" x="3200400" y="2184400"/>
          <p14:tracePt t="8848" x="3081338" y="2184400"/>
          <p14:tracePt t="8848" x="2946400" y="2192338"/>
          <p14:tracePt t="8864" x="2827338" y="2243138"/>
          <p14:tracePt t="8865" x="2641600" y="2319338"/>
          <p14:tracePt t="8881" x="2582863" y="2344738"/>
          <p14:tracePt t="8882" x="2481263" y="2420938"/>
          <p14:tracePt t="8897" x="2319338" y="2557463"/>
          <p14:tracePt t="8915" x="2184400" y="2700338"/>
          <p14:tracePt t="8931" x="2049463" y="2928938"/>
          <p14:tracePt t="8947" x="1973263" y="3167063"/>
          <p14:tracePt t="8964" x="1938338" y="3421063"/>
          <p14:tracePt t="8982" x="1930400" y="3716338"/>
          <p14:tracePt t="8997" x="1938338" y="4021138"/>
          <p14:tracePt t="9015" x="2065338" y="4300538"/>
          <p14:tracePt t="9031" x="2192338" y="4478338"/>
          <p14:tracePt t="9048" x="2405063" y="4665663"/>
          <p14:tracePt t="9065" x="2616200" y="4749800"/>
          <p14:tracePt t="9069" x="2794000" y="4792663"/>
          <p14:tracePt t="9081" x="2895600" y="4792663"/>
          <p14:tracePt t="9098" x="3182938" y="4792663"/>
          <p14:tracePt t="9102" x="3319463" y="4732338"/>
          <p14:tracePt t="9115" x="3454400" y="4665663"/>
          <p14:tracePt t="9119" x="3614738" y="4589463"/>
          <p14:tracePt t="9131" x="3767138" y="4470400"/>
          <p14:tracePt t="9134" x="3911600" y="4360863"/>
          <p14:tracePt t="9147" x="4046538" y="4241800"/>
          <p14:tracePt t="9151" x="4157663" y="4106863"/>
          <p14:tracePt t="9164" x="4198938" y="4046538"/>
          <p14:tracePt t="9167" x="4275138" y="3911600"/>
          <p14:tracePt t="9181" x="4300538" y="3868738"/>
          <p14:tracePt t="9184" x="4351338" y="3792538"/>
          <p14:tracePt t="9198" x="4360863" y="3733800"/>
          <p14:tracePt t="9202" x="4376738" y="3632200"/>
          <p14:tracePt t="9215" x="4376738" y="3573463"/>
          <p14:tracePt t="9216" x="4376738" y="3522663"/>
          <p14:tracePt t="9231" x="4376738" y="3497263"/>
          <p14:tracePt t="9234" x="4335463" y="3454400"/>
          <p14:tracePt t="9249" x="4284663" y="3403600"/>
          <p14:tracePt t="9250" x="4165600" y="3335338"/>
          <p14:tracePt t="9264" x="4122738" y="3319463"/>
          <p14:tracePt t="9267" x="4021138" y="3259138"/>
          <p14:tracePt t="9281" x="3944938" y="3225800"/>
          <p14:tracePt t="9282" x="3843338" y="3200400"/>
          <p14:tracePt t="9298" x="3733800" y="3182938"/>
          <p14:tracePt t="9298" x="3632200" y="3149600"/>
          <p14:tracePt t="9314" x="3538538" y="3149600"/>
          <p14:tracePt t="9315" x="3436938" y="3149600"/>
          <p14:tracePt t="9331" x="3335338" y="3149600"/>
          <p14:tracePt t="9332" x="3243263" y="3149600"/>
          <p14:tracePt t="9348" x="3149600" y="3167063"/>
          <p14:tracePt t="9348" x="3081338" y="3200400"/>
          <p14:tracePt t="9366" x="2989263" y="3225800"/>
          <p14:tracePt t="9367" x="2928938" y="3268663"/>
          <p14:tracePt t="9372" x="2852738" y="3302000"/>
          <p14:tracePt t="9381" x="2794000" y="3344863"/>
          <p14:tracePt t="9399" x="2717800" y="3395663"/>
          <p14:tracePt t="9400" x="2674938" y="3421063"/>
          <p14:tracePt t="9405" x="2633663" y="3454400"/>
          <p14:tracePt t="9414" x="2616200" y="3479800"/>
          <p14:tracePt t="9432" x="2540000" y="3556000"/>
          <p14:tracePt t="9439" x="2522538" y="3589338"/>
          <p14:tracePt t="9448" x="2497138" y="3598863"/>
          <p14:tracePt t="9464" x="2463800" y="3657600"/>
          <p14:tracePt t="9483" x="2438400" y="3716338"/>
          <p14:tracePt t="9488" x="2420938" y="3751263"/>
          <p14:tracePt t="9497" x="2405063" y="3792538"/>
          <p14:tracePt t="9515" x="2387600" y="3852863"/>
          <p14:tracePt t="9531" x="2362200" y="3929063"/>
          <p14:tracePt t="9547" x="2328863" y="4005263"/>
          <p14:tracePt t="9565" x="2319338" y="4097338"/>
          <p14:tracePt t="9569" x="2303463" y="4140200"/>
          <p14:tracePt t="9581" x="2286000" y="4198938"/>
          <p14:tracePt t="9597" x="2252663" y="4300538"/>
          <p14:tracePt t="9601" x="2243138" y="4376738"/>
          <p14:tracePt t="9614" x="2227263" y="4437063"/>
          <p14:tracePt t="9618" x="2227263" y="4513263"/>
          <p14:tracePt t="9631" x="2209800" y="4605338"/>
          <p14:tracePt t="9635" x="2209800" y="4673600"/>
          <p14:tracePt t="9648" x="2209800" y="4749800"/>
          <p14:tracePt t="9652" x="2209800" y="4826000"/>
          <p14:tracePt t="9665" x="2209800" y="4859338"/>
          <p14:tracePt t="9670" x="2209800" y="4945063"/>
          <p14:tracePt t="9681" x="2227263" y="4986338"/>
          <p14:tracePt t="9686" x="2243138" y="5037138"/>
          <p14:tracePt t="9697" x="2268538" y="5062538"/>
          <p14:tracePt t="9701" x="2319338" y="5113338"/>
          <p14:tracePt t="9716" x="2344738" y="5156200"/>
          <p14:tracePt t="9717" x="2405063" y="5181600"/>
          <p14:tracePt t="9731" x="2463800" y="5214938"/>
          <p14:tracePt t="9734" x="2522538" y="5240338"/>
          <p14:tracePt t="9748" x="2598738" y="5257800"/>
          <p14:tracePt t="9749" x="2674938" y="5275263"/>
          <p14:tracePt t="9764" x="2760663" y="5275263"/>
          <p14:tracePt t="9766" x="2836863" y="5275263"/>
          <p14:tracePt t="9781" x="2928938" y="5275263"/>
          <p14:tracePt t="9781" x="3090863" y="5275263"/>
          <p14:tracePt t="9797" x="3208338" y="5232400"/>
          <p14:tracePt t="9798" x="3335338" y="5173663"/>
          <p14:tracePt t="9814" x="3462338" y="5097463"/>
          <p14:tracePt t="9814" x="3522663" y="5062538"/>
          <p14:tracePt t="9830" x="3716338" y="4927600"/>
          <p14:tracePt t="9831" x="3852863" y="4843463"/>
          <p14:tracePt t="9847" x="3970338" y="4724400"/>
          <p14:tracePt t="9848" x="4081463" y="4605338"/>
          <p14:tracePt t="9864" x="4216400" y="4419600"/>
          <p14:tracePt t="9881" x="4335463" y="4216400"/>
          <p14:tracePt t="9897" x="4394200" y="3987800"/>
          <p14:tracePt t="9914" x="4411663" y="3810000"/>
          <p14:tracePt t="9931" x="4360863" y="3675063"/>
          <p14:tracePt t="9947" x="4241800" y="3556000"/>
          <p14:tracePt t="9964" x="4005263" y="3403600"/>
          <p14:tracePt t="9981" x="3827463" y="3344863"/>
          <p14:tracePt t="9998" x="3573463" y="3319463"/>
          <p14:tracePt t="10015" x="3225800" y="3319463"/>
          <p14:tracePt t="10031" x="2954338" y="3360738"/>
          <p14:tracePt t="10047" x="2776538" y="3436938"/>
          <p14:tracePt t="10065" x="2598738" y="3556000"/>
          <p14:tracePt t="10070" x="2506663" y="3598863"/>
          <p14:tracePt t="10081" x="2446338" y="3657600"/>
          <p14:tracePt t="10098" x="2328863" y="3776663"/>
          <p14:tracePt t="10102" x="2268538" y="3843338"/>
          <p14:tracePt t="10114" x="2227263" y="3911600"/>
          <p14:tracePt t="10117" x="2192338" y="3987800"/>
          <p14:tracePt t="10131" x="2151063" y="4097338"/>
          <p14:tracePt t="10134" x="2108200" y="4183063"/>
          <p14:tracePt t="10148" x="2074863" y="4284663"/>
          <p14:tracePt t="10151" x="2065338" y="4360863"/>
          <p14:tracePt t="10164" x="2032000" y="4452938"/>
          <p14:tracePt t="10168" x="2032000" y="4529138"/>
          <p14:tracePt t="10181" x="2014538" y="4605338"/>
          <p14:tracePt t="10184" x="2014538" y="4665663"/>
          <p14:tracePt t="10199" x="2014538" y="4724400"/>
          <p14:tracePt t="10200" x="2014538" y="4792663"/>
          <p14:tracePt t="10214" x="2014538" y="4884738"/>
          <p14:tracePt t="10217" x="2014538" y="4986338"/>
          <p14:tracePt t="10231" x="2049463" y="5046663"/>
          <p14:tracePt t="10232" x="2074863" y="5156200"/>
          <p14:tracePt t="10248" x="2125663" y="5240338"/>
          <p14:tracePt t="10249" x="2184400" y="5334000"/>
          <p14:tracePt t="10264" x="2243138" y="5427663"/>
          <p14:tracePt t="10265" x="2303463" y="5511800"/>
          <p14:tracePt t="10281" x="2379663" y="5570538"/>
          <p14:tracePt t="10281" x="2420938" y="5630863"/>
          <p14:tracePt t="10298" x="2481263" y="5681663"/>
          <p14:tracePt t="10298" x="2506663" y="5707063"/>
          <p14:tracePt t="10316" x="2557463" y="5722938"/>
          <p14:tracePt t="10316" x="2598738" y="5748338"/>
          <p14:tracePt t="10322" x="2633663" y="5765800"/>
          <p14:tracePt t="10331" x="2659063" y="5765800"/>
          <p14:tracePt t="10338" x="2674938" y="5765800"/>
          <p14:tracePt t="10347" x="2692400" y="5783263"/>
          <p14:tracePt t="10365" x="2717800" y="5783263"/>
          <p14:tracePt t="10381" x="2735263" y="5783263"/>
          <p14:tracePt t="11232" x="2700338" y="5783263"/>
          <p14:tracePt t="11243" x="2641600" y="5783263"/>
          <p14:tracePt t="11253" x="2582863" y="5783263"/>
          <p14:tracePt t="11273" x="2405063" y="5765800"/>
          <p14:tracePt t="11273" x="2303463" y="5765800"/>
          <p14:tracePt t="11290" x="2209800" y="5765800"/>
          <p14:tracePt t="11290" x="2108200" y="5765800"/>
          <p14:tracePt t="11306" x="1912938" y="5765800"/>
          <p14:tracePt t="11307" x="1854200" y="5765800"/>
          <p14:tracePt t="11323" x="1625600" y="5783263"/>
          <p14:tracePt t="11339" x="1371600" y="5808663"/>
          <p14:tracePt t="11356" x="1168400" y="5859463"/>
          <p14:tracePt t="11363" x="1058863" y="5875338"/>
          <p14:tracePt t="11372" x="973138" y="5884863"/>
          <p14:tracePt t="11389" x="838200" y="5935663"/>
          <p14:tracePt t="11397" x="804863" y="5935663"/>
          <p14:tracePt t="11406" x="728663" y="5961063"/>
          <p14:tracePt t="11423" x="642938" y="6002338"/>
          <p14:tracePt t="11439" x="584200" y="6037263"/>
          <p14:tracePt t="11445" x="550863" y="6062663"/>
          <p14:tracePt t="11456" x="508000" y="6096000"/>
          <p14:tracePt t="11472" x="449263" y="6154738"/>
          <p14:tracePt t="11489" x="388938" y="6215063"/>
          <p14:tracePt t="11506" x="347663" y="6273800"/>
          <p14:tracePt t="11522" x="296863" y="6332538"/>
          <p14:tracePt t="11526" x="287338" y="6367463"/>
          <p14:tracePt t="11539" x="271463" y="6383338"/>
          <p14:tracePt t="11542" x="254000" y="6392863"/>
          <p14:tracePt t="11556" x="236538" y="6408738"/>
          <p14:tracePt t="11559" x="236538" y="6426200"/>
          <p14:tracePt t="11577" x="236538" y="6443663"/>
          <p14:tracePt t="11589" x="220663" y="6443663"/>
          <p14:tracePt t="11649" x="220663" y="6451600"/>
          <p14:tracePt t="11674" x="236538" y="6469063"/>
          <p14:tracePt t="11689" x="236538" y="6484938"/>
          <p14:tracePt t="11691" x="254000" y="6502400"/>
          <p14:tracePt t="11706" x="271463" y="6510338"/>
          <p14:tracePt t="11707" x="296863" y="6545263"/>
          <p14:tracePt t="11723" x="312738" y="6561138"/>
          <p14:tracePt t="11723" x="355600" y="6586538"/>
          <p14:tracePt t="11739" x="388938" y="6621463"/>
          <p14:tracePt t="11739" x="414338" y="6637338"/>
          <p14:tracePt t="11755" x="449263" y="6662738"/>
          <p14:tracePt t="11756" x="474663" y="6680200"/>
          <p14:tracePt t="11772" x="525463" y="6705600"/>
          <p14:tracePt t="11772" x="550863" y="6705600"/>
          <p14:tracePt t="11789" x="660400" y="6738938"/>
          <p14:tracePt t="11806" x="728663" y="6756400"/>
          <p14:tracePt t="11822" x="855663" y="6764338"/>
          <p14:tracePt t="11839" x="973138" y="6781800"/>
          <p14:tracePt t="11855" x="1117600" y="6781800"/>
          <p14:tracePt t="11872" x="1252538" y="6781800"/>
          <p14:tracePt t="11889" x="1422400" y="6781800"/>
          <p14:tracePt t="11905" x="1600200" y="6781800"/>
          <p14:tracePt t="11922" x="1760538" y="6781800"/>
          <p14:tracePt t="11939" x="1955800" y="6781800"/>
          <p14:tracePt t="11956" x="2133600" y="6781800"/>
          <p14:tracePt t="11973" x="2344738" y="6781800"/>
          <p14:tracePt t="11977" x="2522538" y="6764338"/>
          <p14:tracePt t="11989" x="2633663" y="6756400"/>
          <p14:tracePt t="12006" x="2946400" y="6705600"/>
          <p14:tracePt t="12023" x="3259138" y="6646863"/>
          <p14:tracePt t="12026" x="3344863" y="6637338"/>
          <p14:tracePt t="12039" x="3573463" y="6586538"/>
          <p14:tracePt t="12056" x="3776663" y="6527800"/>
          <p14:tracePt t="12059" x="3911600" y="6484938"/>
          <p14:tracePt t="12072" x="4030663" y="6451600"/>
          <p14:tracePt t="12076" x="4122738" y="6426200"/>
          <p14:tracePt t="12089" x="4224338" y="6383338"/>
          <p14:tracePt t="12092" x="4318000" y="6350000"/>
          <p14:tracePt t="12106" x="4376738" y="6316663"/>
          <p14:tracePt t="12109" x="4437063" y="6273800"/>
          <p14:tracePt t="12122" x="4470400" y="6256338"/>
          <p14:tracePt t="12125" x="4495800" y="6248400"/>
          <p14:tracePt t="12139" x="4529138" y="6215063"/>
          <p14:tracePt t="12142" x="4554538" y="6197600"/>
          <p14:tracePt t="12156" x="4572000" y="6189663"/>
          <p14:tracePt t="12157" x="4572000" y="6172200"/>
          <p14:tracePt t="12172" x="4589463" y="6154738"/>
          <p14:tracePt t="12189" x="4589463" y="6138863"/>
          <p14:tracePt t="12206" x="4572000" y="6129338"/>
          <p14:tracePt t="12206" x="4538663" y="6113463"/>
          <p14:tracePt t="12223" x="4495800" y="6096000"/>
          <p14:tracePt t="12223" x="4452938" y="6062663"/>
          <p14:tracePt t="12239" x="4394200" y="6037263"/>
          <p14:tracePt t="12239" x="4335463" y="6002338"/>
          <p14:tracePt t="12256" x="4275138" y="5961063"/>
          <p14:tracePt t="12256" x="4198938" y="5935663"/>
          <p14:tracePt t="12273" x="4140200" y="5900738"/>
          <p14:tracePt t="12273" x="4064000" y="5875338"/>
          <p14:tracePt t="12290" x="3911600" y="5824538"/>
          <p14:tracePt t="12306" x="3767138" y="5808663"/>
          <p14:tracePt t="12322" x="3632200" y="5783263"/>
          <p14:tracePt t="12339" x="3462338" y="5765800"/>
          <p14:tracePt t="12356" x="3284538" y="5748338"/>
          <p14:tracePt t="12373" x="3124200" y="5748338"/>
          <p14:tracePt t="12389" x="2989263" y="5748338"/>
          <p14:tracePt t="12406" x="2852738" y="5748338"/>
          <p14:tracePt t="12423" x="2717800" y="5748338"/>
          <p14:tracePt t="12439" x="2598738" y="5748338"/>
          <p14:tracePt t="12456" x="2481263" y="5748338"/>
          <p14:tracePt t="12473" x="2362200" y="5799138"/>
          <p14:tracePt t="12476" x="2303463" y="5808663"/>
          <p14:tracePt t="12489" x="2252663" y="5842000"/>
          <p14:tracePt t="12492" x="2209800" y="5842000"/>
          <p14:tracePt t="12506" x="2133600" y="5875338"/>
          <p14:tracePt t="12511" x="2090738" y="5884863"/>
          <p14:tracePt t="12522" x="2049463" y="5900738"/>
          <p14:tracePt t="12525" x="1998663" y="5918200"/>
          <p14:tracePt t="12539" x="1989138" y="5935663"/>
          <p14:tracePt t="12543" x="1938338" y="5961063"/>
          <p14:tracePt t="12556" x="1912938" y="5976938"/>
          <p14:tracePt t="12559" x="1879600" y="6002338"/>
          <p14:tracePt t="12572" x="1854200" y="6019800"/>
          <p14:tracePt t="12576" x="1820863" y="6037263"/>
          <p14:tracePt t="12589" x="1811338" y="6053138"/>
          <p14:tracePt t="12593" x="1778000" y="6062663"/>
          <p14:tracePt t="12606" x="1760538" y="6078538"/>
          <p14:tracePt t="12609" x="1744663" y="6096000"/>
          <p14:tracePt t="12622" x="1735138" y="6113463"/>
          <p14:tracePt t="12639" x="1719263" y="6129338"/>
          <p14:tracePt t="12655" x="1701800" y="6138863"/>
          <p14:tracePt t="12689" x="1701800" y="6154738"/>
          <p14:tracePt t="12706" x="1684338" y="6154738"/>
          <p14:tracePt t="12755" x="1684338" y="6172200"/>
          <p14:tracePt t="12855" x="1684338" y="6189663"/>
          <p14:tracePt t="12961" x="1701800" y="6189663"/>
          <p14:tracePt t="12972" x="1701800" y="6197600"/>
          <p14:tracePt t="13009" x="1719263" y="6215063"/>
          <p14:tracePt t="13039" x="1719263" y="6230938"/>
          <p14:tracePt t="13043" x="1735138" y="6230938"/>
          <p14:tracePt t="13060" x="1735138" y="6248400"/>
          <p14:tracePt t="13073" x="1744663" y="6256338"/>
          <p14:tracePt t="13089" x="1760538" y="6256338"/>
          <p14:tracePt t="13092" x="1760538" y="6273800"/>
          <p14:tracePt t="13107" x="1778000" y="6291263"/>
          <p14:tracePt t="13107" x="1795463" y="6291263"/>
          <p14:tracePt t="13122" x="1795463" y="6307138"/>
          <p14:tracePt t="13124" x="1811338" y="6307138"/>
          <p14:tracePt t="13139" x="1836738" y="6316663"/>
          <p14:tracePt t="13140" x="1854200" y="6332538"/>
          <p14:tracePt t="13156" x="1879600" y="6350000"/>
          <p14:tracePt t="13156" x="1912938" y="6367463"/>
          <p14:tracePt t="13173" x="1955800" y="6367463"/>
          <p14:tracePt t="13173" x="1998663" y="6383338"/>
          <p14:tracePt t="13189" x="2065338" y="6392863"/>
          <p14:tracePt t="13189" x="2133600" y="6426200"/>
          <p14:tracePt t="13206" x="2209800" y="6443663"/>
          <p14:tracePt t="13206" x="2319338" y="6469063"/>
          <p14:tracePt t="13223" x="2481263" y="6484938"/>
          <p14:tracePt t="13223" x="2598738" y="6502400"/>
          <p14:tracePt t="13240" x="2751138" y="6510338"/>
          <p14:tracePt t="13241" x="2827338" y="6510338"/>
          <p14:tracePt t="13256" x="3208338" y="6510338"/>
          <p14:tracePt t="13272" x="3421063" y="6510338"/>
          <p14:tracePt t="13289" x="3657600" y="6469063"/>
          <p14:tracePt t="13306" x="3767138" y="6426200"/>
          <p14:tracePt t="13322" x="3868738" y="6383338"/>
          <p14:tracePt t="13339" x="3911600" y="6332538"/>
          <p14:tracePt t="13355" x="3944938" y="6307138"/>
          <p14:tracePt t="13373" x="3944938" y="6273800"/>
          <p14:tracePt t="13389" x="3929063" y="6197600"/>
          <p14:tracePt t="13406" x="3852863" y="6113463"/>
          <p14:tracePt t="13410" x="3751263" y="6037263"/>
          <p14:tracePt t="13422" x="3657600" y="5976938"/>
          <p14:tracePt t="13426" x="3598863" y="5961063"/>
          <p14:tracePt t="13439" x="3497263" y="5918200"/>
          <p14:tracePt t="13442" x="3302000" y="5859463"/>
          <p14:tracePt t="13455" x="3149600" y="5859463"/>
          <p14:tracePt t="13472" x="2913063" y="5842000"/>
          <p14:tracePt t="13476" x="2776538" y="5842000"/>
          <p14:tracePt t="13489" x="2641600" y="5842000"/>
          <p14:tracePt t="13506" x="2420938" y="5900738"/>
          <p14:tracePt t="13511" x="2328863" y="5935663"/>
          <p14:tracePt t="13522" x="2252663" y="5961063"/>
          <p14:tracePt t="13526" x="2227263" y="5976938"/>
          <p14:tracePt t="13539" x="2125663" y="6053138"/>
          <p14:tracePt t="13542" x="2108200" y="6062663"/>
          <p14:tracePt t="13556" x="2074863" y="6096000"/>
          <p14:tracePt t="13559" x="2049463" y="6129338"/>
          <p14:tracePt t="13572" x="2014538" y="6138863"/>
          <p14:tracePt t="13576" x="1998663" y="6172200"/>
          <p14:tracePt t="13589" x="1998663" y="6189663"/>
          <p14:tracePt t="13592" x="1989138" y="6197600"/>
          <p14:tracePt t="13606" x="1989138" y="6215063"/>
          <p14:tracePt t="13608" x="1989138" y="6230938"/>
          <p14:tracePt t="13622" x="1989138" y="6248400"/>
          <p14:tracePt t="13640" x="1989138" y="6256338"/>
          <p14:tracePt t="13673" x="1989138" y="6273800"/>
          <p14:tracePt t="13713" x="1998663" y="6273800"/>
          <p14:tracePt t="13738" x="2014538" y="6307138"/>
          <p14:tracePt t="13755" x="2032000" y="6316663"/>
          <p14:tracePt t="13773" x="2090738" y="6350000"/>
          <p14:tracePt t="13789" x="2151063" y="6392863"/>
          <p14:tracePt t="13805" x="2243138" y="6426200"/>
          <p14:tracePt t="13823" x="2420938" y="6469063"/>
          <p14:tracePt t="13838" x="2641600" y="6502400"/>
          <p14:tracePt t="13856" x="2852738" y="6527800"/>
          <p14:tracePt t="13872" x="3141663" y="6545263"/>
          <p14:tracePt t="13889" x="3403600" y="6545263"/>
          <p14:tracePt t="13906" x="3598863" y="6545263"/>
          <p14:tracePt t="13910" x="3690938" y="6545263"/>
          <p14:tracePt t="13922" x="3852863" y="6545263"/>
          <p14:tracePt t="17371" x="3868738" y="6545263"/>
          <p14:tracePt t="17384" x="3886200" y="6527800"/>
          <p14:tracePt t="17388" x="3929063" y="6527800"/>
          <p14:tracePt t="17402" x="3970338" y="6510338"/>
          <p14:tracePt t="17403" x="4046538" y="6502400"/>
          <p14:tracePt t="17418" x="4122738" y="6484938"/>
          <p14:tracePt t="17418" x="4216400" y="6469063"/>
          <p14:tracePt t="17434" x="4351338" y="6443663"/>
          <p14:tracePt t="17435" x="4470400" y="6408738"/>
          <p14:tracePt t="17451" x="4614863" y="6383338"/>
          <p14:tracePt t="17451" x="4749800" y="6332538"/>
          <p14:tracePt t="17468" x="4927600" y="6307138"/>
          <p14:tracePt t="17468" x="5291138" y="6215063"/>
          <p14:tracePt t="17484" x="5554663" y="6138863"/>
          <p14:tracePt t="17485" x="5875338" y="6053138"/>
          <p14:tracePt t="17501" x="6215063" y="5943600"/>
          <p14:tracePt t="17502" x="6586538" y="5842000"/>
          <p14:tracePt t="17518" x="6959600" y="5748338"/>
          <p14:tracePt t="17519" x="7332663" y="5664200"/>
          <p14:tracePt t="17535" x="7840663" y="5511800"/>
          <p14:tracePt t="17551" x="8483600" y="5300663"/>
          <p14:tracePt t="17568" x="9024938" y="5097463"/>
          <p14:tracePt t="17584" x="9440863" y="4868863"/>
          <p14:tracePt t="17601" x="9685338" y="4724400"/>
          <p14:tracePt t="17618" x="9939338" y="4529138"/>
          <p14:tracePt t="17635" x="10177463" y="4275138"/>
          <p14:tracePt t="17651" x="10337800" y="4046538"/>
          <p14:tracePt t="17668" x="10431463" y="3852863"/>
          <p14:tracePt t="17685" x="10490200" y="3649663"/>
          <p14:tracePt t="17689" x="10490200" y="3614738"/>
          <p14:tracePt t="17701" x="10507663" y="3556000"/>
          <p14:tracePt t="17717" x="10507663" y="3436938"/>
          <p14:tracePt t="17735" x="10472738" y="3395663"/>
          <p14:tracePt t="17739" x="10431463" y="3360738"/>
          <p14:tracePt t="17751" x="10337800" y="3344863"/>
          <p14:tracePt t="17755" x="10253663" y="3335338"/>
          <p14:tracePt t="17768" x="10142538" y="3302000"/>
          <p14:tracePt t="17771" x="10025063" y="3302000"/>
          <p14:tracePt t="17785" x="9906000" y="3302000"/>
          <p14:tracePt t="17788" x="9753600" y="3302000"/>
          <p14:tracePt t="17801" x="9593263" y="3302000"/>
          <p14:tracePt t="17805" x="9431338" y="3302000"/>
          <p14:tracePt t="17818" x="9278938" y="3319463"/>
          <p14:tracePt t="17821" x="9110663" y="3344863"/>
          <p14:tracePt t="17836" x="9042400" y="3378200"/>
          <p14:tracePt t="17836" x="8923338" y="3421063"/>
          <p14:tracePt t="17851" x="8796338" y="3479800"/>
          <p14:tracePt t="17854" x="8694738" y="3522663"/>
          <p14:tracePt t="17868" x="8593138" y="3573463"/>
          <p14:tracePt t="17868" x="8516938" y="3632200"/>
          <p14:tracePt t="17884" x="8440738" y="3708400"/>
          <p14:tracePt t="17885" x="8323263" y="3827463"/>
          <p14:tracePt t="17901" x="8247063" y="3911600"/>
          <p14:tracePt t="17901" x="8186738" y="4030663"/>
          <p14:tracePt t="17918" x="8128000" y="4165600"/>
          <p14:tracePt t="17919" x="8085138" y="4300538"/>
          <p14:tracePt t="17934" x="8069263" y="4376738"/>
          <p14:tracePt t="17935" x="8034338" y="4513263"/>
          <p14:tracePt t="17951" x="8034338" y="4648200"/>
          <p14:tracePt t="17952" x="8034338" y="4749800"/>
          <p14:tracePt t="17968" x="8034338" y="4960938"/>
          <p14:tracePt t="17985" x="8051800" y="5046663"/>
          <p14:tracePt t="17986" x="8145463" y="5181600"/>
          <p14:tracePt t="18002" x="8221663" y="5257800"/>
          <p14:tracePt t="18003" x="8323263" y="5334000"/>
          <p14:tracePt t="18008" x="8458200" y="5410200"/>
          <p14:tracePt t="18018" x="8602663" y="5453063"/>
          <p14:tracePt t="18035" x="8991600" y="5511800"/>
          <p14:tracePt t="18051" x="9474200" y="5529263"/>
          <p14:tracePt t="18068" x="10083800" y="5410200"/>
          <p14:tracePt t="18084" x="10431463" y="5181600"/>
          <p14:tracePt t="18102" x="10701338" y="4960938"/>
          <p14:tracePt t="18108" x="10828338" y="4843463"/>
          <p14:tracePt t="18118" x="10939463" y="4724400"/>
          <p14:tracePt t="18134" x="11074400" y="4495800"/>
          <p14:tracePt t="18151" x="11133138" y="4318000"/>
          <p14:tracePt t="18168" x="11133138" y="4157663"/>
          <p14:tracePt t="18185" x="11056938" y="3944938"/>
          <p14:tracePt t="18189" x="10980738" y="3852863"/>
          <p14:tracePt t="18201" x="10863263" y="3751263"/>
          <p14:tracePt t="18205" x="10710863" y="3657600"/>
          <p14:tracePt t="18218" x="10548938" y="3573463"/>
          <p14:tracePt t="18222" x="10371138" y="3497263"/>
          <p14:tracePt t="18234" x="9982200" y="3360738"/>
          <p14:tracePt t="18252" x="9618663" y="3284538"/>
          <p14:tracePt t="18257" x="9380538" y="3268663"/>
          <p14:tracePt t="18267" x="9144000" y="3268663"/>
          <p14:tracePt t="18270" x="8932863" y="3268663"/>
          <p14:tracePt t="18285" x="8755063" y="3268663"/>
          <p14:tracePt t="18290" x="8678863" y="3284538"/>
          <p14:tracePt t="18302" x="8542338" y="3335338"/>
          <p14:tracePt t="18308" x="8424863" y="3395663"/>
          <p14:tracePt t="18318" x="8323263" y="3454400"/>
          <p14:tracePt t="18321" x="8247063" y="3513138"/>
          <p14:tracePt t="18336" x="8170863" y="3589338"/>
          <p14:tracePt t="18337" x="8051800" y="3716338"/>
          <p14:tracePt t="18351" x="7993063" y="3827463"/>
          <p14:tracePt t="18354" x="7916863" y="3962400"/>
          <p14:tracePt t="18369" x="7874000" y="4097338"/>
          <p14:tracePt t="18369" x="7815263" y="4241800"/>
          <p14:tracePt t="18384" x="7797800" y="4318000"/>
          <p14:tracePt t="18387" x="7772400" y="4470400"/>
          <p14:tracePt t="18402" x="7739063" y="4691063"/>
          <p14:tracePt t="18402" x="7739063" y="4783138"/>
          <p14:tracePt t="18418" x="7721600" y="5003800"/>
          <p14:tracePt t="18419" x="7721600" y="5156200"/>
          <p14:tracePt t="18435" x="7721600" y="5334000"/>
          <p14:tracePt t="18436" x="7780338" y="5681663"/>
          <p14:tracePt t="18451" x="7874000" y="5943600"/>
          <p14:tracePt t="18452" x="7975600" y="6197600"/>
          <p14:tracePt t="18468" x="8110538" y="6502400"/>
          <p14:tracePt t="18469" x="8204200" y="6646863"/>
          <p14:tracePt t="18574" x="9939338" y="6705600"/>
          <p14:tracePt t="18581" x="9964738" y="6637338"/>
          <p14:tracePt t="18589" x="10025063" y="6469063"/>
          <p14:tracePt t="18598" x="10101263" y="6316663"/>
          <p14:tracePt t="18606" x="10142538" y="6197600"/>
          <p14:tracePt t="18614" x="10218738" y="5976938"/>
          <p14:tracePt t="18622" x="10253663" y="5842000"/>
          <p14:tracePt t="18630" x="10279063" y="5707063"/>
          <p14:tracePt t="18639" x="10294938" y="5554663"/>
          <p14:tracePt t="18647" x="10294938" y="5494338"/>
          <p14:tracePt t="18655" x="10294938" y="5392738"/>
          <p14:tracePt t="18664" x="10294938" y="5291138"/>
          <p14:tracePt t="18671" x="10294938" y="5214938"/>
          <p14:tracePt t="18680" x="10279063" y="5173663"/>
          <p14:tracePt t="18688" x="10253663" y="5113338"/>
          <p14:tracePt t="18701" x="10177463" y="5021263"/>
          <p14:tracePt t="18704" x="10101263" y="4960938"/>
          <p14:tracePt t="18718" x="9982200" y="4919663"/>
          <p14:tracePt t="18721" x="9829800" y="4843463"/>
          <p14:tracePt t="18734" x="9669463" y="4792663"/>
          <p14:tracePt t="18738" x="9474200" y="4749800"/>
          <p14:tracePt t="18751" x="9245600" y="4706938"/>
          <p14:tracePt t="18755" x="9042400" y="4691063"/>
          <p14:tracePt t="18768" x="8847138" y="4691063"/>
          <p14:tracePt t="18772" x="8653463" y="4691063"/>
          <p14:tracePt t="18785" x="8475663" y="4691063"/>
          <p14:tracePt t="18788" x="8305800" y="4749800"/>
          <p14:tracePt t="18801" x="8247063" y="4783138"/>
          <p14:tracePt t="18804" x="8110538" y="4826000"/>
          <p14:tracePt t="18818" x="8008938" y="4902200"/>
          <p14:tracePt t="18822" x="7932738" y="4945063"/>
          <p14:tracePt t="18836" x="7874000" y="5003800"/>
          <p14:tracePt t="18837" x="7797800" y="5062538"/>
          <p14:tracePt t="18844" x="7739063" y="5156200"/>
          <p14:tracePt t="18852" x="7713663" y="5232400"/>
          <p14:tracePt t="18860" x="7662863" y="5316538"/>
          <p14:tracePt t="18868" x="7637463" y="5410200"/>
          <p14:tracePt t="18876" x="7620000" y="5486400"/>
          <p14:tracePt t="18885" x="7602538" y="5570538"/>
          <p14:tracePt t="18893" x="7586663" y="5664200"/>
          <p14:tracePt t="18902" x="7586663" y="5765800"/>
          <p14:tracePt t="18909" x="7586663" y="5859463"/>
          <p14:tracePt t="18918" x="7586663" y="6019800"/>
          <p14:tracePt t="18926" x="7586663" y="6078538"/>
          <p14:tracePt t="18935" x="7586663" y="6197600"/>
          <p14:tracePt t="18942" x="7602538" y="6307138"/>
          <p14:tracePt t="18952" x="7637463" y="6392863"/>
          <p14:tracePt t="18969" x="7653338" y="6484938"/>
          <p14:tracePt t="18970" x="7662863" y="6570663"/>
          <p14:tracePt t="18975" x="7678738" y="6662738"/>
          <p14:tracePt t="18984" x="7696200" y="6697663"/>
          <p14:tracePt t="18991" x="7713663" y="6756400"/>
          <p14:tracePt t="19001" x="7721600" y="6815138"/>
          <p14:tracePt t="22508" x="8034338" y="6799263"/>
          <p14:tracePt t="22516" x="8145463" y="6646863"/>
          <p14:tracePt t="22525" x="8247063" y="6502400"/>
          <p14:tracePt t="22532" x="8323263" y="6367463"/>
          <p14:tracePt t="22540" x="8399463" y="6215063"/>
          <p14:tracePt t="22549" x="8458200" y="6062663"/>
          <p14:tracePt t="22557" x="8516938" y="5935663"/>
          <p14:tracePt t="22565" x="8618538" y="5689600"/>
          <p14:tracePt t="22573" x="8712200" y="5427663"/>
          <p14:tracePt t="22581" x="8755063" y="5214938"/>
          <p14:tracePt t="22591" x="8770938" y="5113338"/>
          <p14:tracePt t="22599" x="8788400" y="4927600"/>
          <p14:tracePt t="22607" x="8796338" y="4767263"/>
          <p14:tracePt t="22615" x="8796338" y="4648200"/>
          <p14:tracePt t="22623" x="8796338" y="4529138"/>
          <p14:tracePt t="22631" x="8755063" y="4419600"/>
          <p14:tracePt t="22639" x="8669338" y="4259263"/>
          <p14:tracePt t="22647" x="8577263" y="4198938"/>
          <p14:tracePt t="22655" x="8475663" y="4140200"/>
          <p14:tracePt t="22664" x="8415338" y="4106863"/>
          <p14:tracePt t="22672" x="8305800" y="4081463"/>
          <p14:tracePt t="22680" x="8110538" y="4046538"/>
          <p14:tracePt t="22688" x="7967663" y="4046538"/>
          <p14:tracePt t="22697" x="7797800" y="4064000"/>
          <p14:tracePt t="22705" x="7637463" y="4140200"/>
          <p14:tracePt t="22713" x="7467600" y="4259263"/>
          <p14:tracePt t="22722" x="7272338" y="4394200"/>
          <p14:tracePt t="22731" x="7129463" y="4554538"/>
          <p14:tracePt t="22746" x="6959600" y="4732338"/>
          <p14:tracePt t="22747" x="6824663" y="4945063"/>
          <p14:tracePt t="22755" x="6697663" y="5173663"/>
          <p14:tracePt t="22763" x="6586538" y="5410200"/>
          <p14:tracePt t="22771" x="6502400" y="5646738"/>
          <p14:tracePt t="22779" x="6451600" y="5884863"/>
          <p14:tracePt t="22787" x="6426200" y="6096000"/>
          <p14:tracePt t="22796" x="6426200" y="6197600"/>
          <p14:tracePt t="22803" x="6426200" y="6469063"/>
          <p14:tracePt t="22813" x="6443663" y="6527800"/>
          <p14:tracePt t="22820" x="6484938" y="6646863"/>
          <p14:tracePt t="22829" x="6561138" y="6756400"/>
          <p14:tracePt t="22837" x="6646863" y="6824663"/>
          <p14:tracePt t="22885" x="7662863" y="6781800"/>
          <p14:tracePt t="22893" x="7856538" y="6646863"/>
          <p14:tracePt t="22901" x="8051800" y="6469063"/>
          <p14:tracePt t="22909" x="8247063" y="6256338"/>
          <p14:tracePt t="22917" x="8382000" y="6062663"/>
          <p14:tracePt t="22926" x="8501063" y="5808663"/>
          <p14:tracePt t="22934" x="8577263" y="5554663"/>
          <p14:tracePt t="22942" x="8636000" y="5316538"/>
          <p14:tracePt t="22951" x="8636000" y="5097463"/>
          <p14:tracePt t="22962" x="8636000" y="4902200"/>
          <p14:tracePt t="22967" x="8618538" y="4732338"/>
          <p14:tracePt t="22979" x="8542338" y="4605338"/>
          <p14:tracePt t="22983" x="8483600" y="4554538"/>
          <p14:tracePt t="22996" x="8382000" y="4470400"/>
          <p14:tracePt t="22999" x="8204200" y="4376738"/>
          <p14:tracePt t="23012" x="8085138" y="4360863"/>
          <p14:tracePt t="23016" x="7950200" y="4360863"/>
          <p14:tracePt t="23029" x="7797800" y="4360863"/>
          <p14:tracePt t="23032" x="7662863" y="4394200"/>
          <p14:tracePt t="23046" x="7526338" y="4470400"/>
          <p14:tracePt t="23049" x="7383463" y="4589463"/>
          <p14:tracePt t="23062" x="7332663" y="4630738"/>
          <p14:tracePt t="23066" x="7213600" y="4732338"/>
          <p14:tracePt t="23079" x="7145338" y="4826000"/>
          <p14:tracePt t="23083" x="7069138" y="4919663"/>
          <p14:tracePt t="23095" x="7035800" y="5003800"/>
          <p14:tracePt t="23099" x="7018338" y="5037138"/>
          <p14:tracePt t="23114" x="6992938" y="5138738"/>
          <p14:tracePt t="23119" x="6992938" y="5156200"/>
          <p14:tracePt t="23129" x="6992938" y="5232400"/>
          <p14:tracePt t="23134" x="6992938" y="5275263"/>
          <p14:tracePt t="23146" x="7018338" y="5300663"/>
          <p14:tracePt t="23150" x="7078663" y="5351463"/>
          <p14:tracePt t="23162" x="7188200" y="5376863"/>
          <p14:tracePt t="23166" x="7399338" y="5410200"/>
          <p14:tracePt t="23179" x="7602538" y="5410200"/>
          <p14:tracePt t="23181" x="7874000" y="5410200"/>
          <p14:tracePt t="23197" x="8475663" y="5275263"/>
          <p14:tracePt t="26218" x="8475663" y="5240338"/>
          <p14:tracePt t="26224" x="8475663" y="5181600"/>
          <p14:tracePt t="26234" x="8516938" y="5097463"/>
          <p14:tracePt t="26241" x="8559800" y="4978400"/>
          <p14:tracePt t="26248" x="8618538" y="4843463"/>
          <p14:tracePt t="26258" x="8712200" y="4673600"/>
          <p14:tracePt t="26268" x="8813800" y="4437063"/>
          <p14:tracePt t="26273" x="9042400" y="3987800"/>
          <p14:tracePt t="26284" x="9304338" y="3421063"/>
          <p14:tracePt t="26301" x="10025063" y="1912938"/>
          <p14:tracePt t="26318" x="10888663" y="1952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28D7E4-A969-E872-8040-0BFB5B3DCE4B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/>
              <a:t>Toray</a:t>
            </a:r>
            <a:r>
              <a:rPr lang="fr-FR" sz="3200" b="1" dirty="0"/>
              <a:t> </a:t>
            </a:r>
            <a:r>
              <a:rPr lang="fr-FR" sz="3200" dirty="0" err="1"/>
              <a:t>Carbon</a:t>
            </a:r>
            <a:r>
              <a:rPr lang="fr-FR" sz="3200" b="1" dirty="0"/>
              <a:t> </a:t>
            </a:r>
            <a:r>
              <a:rPr lang="fr-FR" sz="3200" dirty="0"/>
              <a:t>Paper</a:t>
            </a:r>
            <a:r>
              <a:rPr lang="fr-FR" sz="3200" b="1" dirty="0"/>
              <a:t> </a:t>
            </a:r>
            <a:r>
              <a:rPr lang="fr-FR" sz="3200" dirty="0"/>
              <a:t>120 :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288" y="1936790"/>
            <a:ext cx="4534692" cy="340101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588" y="1936789"/>
            <a:ext cx="4572793" cy="342959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41019" y="5141630"/>
            <a:ext cx="506548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/>
              <a:t>Porosity</a:t>
            </a:r>
            <a:r>
              <a:rPr lang="fr-FR" sz="2800" dirty="0"/>
              <a:t> : 78%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/>
              <a:t>Substrate</a:t>
            </a:r>
            <a:r>
              <a:rPr lang="fr-FR" sz="2800" dirty="0"/>
              <a:t> PTFE </a:t>
            </a:r>
            <a:r>
              <a:rPr lang="fr-FR" sz="2800" dirty="0" err="1"/>
              <a:t>treatement</a:t>
            </a:r>
            <a:r>
              <a:rPr lang="fr-FR" sz="2800" dirty="0"/>
              <a:t> : 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23" name="Ellipse 22"/>
          <p:cNvSpPr/>
          <p:nvPr/>
        </p:nvSpPr>
        <p:spPr>
          <a:xfrm>
            <a:off x="8137271" y="2885704"/>
            <a:ext cx="1838002" cy="17318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073764" y="1386683"/>
            <a:ext cx="849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New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593517" y="1386683"/>
            <a:ext cx="925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Aged</a:t>
            </a:r>
            <a:endParaRPr lang="fr-FR" sz="28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2DD97E-0F61-2B69-D6CF-A1AE35C3638B}"/>
              </a:ext>
            </a:extLst>
          </p:cNvPr>
          <p:cNvSpPr txBox="1"/>
          <p:nvPr/>
        </p:nvSpPr>
        <p:spPr>
          <a:xfrm>
            <a:off x="0" y="912712"/>
            <a:ext cx="3976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After</a:t>
            </a:r>
            <a:r>
              <a:rPr lang="fr-FR" sz="2800" dirty="0"/>
              <a:t> </a:t>
            </a:r>
            <a:r>
              <a:rPr lang="fr-FR" sz="2800" dirty="0" err="1"/>
              <a:t>two</a:t>
            </a:r>
            <a:r>
              <a:rPr lang="fr-FR" sz="2800" dirty="0"/>
              <a:t> </a:t>
            </a:r>
            <a:r>
              <a:rPr lang="fr-FR" sz="2800" dirty="0" err="1"/>
              <a:t>weeks</a:t>
            </a:r>
            <a:r>
              <a:rPr lang="fr-FR" sz="2800" dirty="0"/>
              <a:t> of </a:t>
            </a:r>
            <a:r>
              <a:rPr lang="fr-FR" sz="2800" dirty="0" err="1"/>
              <a:t>aging</a:t>
            </a:r>
            <a:r>
              <a:rPr lang="fr-FR" sz="2800" dirty="0"/>
              <a:t> :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9E593B4-C255-452B-61FD-7F8EC17BA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56"/>
    </mc:Choice>
    <mc:Fallback xmlns="">
      <p:transition spd="slow" advTm="5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16057</TotalTime>
  <Words>597</Words>
  <Application>Microsoft Macintosh PowerPoint</Application>
  <PresentationFormat>Grand écran</PresentationFormat>
  <Paragraphs>137</Paragraphs>
  <Slides>15</Slides>
  <Notes>15</Notes>
  <HiddenSlides>0</HiddenSlides>
  <MMClips>15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Thème Office</vt:lpstr>
      <vt:lpstr>Impact of compression on the properties of the diffusion layer of fuel cells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Hydrophobisation et perte d’hydrophobie d’assemblages en fibre de carbone</dc:title>
  <dc:creator>Microsoft Office User</dc:creator>
  <cp:lastModifiedBy>Microsoft Office User</cp:lastModifiedBy>
  <cp:revision>64</cp:revision>
  <dcterms:created xsi:type="dcterms:W3CDTF">2022-04-19T15:18:23Z</dcterms:created>
  <dcterms:modified xsi:type="dcterms:W3CDTF">2022-05-26T14:00:01Z</dcterms:modified>
</cp:coreProperties>
</file>