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8" r:id="rId5"/>
    <p:sldId id="301" r:id="rId6"/>
    <p:sldId id="308" r:id="rId7"/>
    <p:sldId id="296" r:id="rId8"/>
    <p:sldId id="297" r:id="rId9"/>
    <p:sldId id="269" r:id="rId10"/>
    <p:sldId id="309" r:id="rId11"/>
    <p:sldId id="310" r:id="rId12"/>
    <p:sldId id="311" r:id="rId13"/>
    <p:sldId id="293" r:id="rId14"/>
    <p:sldId id="283" r:id="rId15"/>
    <p:sldId id="292" r:id="rId16"/>
    <p:sldId id="285" r:id="rId17"/>
    <p:sldId id="314" r:id="rId18"/>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template University of Bergen" id="{8ACF6A10-BF9C-4111-8906-7AFB24F1911E}">
          <p14:sldIdLst>
            <p14:sldId id="268"/>
            <p14:sldId id="301"/>
            <p14:sldId id="308"/>
            <p14:sldId id="296"/>
            <p14:sldId id="297"/>
            <p14:sldId id="269"/>
            <p14:sldId id="309"/>
            <p14:sldId id="310"/>
            <p14:sldId id="311"/>
            <p14:sldId id="293"/>
            <p14:sldId id="283"/>
            <p14:sldId id="292"/>
            <p14:sldId id="285"/>
            <p14:sldId id="31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F46"/>
    <a:srgbClr val="CF3C3A"/>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09CC3-E4F9-4CC4-8E1B-62930E1C743F}" v="79" dt="2023-05-19T12:13:49.728"/>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ushabe" userId="c276d7e5-a885-4d83-b838-c8f2f4dd528c" providerId="ADAL" clId="{BF5DCCAB-ACF6-49F3-B309-B1233DA99592}"/>
    <pc:docChg chg="undo custSel addSld modSld sldOrd">
      <pc:chgData name="Raymond Mushabe" userId="c276d7e5-a885-4d83-b838-c8f2f4dd528c" providerId="ADAL" clId="{BF5DCCAB-ACF6-49F3-B309-B1233DA99592}" dt="2023-05-03T13:30:42.125" v="2115" actId="313"/>
      <pc:docMkLst>
        <pc:docMk/>
      </pc:docMkLst>
      <pc:sldChg chg="addSp delSp modSp mod ord">
        <pc:chgData name="Raymond Mushabe" userId="c276d7e5-a885-4d83-b838-c8f2f4dd528c" providerId="ADAL" clId="{BF5DCCAB-ACF6-49F3-B309-B1233DA99592}" dt="2023-05-03T09:24:03.855" v="1651" actId="20577"/>
        <pc:sldMkLst>
          <pc:docMk/>
          <pc:sldMk cId="3265180320" sldId="269"/>
        </pc:sldMkLst>
        <pc:spChg chg="mod">
          <ac:chgData name="Raymond Mushabe" userId="c276d7e5-a885-4d83-b838-c8f2f4dd528c" providerId="ADAL" clId="{BF5DCCAB-ACF6-49F3-B309-B1233DA99592}" dt="2023-05-03T09:23:24.461" v="1650" actId="122"/>
          <ac:spMkLst>
            <pc:docMk/>
            <pc:sldMk cId="3265180320" sldId="269"/>
            <ac:spMk id="7" creationId="{2DD738CD-B15E-8D45-B944-967A326B83F6}"/>
          </ac:spMkLst>
        </pc:spChg>
        <pc:spChg chg="mod">
          <ac:chgData name="Raymond Mushabe" userId="c276d7e5-a885-4d83-b838-c8f2f4dd528c" providerId="ADAL" clId="{BF5DCCAB-ACF6-49F3-B309-B1233DA99592}" dt="2023-05-03T09:21:07.748" v="1624" actId="20577"/>
          <ac:spMkLst>
            <pc:docMk/>
            <pc:sldMk cId="3265180320" sldId="269"/>
            <ac:spMk id="8" creationId="{F920298D-73A7-824D-AD84-6E19D98D2B6C}"/>
          </ac:spMkLst>
        </pc:spChg>
        <pc:spChg chg="add del mod">
          <ac:chgData name="Raymond Mushabe" userId="c276d7e5-a885-4d83-b838-c8f2f4dd528c" providerId="ADAL" clId="{BF5DCCAB-ACF6-49F3-B309-B1233DA99592}" dt="2023-05-03T06:38:01.789" v="517" actId="478"/>
          <ac:spMkLst>
            <pc:docMk/>
            <pc:sldMk cId="3265180320" sldId="269"/>
            <ac:spMk id="11" creationId="{89332525-5928-7B0C-E164-BCF6A4FC49F4}"/>
          </ac:spMkLst>
        </pc:spChg>
        <pc:spChg chg="add mod">
          <ac:chgData name="Raymond Mushabe" userId="c276d7e5-a885-4d83-b838-c8f2f4dd528c" providerId="ADAL" clId="{BF5DCCAB-ACF6-49F3-B309-B1233DA99592}" dt="2023-05-03T06:41:49.611" v="643" actId="2085"/>
          <ac:spMkLst>
            <pc:docMk/>
            <pc:sldMk cId="3265180320" sldId="269"/>
            <ac:spMk id="15" creationId="{3AA26C7F-8F93-592A-DF0D-EBEFD1064DB3}"/>
          </ac:spMkLst>
        </pc:spChg>
        <pc:spChg chg="add mod">
          <ac:chgData name="Raymond Mushabe" userId="c276d7e5-a885-4d83-b838-c8f2f4dd528c" providerId="ADAL" clId="{BF5DCCAB-ACF6-49F3-B309-B1233DA99592}" dt="2023-05-03T06:41:49.611" v="643" actId="2085"/>
          <ac:spMkLst>
            <pc:docMk/>
            <pc:sldMk cId="3265180320" sldId="269"/>
            <ac:spMk id="16" creationId="{8B3C2620-BC85-4DF4-9505-1412C132F96A}"/>
          </ac:spMkLst>
        </pc:spChg>
        <pc:spChg chg="add del mod">
          <ac:chgData name="Raymond Mushabe" userId="c276d7e5-a885-4d83-b838-c8f2f4dd528c" providerId="ADAL" clId="{BF5DCCAB-ACF6-49F3-B309-B1233DA99592}" dt="2023-05-03T06:38:19.139" v="518" actId="478"/>
          <ac:spMkLst>
            <pc:docMk/>
            <pc:sldMk cId="3265180320" sldId="269"/>
            <ac:spMk id="17" creationId="{8EB7C6E4-488C-8788-90D8-C23F5E191875}"/>
          </ac:spMkLst>
        </pc:spChg>
        <pc:spChg chg="add del mod">
          <ac:chgData name="Raymond Mushabe" userId="c276d7e5-a885-4d83-b838-c8f2f4dd528c" providerId="ADAL" clId="{BF5DCCAB-ACF6-49F3-B309-B1233DA99592}" dt="2023-05-03T06:38:22.250" v="519" actId="478"/>
          <ac:spMkLst>
            <pc:docMk/>
            <pc:sldMk cId="3265180320" sldId="269"/>
            <ac:spMk id="18" creationId="{76419EBC-15E2-4C94-1715-10B2EB82DFE8}"/>
          </ac:spMkLst>
        </pc:spChg>
        <pc:spChg chg="add mod">
          <ac:chgData name="Raymond Mushabe" userId="c276d7e5-a885-4d83-b838-c8f2f4dd528c" providerId="ADAL" clId="{BF5DCCAB-ACF6-49F3-B309-B1233DA99592}" dt="2023-05-03T09:24:03.855" v="1651" actId="20577"/>
          <ac:spMkLst>
            <pc:docMk/>
            <pc:sldMk cId="3265180320" sldId="269"/>
            <ac:spMk id="19" creationId="{3BBDCC93-2C33-B818-AEB7-563394351114}"/>
          </ac:spMkLst>
        </pc:spChg>
        <pc:spChg chg="add mod">
          <ac:chgData name="Raymond Mushabe" userId="c276d7e5-a885-4d83-b838-c8f2f4dd528c" providerId="ADAL" clId="{BF5DCCAB-ACF6-49F3-B309-B1233DA99592}" dt="2023-05-03T06:41:49.611" v="643" actId="2085"/>
          <ac:spMkLst>
            <pc:docMk/>
            <pc:sldMk cId="3265180320" sldId="269"/>
            <ac:spMk id="20" creationId="{B54C74B7-F492-EDC1-CB0C-CE6B43786936}"/>
          </ac:spMkLst>
        </pc:spChg>
        <pc:spChg chg="add mod">
          <ac:chgData name="Raymond Mushabe" userId="c276d7e5-a885-4d83-b838-c8f2f4dd528c" providerId="ADAL" clId="{BF5DCCAB-ACF6-49F3-B309-B1233DA99592}" dt="2023-05-03T09:22:57.142" v="1644" actId="1076"/>
          <ac:spMkLst>
            <pc:docMk/>
            <pc:sldMk cId="3265180320" sldId="269"/>
            <ac:spMk id="21" creationId="{3FD98741-0F8F-9C98-AE6D-C57BEEA14252}"/>
          </ac:spMkLst>
        </pc:spChg>
        <pc:picChg chg="add mod">
          <ac:chgData name="Raymond Mushabe" userId="c276d7e5-a885-4d83-b838-c8f2f4dd528c" providerId="ADAL" clId="{BF5DCCAB-ACF6-49F3-B309-B1233DA99592}" dt="2023-05-03T06:36:08.285" v="500" actId="1076"/>
          <ac:picMkLst>
            <pc:docMk/>
            <pc:sldMk cId="3265180320" sldId="269"/>
            <ac:picMk id="4" creationId="{99EDA286-DBBC-FC78-981B-882784079BC5}"/>
          </ac:picMkLst>
        </pc:picChg>
        <pc:picChg chg="add del mod">
          <ac:chgData name="Raymond Mushabe" userId="c276d7e5-a885-4d83-b838-c8f2f4dd528c" providerId="ADAL" clId="{BF5DCCAB-ACF6-49F3-B309-B1233DA99592}" dt="2023-05-03T06:28:48.227" v="229" actId="478"/>
          <ac:picMkLst>
            <pc:docMk/>
            <pc:sldMk cId="3265180320" sldId="269"/>
            <ac:picMk id="6" creationId="{4128F86D-19BD-78F9-4CBE-0493BC6FA6E7}"/>
          </ac:picMkLst>
        </pc:picChg>
        <pc:picChg chg="add mod">
          <ac:chgData name="Raymond Mushabe" userId="c276d7e5-a885-4d83-b838-c8f2f4dd528c" providerId="ADAL" clId="{BF5DCCAB-ACF6-49F3-B309-B1233DA99592}" dt="2023-05-03T09:22:46.046" v="1642" actId="1076"/>
          <ac:picMkLst>
            <pc:docMk/>
            <pc:sldMk cId="3265180320" sldId="269"/>
            <ac:picMk id="10" creationId="{B67F73CC-B944-8E9B-D38B-0F7B5DF69DB0}"/>
          </ac:picMkLst>
        </pc:picChg>
        <pc:picChg chg="add del mod">
          <ac:chgData name="Raymond Mushabe" userId="c276d7e5-a885-4d83-b838-c8f2f4dd528c" providerId="ADAL" clId="{BF5DCCAB-ACF6-49F3-B309-B1233DA99592}" dt="2023-05-03T06:34:51.417" v="474"/>
          <ac:picMkLst>
            <pc:docMk/>
            <pc:sldMk cId="3265180320" sldId="269"/>
            <ac:picMk id="14" creationId="{719FFA29-A281-4B37-8260-8CC08D1A3651}"/>
          </ac:picMkLst>
        </pc:picChg>
      </pc:sldChg>
      <pc:sldChg chg="modSp mod">
        <pc:chgData name="Raymond Mushabe" userId="c276d7e5-a885-4d83-b838-c8f2f4dd528c" providerId="ADAL" clId="{BF5DCCAB-ACF6-49F3-B309-B1233DA99592}" dt="2023-05-02T19:48:08.911" v="41" actId="20577"/>
        <pc:sldMkLst>
          <pc:docMk/>
          <pc:sldMk cId="2977084090" sldId="297"/>
        </pc:sldMkLst>
        <pc:spChg chg="mod">
          <ac:chgData name="Raymond Mushabe" userId="c276d7e5-a885-4d83-b838-c8f2f4dd528c" providerId="ADAL" clId="{BF5DCCAB-ACF6-49F3-B309-B1233DA99592}" dt="2023-05-02T19:48:08.911" v="41" actId="20577"/>
          <ac:spMkLst>
            <pc:docMk/>
            <pc:sldMk cId="2977084090" sldId="297"/>
            <ac:spMk id="7" creationId="{2DD738CD-B15E-8D45-B944-967A326B83F6}"/>
          </ac:spMkLst>
        </pc:spChg>
      </pc:sldChg>
      <pc:sldChg chg="modSp mod">
        <pc:chgData name="Raymond Mushabe" userId="c276d7e5-a885-4d83-b838-c8f2f4dd528c" providerId="ADAL" clId="{BF5DCCAB-ACF6-49F3-B309-B1233DA99592}" dt="2023-05-03T06:17:54.402" v="75" actId="20577"/>
        <pc:sldMkLst>
          <pc:docMk/>
          <pc:sldMk cId="3023118472" sldId="301"/>
        </pc:sldMkLst>
        <pc:spChg chg="mod">
          <ac:chgData name="Raymond Mushabe" userId="c276d7e5-a885-4d83-b838-c8f2f4dd528c" providerId="ADAL" clId="{BF5DCCAB-ACF6-49F3-B309-B1233DA99592}" dt="2023-05-03T06:17:54.402" v="75" actId="20577"/>
          <ac:spMkLst>
            <pc:docMk/>
            <pc:sldMk cId="3023118472" sldId="301"/>
            <ac:spMk id="8" creationId="{F920298D-73A7-824D-AD84-6E19D98D2B6C}"/>
          </ac:spMkLst>
        </pc:spChg>
      </pc:sldChg>
      <pc:sldChg chg="addSp delSp modSp add mod">
        <pc:chgData name="Raymond Mushabe" userId="c276d7e5-a885-4d83-b838-c8f2f4dd528c" providerId="ADAL" clId="{BF5DCCAB-ACF6-49F3-B309-B1233DA99592}" dt="2023-05-03T12:37:41.524" v="2051" actId="1076"/>
        <pc:sldMkLst>
          <pc:docMk/>
          <pc:sldMk cId="1683901446" sldId="309"/>
        </pc:sldMkLst>
        <pc:spChg chg="mod">
          <ac:chgData name="Raymond Mushabe" userId="c276d7e5-a885-4d83-b838-c8f2f4dd528c" providerId="ADAL" clId="{BF5DCCAB-ACF6-49F3-B309-B1233DA99592}" dt="2023-05-03T12:34:05.288" v="2031" actId="313"/>
          <ac:spMkLst>
            <pc:docMk/>
            <pc:sldMk cId="1683901446" sldId="309"/>
            <ac:spMk id="7" creationId="{2DD738CD-B15E-8D45-B944-967A326B83F6}"/>
          </ac:spMkLst>
        </pc:spChg>
        <pc:spChg chg="mod">
          <ac:chgData name="Raymond Mushabe" userId="c276d7e5-a885-4d83-b838-c8f2f4dd528c" providerId="ADAL" clId="{BF5DCCAB-ACF6-49F3-B309-B1233DA99592}" dt="2023-05-03T12:32:42.961" v="2004" actId="15"/>
          <ac:spMkLst>
            <pc:docMk/>
            <pc:sldMk cId="1683901446" sldId="309"/>
            <ac:spMk id="8" creationId="{F920298D-73A7-824D-AD84-6E19D98D2B6C}"/>
          </ac:spMkLst>
        </pc:spChg>
        <pc:spChg chg="add del mod">
          <ac:chgData name="Raymond Mushabe" userId="c276d7e5-a885-4d83-b838-c8f2f4dd528c" providerId="ADAL" clId="{BF5DCCAB-ACF6-49F3-B309-B1233DA99592}" dt="2023-05-03T08:02:29.002" v="1105" actId="478"/>
          <ac:spMkLst>
            <pc:docMk/>
            <pc:sldMk cId="1683901446" sldId="309"/>
            <ac:spMk id="20" creationId="{435C50E0-70E7-421A-F35B-474C25A87F29}"/>
          </ac:spMkLst>
        </pc:spChg>
        <pc:spChg chg="add del mod">
          <ac:chgData name="Raymond Mushabe" userId="c276d7e5-a885-4d83-b838-c8f2f4dd528c" providerId="ADAL" clId="{BF5DCCAB-ACF6-49F3-B309-B1233DA99592}" dt="2023-05-03T08:02:29.002" v="1105" actId="478"/>
          <ac:spMkLst>
            <pc:docMk/>
            <pc:sldMk cId="1683901446" sldId="309"/>
            <ac:spMk id="21" creationId="{BA1102F5-0121-93DA-C83F-7302902D8BF4}"/>
          </ac:spMkLst>
        </pc:spChg>
        <pc:spChg chg="add del mod">
          <ac:chgData name="Raymond Mushabe" userId="c276d7e5-a885-4d83-b838-c8f2f4dd528c" providerId="ADAL" clId="{BF5DCCAB-ACF6-49F3-B309-B1233DA99592}" dt="2023-05-03T08:02:29.002" v="1105" actId="478"/>
          <ac:spMkLst>
            <pc:docMk/>
            <pc:sldMk cId="1683901446" sldId="309"/>
            <ac:spMk id="22" creationId="{DB0691AA-12B6-54F0-922E-EDC24CC8CC26}"/>
          </ac:spMkLst>
        </pc:spChg>
        <pc:spChg chg="add del mod">
          <ac:chgData name="Raymond Mushabe" userId="c276d7e5-a885-4d83-b838-c8f2f4dd528c" providerId="ADAL" clId="{BF5DCCAB-ACF6-49F3-B309-B1233DA99592}" dt="2023-05-03T08:02:29.002" v="1105" actId="478"/>
          <ac:spMkLst>
            <pc:docMk/>
            <pc:sldMk cId="1683901446" sldId="309"/>
            <ac:spMk id="23" creationId="{11AED7DE-29E7-6BE4-2766-254AB39315B0}"/>
          </ac:spMkLst>
        </pc:spChg>
        <pc:spChg chg="add mod">
          <ac:chgData name="Raymond Mushabe" userId="c276d7e5-a885-4d83-b838-c8f2f4dd528c" providerId="ADAL" clId="{BF5DCCAB-ACF6-49F3-B309-B1233DA99592}" dt="2023-05-03T10:36:54.926" v="1974" actId="404"/>
          <ac:spMkLst>
            <pc:docMk/>
            <pc:sldMk cId="1683901446" sldId="309"/>
            <ac:spMk id="24" creationId="{A030524F-DB8E-DA41-584A-D9FD1FBC924A}"/>
          </ac:spMkLst>
        </pc:spChg>
        <pc:spChg chg="add mod">
          <ac:chgData name="Raymond Mushabe" userId="c276d7e5-a885-4d83-b838-c8f2f4dd528c" providerId="ADAL" clId="{BF5DCCAB-ACF6-49F3-B309-B1233DA99592}" dt="2023-05-03T12:36:38.398" v="2038"/>
          <ac:spMkLst>
            <pc:docMk/>
            <pc:sldMk cId="1683901446" sldId="309"/>
            <ac:spMk id="25" creationId="{90196602-18E7-8373-42E4-F6224963FE70}"/>
          </ac:spMkLst>
        </pc:spChg>
        <pc:spChg chg="add mod">
          <ac:chgData name="Raymond Mushabe" userId="c276d7e5-a885-4d83-b838-c8f2f4dd528c" providerId="ADAL" clId="{BF5DCCAB-ACF6-49F3-B309-B1233DA99592}" dt="2023-05-03T10:36:54.926" v="1974" actId="404"/>
          <ac:spMkLst>
            <pc:docMk/>
            <pc:sldMk cId="1683901446" sldId="309"/>
            <ac:spMk id="26" creationId="{32054C54-D193-6A6E-9419-CEF37B8C3686}"/>
          </ac:spMkLst>
        </pc:spChg>
        <pc:spChg chg="add mod">
          <ac:chgData name="Raymond Mushabe" userId="c276d7e5-a885-4d83-b838-c8f2f4dd528c" providerId="ADAL" clId="{BF5DCCAB-ACF6-49F3-B309-B1233DA99592}" dt="2023-05-03T10:36:54.926" v="1974" actId="404"/>
          <ac:spMkLst>
            <pc:docMk/>
            <pc:sldMk cId="1683901446" sldId="309"/>
            <ac:spMk id="27" creationId="{BF5029BF-2EB6-FAA0-7FAE-ABDE2AFB6FEB}"/>
          </ac:spMkLst>
        </pc:spChg>
        <pc:spChg chg="add mod">
          <ac:chgData name="Raymond Mushabe" userId="c276d7e5-a885-4d83-b838-c8f2f4dd528c" providerId="ADAL" clId="{BF5DCCAB-ACF6-49F3-B309-B1233DA99592}" dt="2023-05-03T09:40:07.545" v="1910" actId="1076"/>
          <ac:spMkLst>
            <pc:docMk/>
            <pc:sldMk cId="1683901446" sldId="309"/>
            <ac:spMk id="34" creationId="{7D4DA81E-E449-74E8-96CA-A263F6979348}"/>
          </ac:spMkLst>
        </pc:spChg>
        <pc:spChg chg="add mod">
          <ac:chgData name="Raymond Mushabe" userId="c276d7e5-a885-4d83-b838-c8f2f4dd528c" providerId="ADAL" clId="{BF5DCCAB-ACF6-49F3-B309-B1233DA99592}" dt="2023-05-03T09:25:14.133" v="1660" actId="571"/>
          <ac:spMkLst>
            <pc:docMk/>
            <pc:sldMk cId="1683901446" sldId="309"/>
            <ac:spMk id="36" creationId="{A76F2D15-02A6-D3C6-B8BD-5120C2585B8B}"/>
          </ac:spMkLst>
        </pc:spChg>
        <pc:spChg chg="add mod">
          <ac:chgData name="Raymond Mushabe" userId="c276d7e5-a885-4d83-b838-c8f2f4dd528c" providerId="ADAL" clId="{BF5DCCAB-ACF6-49F3-B309-B1233DA99592}" dt="2023-05-03T09:25:14.133" v="1660" actId="571"/>
          <ac:spMkLst>
            <pc:docMk/>
            <pc:sldMk cId="1683901446" sldId="309"/>
            <ac:spMk id="37" creationId="{6A68BDDA-557C-7872-E3B1-DE3F488AF135}"/>
          </ac:spMkLst>
        </pc:spChg>
        <pc:spChg chg="add mod">
          <ac:chgData name="Raymond Mushabe" userId="c276d7e5-a885-4d83-b838-c8f2f4dd528c" providerId="ADAL" clId="{BF5DCCAB-ACF6-49F3-B309-B1233DA99592}" dt="2023-05-03T09:25:14.133" v="1660" actId="571"/>
          <ac:spMkLst>
            <pc:docMk/>
            <pc:sldMk cId="1683901446" sldId="309"/>
            <ac:spMk id="38" creationId="{105A0B80-6164-38D1-2850-DED7D7686DFD}"/>
          </ac:spMkLst>
        </pc:spChg>
        <pc:spChg chg="add mod">
          <ac:chgData name="Raymond Mushabe" userId="c276d7e5-a885-4d83-b838-c8f2f4dd528c" providerId="ADAL" clId="{BF5DCCAB-ACF6-49F3-B309-B1233DA99592}" dt="2023-05-03T12:37:37.459" v="2050" actId="1076"/>
          <ac:spMkLst>
            <pc:docMk/>
            <pc:sldMk cId="1683901446" sldId="309"/>
            <ac:spMk id="65" creationId="{BF3D7D11-82BD-BD51-3BDC-7BE75CC1C350}"/>
          </ac:spMkLst>
        </pc:spChg>
        <pc:picChg chg="add del mod">
          <ac:chgData name="Raymond Mushabe" userId="c276d7e5-a885-4d83-b838-c8f2f4dd528c" providerId="ADAL" clId="{BF5DCCAB-ACF6-49F3-B309-B1233DA99592}" dt="2023-05-03T08:00:41.014" v="1042" actId="478"/>
          <ac:picMkLst>
            <pc:docMk/>
            <pc:sldMk cId="1683901446" sldId="309"/>
            <ac:picMk id="4" creationId="{F4F4F3F0-7370-B0BB-7AAF-E7D210294054}"/>
          </ac:picMkLst>
        </pc:picChg>
        <pc:picChg chg="add del mod">
          <ac:chgData name="Raymond Mushabe" userId="c276d7e5-a885-4d83-b838-c8f2f4dd528c" providerId="ADAL" clId="{BF5DCCAB-ACF6-49F3-B309-B1233DA99592}" dt="2023-05-03T08:00:42.650" v="1044" actId="478"/>
          <ac:picMkLst>
            <pc:docMk/>
            <pc:sldMk cId="1683901446" sldId="309"/>
            <ac:picMk id="6" creationId="{8E3D3DD0-3EB9-FDB2-FD92-1FD1D5513C22}"/>
          </ac:picMkLst>
        </pc:picChg>
        <pc:picChg chg="add del mod">
          <ac:chgData name="Raymond Mushabe" userId="c276d7e5-a885-4d83-b838-c8f2f4dd528c" providerId="ADAL" clId="{BF5DCCAB-ACF6-49F3-B309-B1233DA99592}" dt="2023-05-03T08:00:44.637" v="1045" actId="478"/>
          <ac:picMkLst>
            <pc:docMk/>
            <pc:sldMk cId="1683901446" sldId="309"/>
            <ac:picMk id="10" creationId="{BCADA380-74E5-15AF-34EA-1854C8F2FF1F}"/>
          </ac:picMkLst>
        </pc:picChg>
        <pc:picChg chg="add del mod">
          <ac:chgData name="Raymond Mushabe" userId="c276d7e5-a885-4d83-b838-c8f2f4dd528c" providerId="ADAL" clId="{BF5DCCAB-ACF6-49F3-B309-B1233DA99592}" dt="2023-05-03T07:56:18.836" v="1028" actId="478"/>
          <ac:picMkLst>
            <pc:docMk/>
            <pc:sldMk cId="1683901446" sldId="309"/>
            <ac:picMk id="13" creationId="{57F86C9E-686F-C4C3-093D-ABC8135FD978}"/>
          </ac:picMkLst>
        </pc:picChg>
        <pc:picChg chg="add del mod">
          <ac:chgData name="Raymond Mushabe" userId="c276d7e5-a885-4d83-b838-c8f2f4dd528c" providerId="ADAL" clId="{BF5DCCAB-ACF6-49F3-B309-B1233DA99592}" dt="2023-05-03T07:56:21.763" v="1029" actId="478"/>
          <ac:picMkLst>
            <pc:docMk/>
            <pc:sldMk cId="1683901446" sldId="309"/>
            <ac:picMk id="15" creationId="{A66CD455-724E-5DF2-5909-F1CCB09A83D5}"/>
          </ac:picMkLst>
        </pc:picChg>
        <pc:picChg chg="add del mod">
          <ac:chgData name="Raymond Mushabe" userId="c276d7e5-a885-4d83-b838-c8f2f4dd528c" providerId="ADAL" clId="{BF5DCCAB-ACF6-49F3-B309-B1233DA99592}" dt="2023-05-03T07:55:24.630" v="1023"/>
          <ac:picMkLst>
            <pc:docMk/>
            <pc:sldMk cId="1683901446" sldId="309"/>
            <ac:picMk id="17" creationId="{05886B30-C76E-B9F5-B3E0-6774F10B4282}"/>
          </ac:picMkLst>
        </pc:picChg>
        <pc:picChg chg="add del mod">
          <ac:chgData name="Raymond Mushabe" userId="c276d7e5-a885-4d83-b838-c8f2f4dd528c" providerId="ADAL" clId="{BF5DCCAB-ACF6-49F3-B309-B1233DA99592}" dt="2023-05-03T09:37:28.202" v="1889" actId="478"/>
          <ac:picMkLst>
            <pc:docMk/>
            <pc:sldMk cId="1683901446" sldId="309"/>
            <ac:picMk id="19" creationId="{4806D5FC-E1EA-680B-5DA6-859B9298CFDF}"/>
          </ac:picMkLst>
        </pc:picChg>
        <pc:picChg chg="add del mod">
          <ac:chgData name="Raymond Mushabe" userId="c276d7e5-a885-4d83-b838-c8f2f4dd528c" providerId="ADAL" clId="{BF5DCCAB-ACF6-49F3-B309-B1233DA99592}" dt="2023-05-03T09:38:52.835" v="1896" actId="478"/>
          <ac:picMkLst>
            <pc:docMk/>
            <pc:sldMk cId="1683901446" sldId="309"/>
            <ac:picMk id="29" creationId="{7F913A2F-370A-483E-AAB5-06B161F9445D}"/>
          </ac:picMkLst>
        </pc:picChg>
        <pc:picChg chg="add del mod">
          <ac:chgData name="Raymond Mushabe" userId="c276d7e5-a885-4d83-b838-c8f2f4dd528c" providerId="ADAL" clId="{BF5DCCAB-ACF6-49F3-B309-B1233DA99592}" dt="2023-05-03T09:41:13.428" v="1911" actId="478"/>
          <ac:picMkLst>
            <pc:docMk/>
            <pc:sldMk cId="1683901446" sldId="309"/>
            <ac:picMk id="31" creationId="{E6EFE49F-6D1A-E8C3-7ECA-BCAF27F72533}"/>
          </ac:picMkLst>
        </pc:picChg>
        <pc:picChg chg="add del mod">
          <ac:chgData name="Raymond Mushabe" userId="c276d7e5-a885-4d83-b838-c8f2f4dd528c" providerId="ADAL" clId="{BF5DCCAB-ACF6-49F3-B309-B1233DA99592}" dt="2023-05-03T09:46:13.136" v="1944" actId="478"/>
          <ac:picMkLst>
            <pc:docMk/>
            <pc:sldMk cId="1683901446" sldId="309"/>
            <ac:picMk id="33" creationId="{DB404D97-51FA-98C6-6A3A-339038C057C9}"/>
          </ac:picMkLst>
        </pc:picChg>
        <pc:picChg chg="add mod">
          <ac:chgData name="Raymond Mushabe" userId="c276d7e5-a885-4d83-b838-c8f2f4dd528c" providerId="ADAL" clId="{BF5DCCAB-ACF6-49F3-B309-B1233DA99592}" dt="2023-05-03T09:25:14.133" v="1660" actId="571"/>
          <ac:picMkLst>
            <pc:docMk/>
            <pc:sldMk cId="1683901446" sldId="309"/>
            <ac:picMk id="35" creationId="{064D2BB5-868D-0FFF-2958-0E9DDF6E3066}"/>
          </ac:picMkLst>
        </pc:picChg>
        <pc:picChg chg="add mod">
          <ac:chgData name="Raymond Mushabe" userId="c276d7e5-a885-4d83-b838-c8f2f4dd528c" providerId="ADAL" clId="{BF5DCCAB-ACF6-49F3-B309-B1233DA99592}" dt="2023-05-03T09:25:14.133" v="1660" actId="571"/>
          <ac:picMkLst>
            <pc:docMk/>
            <pc:sldMk cId="1683901446" sldId="309"/>
            <ac:picMk id="39" creationId="{A8CF8AB5-6153-05F3-2843-F175C943F0FA}"/>
          </ac:picMkLst>
        </pc:picChg>
        <pc:picChg chg="add mod">
          <ac:chgData name="Raymond Mushabe" userId="c276d7e5-a885-4d83-b838-c8f2f4dd528c" providerId="ADAL" clId="{BF5DCCAB-ACF6-49F3-B309-B1233DA99592}" dt="2023-05-03T09:25:14.133" v="1660" actId="571"/>
          <ac:picMkLst>
            <pc:docMk/>
            <pc:sldMk cId="1683901446" sldId="309"/>
            <ac:picMk id="40" creationId="{7F2A5901-D053-5A2A-F550-004B00EDE323}"/>
          </ac:picMkLst>
        </pc:picChg>
        <pc:picChg chg="add del mod">
          <ac:chgData name="Raymond Mushabe" userId="c276d7e5-a885-4d83-b838-c8f2f4dd528c" providerId="ADAL" clId="{BF5DCCAB-ACF6-49F3-B309-B1233DA99592}" dt="2023-05-03T09:43:05.216" v="1932" actId="478"/>
          <ac:picMkLst>
            <pc:docMk/>
            <pc:sldMk cId="1683901446" sldId="309"/>
            <ac:picMk id="42" creationId="{16EC874C-1588-AEDB-45FD-5DD9EEEFB286}"/>
          </ac:picMkLst>
        </pc:picChg>
        <pc:picChg chg="add del mod">
          <ac:chgData name="Raymond Mushabe" userId="c276d7e5-a885-4d83-b838-c8f2f4dd528c" providerId="ADAL" clId="{BF5DCCAB-ACF6-49F3-B309-B1233DA99592}" dt="2023-05-03T09:43:02.726" v="1931" actId="478"/>
          <ac:picMkLst>
            <pc:docMk/>
            <pc:sldMk cId="1683901446" sldId="309"/>
            <ac:picMk id="44" creationId="{2D63C84D-9A8C-6328-0A5F-A1F0757B6EE5}"/>
          </ac:picMkLst>
        </pc:picChg>
        <pc:picChg chg="add del mod">
          <ac:chgData name="Raymond Mushabe" userId="c276d7e5-a885-4d83-b838-c8f2f4dd528c" providerId="ADAL" clId="{BF5DCCAB-ACF6-49F3-B309-B1233DA99592}" dt="2023-05-03T09:41:58.404" v="1924" actId="478"/>
          <ac:picMkLst>
            <pc:docMk/>
            <pc:sldMk cId="1683901446" sldId="309"/>
            <ac:picMk id="46" creationId="{0E1FA46F-4DC5-C2EC-F751-ED743AB11579}"/>
          </ac:picMkLst>
        </pc:picChg>
        <pc:picChg chg="add mod">
          <ac:chgData name="Raymond Mushabe" userId="c276d7e5-a885-4d83-b838-c8f2f4dd528c" providerId="ADAL" clId="{BF5DCCAB-ACF6-49F3-B309-B1233DA99592}" dt="2023-05-03T10:34:19.284" v="1954" actId="1076"/>
          <ac:picMkLst>
            <pc:docMk/>
            <pc:sldMk cId="1683901446" sldId="309"/>
            <ac:picMk id="48" creationId="{CF950320-9CC3-0A14-9DC9-7E47B397DC8D}"/>
          </ac:picMkLst>
        </pc:picChg>
        <pc:picChg chg="add mod">
          <ac:chgData name="Raymond Mushabe" userId="c276d7e5-a885-4d83-b838-c8f2f4dd528c" providerId="ADAL" clId="{BF5DCCAB-ACF6-49F3-B309-B1233DA99592}" dt="2023-05-03T09:45:22.007" v="1941" actId="1076"/>
          <ac:picMkLst>
            <pc:docMk/>
            <pc:sldMk cId="1683901446" sldId="309"/>
            <ac:picMk id="50" creationId="{88A0F5D2-7964-B5D2-7671-BFED0CC3D7ED}"/>
          </ac:picMkLst>
        </pc:picChg>
        <pc:picChg chg="add mod">
          <ac:chgData name="Raymond Mushabe" userId="c276d7e5-a885-4d83-b838-c8f2f4dd528c" providerId="ADAL" clId="{BF5DCCAB-ACF6-49F3-B309-B1233DA99592}" dt="2023-05-03T10:34:22.688" v="1955" actId="1076"/>
          <ac:picMkLst>
            <pc:docMk/>
            <pc:sldMk cId="1683901446" sldId="309"/>
            <ac:picMk id="52" creationId="{EF2F31B7-9427-1751-0BE4-F3931D036D0B}"/>
          </ac:picMkLst>
        </pc:picChg>
        <pc:picChg chg="add mod">
          <ac:chgData name="Raymond Mushabe" userId="c276d7e5-a885-4d83-b838-c8f2f4dd528c" providerId="ADAL" clId="{BF5DCCAB-ACF6-49F3-B309-B1233DA99592}" dt="2023-05-03T10:35:59.368" v="1964" actId="1076"/>
          <ac:picMkLst>
            <pc:docMk/>
            <pc:sldMk cId="1683901446" sldId="309"/>
            <ac:picMk id="54" creationId="{D6073190-855E-191B-34A7-B39533B726A4}"/>
          </ac:picMkLst>
        </pc:picChg>
        <pc:picChg chg="add del mod">
          <ac:chgData name="Raymond Mushabe" userId="c276d7e5-a885-4d83-b838-c8f2f4dd528c" providerId="ADAL" clId="{BF5DCCAB-ACF6-49F3-B309-B1233DA99592}" dt="2023-05-03T10:42:11.730" v="1983" actId="478"/>
          <ac:picMkLst>
            <pc:docMk/>
            <pc:sldMk cId="1683901446" sldId="309"/>
            <ac:picMk id="56" creationId="{7FE3F975-DF8B-6F6C-8897-64F83C52DC07}"/>
          </ac:picMkLst>
        </pc:picChg>
        <pc:picChg chg="add del mod">
          <ac:chgData name="Raymond Mushabe" userId="c276d7e5-a885-4d83-b838-c8f2f4dd528c" providerId="ADAL" clId="{BF5DCCAB-ACF6-49F3-B309-B1233DA99592}" dt="2023-05-03T10:42:11.730" v="1983" actId="478"/>
          <ac:picMkLst>
            <pc:docMk/>
            <pc:sldMk cId="1683901446" sldId="309"/>
            <ac:picMk id="58" creationId="{47F5C6D5-EAC8-58BF-017B-18F738647A4B}"/>
          </ac:picMkLst>
        </pc:picChg>
        <pc:picChg chg="add mod">
          <ac:chgData name="Raymond Mushabe" userId="c276d7e5-a885-4d83-b838-c8f2f4dd528c" providerId="ADAL" clId="{BF5DCCAB-ACF6-49F3-B309-B1233DA99592}" dt="2023-05-03T12:35:24.751" v="2032" actId="1076"/>
          <ac:picMkLst>
            <pc:docMk/>
            <pc:sldMk cId="1683901446" sldId="309"/>
            <ac:picMk id="60" creationId="{B9999A44-CD56-8521-D0FB-BEAF8E9F81D4}"/>
          </ac:picMkLst>
        </pc:picChg>
        <pc:picChg chg="add mod">
          <ac:chgData name="Raymond Mushabe" userId="c276d7e5-a885-4d83-b838-c8f2f4dd528c" providerId="ADAL" clId="{BF5DCCAB-ACF6-49F3-B309-B1233DA99592}" dt="2023-05-03T10:42:38.247" v="1994" actId="1076"/>
          <ac:picMkLst>
            <pc:docMk/>
            <pc:sldMk cId="1683901446" sldId="309"/>
            <ac:picMk id="62" creationId="{20CA68ED-94C1-DE51-A365-2BFA3CA719B7}"/>
          </ac:picMkLst>
        </pc:picChg>
        <pc:cxnChg chg="add mod">
          <ac:chgData name="Raymond Mushabe" userId="c276d7e5-a885-4d83-b838-c8f2f4dd528c" providerId="ADAL" clId="{BF5DCCAB-ACF6-49F3-B309-B1233DA99592}" dt="2023-05-03T12:37:41.524" v="2051" actId="1076"/>
          <ac:cxnSpMkLst>
            <pc:docMk/>
            <pc:sldMk cId="1683901446" sldId="309"/>
            <ac:cxnSpMk id="64" creationId="{47F5EE2F-CA9A-CE94-C5BE-6105F13BF114}"/>
          </ac:cxnSpMkLst>
        </pc:cxnChg>
      </pc:sldChg>
      <pc:sldChg chg="addSp delSp modSp add mod">
        <pc:chgData name="Raymond Mushabe" userId="c276d7e5-a885-4d83-b838-c8f2f4dd528c" providerId="ADAL" clId="{BF5DCCAB-ACF6-49F3-B309-B1233DA99592}" dt="2023-05-03T12:33:17.082" v="2007" actId="1076"/>
        <pc:sldMkLst>
          <pc:docMk/>
          <pc:sldMk cId="3127388766" sldId="310"/>
        </pc:sldMkLst>
        <pc:spChg chg="mod">
          <ac:chgData name="Raymond Mushabe" userId="c276d7e5-a885-4d83-b838-c8f2f4dd528c" providerId="ADAL" clId="{BF5DCCAB-ACF6-49F3-B309-B1233DA99592}" dt="2023-05-03T06:45:55.024" v="939" actId="5793"/>
          <ac:spMkLst>
            <pc:docMk/>
            <pc:sldMk cId="3127388766" sldId="310"/>
            <ac:spMk id="7" creationId="{2DD738CD-B15E-8D45-B944-967A326B83F6}"/>
          </ac:spMkLst>
        </pc:spChg>
        <pc:spChg chg="mod">
          <ac:chgData name="Raymond Mushabe" userId="c276d7e5-a885-4d83-b838-c8f2f4dd528c" providerId="ADAL" clId="{BF5DCCAB-ACF6-49F3-B309-B1233DA99592}" dt="2023-05-03T08:14:03.414" v="1364" actId="313"/>
          <ac:spMkLst>
            <pc:docMk/>
            <pc:sldMk cId="3127388766" sldId="310"/>
            <ac:spMk id="8" creationId="{F920298D-73A7-824D-AD84-6E19D98D2B6C}"/>
          </ac:spMkLst>
        </pc:spChg>
        <pc:spChg chg="add mod">
          <ac:chgData name="Raymond Mushabe" userId="c276d7e5-a885-4d83-b838-c8f2f4dd528c" providerId="ADAL" clId="{BF5DCCAB-ACF6-49F3-B309-B1233DA99592}" dt="2023-05-03T09:21:59.790" v="1634" actId="255"/>
          <ac:spMkLst>
            <pc:docMk/>
            <pc:sldMk cId="3127388766" sldId="310"/>
            <ac:spMk id="26" creationId="{F50964BC-698B-1FC9-5702-C93DB03761B7}"/>
          </ac:spMkLst>
        </pc:spChg>
        <pc:spChg chg="add del mod">
          <ac:chgData name="Raymond Mushabe" userId="c276d7e5-a885-4d83-b838-c8f2f4dd528c" providerId="ADAL" clId="{BF5DCCAB-ACF6-49F3-B309-B1233DA99592}" dt="2023-05-03T08:25:57.652" v="1550"/>
          <ac:spMkLst>
            <pc:docMk/>
            <pc:sldMk cId="3127388766" sldId="310"/>
            <ac:spMk id="27" creationId="{4A4B5DDC-A953-DBD8-C54E-037B0819089D}"/>
          </ac:spMkLst>
        </pc:spChg>
        <pc:spChg chg="add del mod">
          <ac:chgData name="Raymond Mushabe" userId="c276d7e5-a885-4d83-b838-c8f2f4dd528c" providerId="ADAL" clId="{BF5DCCAB-ACF6-49F3-B309-B1233DA99592}" dt="2023-05-03T08:25:57.314" v="1549"/>
          <ac:spMkLst>
            <pc:docMk/>
            <pc:sldMk cId="3127388766" sldId="310"/>
            <ac:spMk id="28" creationId="{CD96F90C-11FF-0096-C566-48EF9539081B}"/>
          </ac:spMkLst>
        </pc:spChg>
        <pc:spChg chg="add mod">
          <ac:chgData name="Raymond Mushabe" userId="c276d7e5-a885-4d83-b838-c8f2f4dd528c" providerId="ADAL" clId="{BF5DCCAB-ACF6-49F3-B309-B1233DA99592}" dt="2023-05-03T12:33:11.055" v="2005" actId="1076"/>
          <ac:spMkLst>
            <pc:docMk/>
            <pc:sldMk cId="3127388766" sldId="310"/>
            <ac:spMk id="29" creationId="{02E7DC76-8AD9-48EC-1697-1EC758CFCA38}"/>
          </ac:spMkLst>
        </pc:spChg>
        <pc:spChg chg="add mod">
          <ac:chgData name="Raymond Mushabe" userId="c276d7e5-a885-4d83-b838-c8f2f4dd528c" providerId="ADAL" clId="{BF5DCCAB-ACF6-49F3-B309-B1233DA99592}" dt="2023-05-03T12:33:13.345" v="2006" actId="1076"/>
          <ac:spMkLst>
            <pc:docMk/>
            <pc:sldMk cId="3127388766" sldId="310"/>
            <ac:spMk id="30" creationId="{6EE162BA-A5E7-A5AA-02D7-379794336EBE}"/>
          </ac:spMkLst>
        </pc:spChg>
        <pc:spChg chg="add mod">
          <ac:chgData name="Raymond Mushabe" userId="c276d7e5-a885-4d83-b838-c8f2f4dd528c" providerId="ADAL" clId="{BF5DCCAB-ACF6-49F3-B309-B1233DA99592}" dt="2023-05-03T12:33:17.082" v="2007" actId="1076"/>
          <ac:spMkLst>
            <pc:docMk/>
            <pc:sldMk cId="3127388766" sldId="310"/>
            <ac:spMk id="31" creationId="{1C3142E0-E535-CD00-D920-5840C27BD177}"/>
          </ac:spMkLst>
        </pc:spChg>
        <pc:picChg chg="add del mod">
          <ac:chgData name="Raymond Mushabe" userId="c276d7e5-a885-4d83-b838-c8f2f4dd528c" providerId="ADAL" clId="{BF5DCCAB-ACF6-49F3-B309-B1233DA99592}" dt="2023-05-03T08:17:35.008" v="1398" actId="478"/>
          <ac:picMkLst>
            <pc:docMk/>
            <pc:sldMk cId="3127388766" sldId="310"/>
            <ac:picMk id="4" creationId="{CBCD73BE-1491-6904-6874-8B7FCFADF1D8}"/>
          </ac:picMkLst>
        </pc:picChg>
        <pc:picChg chg="add del mod">
          <ac:chgData name="Raymond Mushabe" userId="c276d7e5-a885-4d83-b838-c8f2f4dd528c" providerId="ADAL" clId="{BF5DCCAB-ACF6-49F3-B309-B1233DA99592}" dt="2023-05-03T08:17:30.291" v="1397" actId="478"/>
          <ac:picMkLst>
            <pc:docMk/>
            <pc:sldMk cId="3127388766" sldId="310"/>
            <ac:picMk id="6" creationId="{AE9F4CD0-6C99-9FA2-EF7D-854DEBA63A95}"/>
          </ac:picMkLst>
        </pc:picChg>
        <pc:picChg chg="add del mod">
          <ac:chgData name="Raymond Mushabe" userId="c276d7e5-a885-4d83-b838-c8f2f4dd528c" providerId="ADAL" clId="{BF5DCCAB-ACF6-49F3-B309-B1233DA99592}" dt="2023-05-03T08:17:35.008" v="1398" actId="478"/>
          <ac:picMkLst>
            <pc:docMk/>
            <pc:sldMk cId="3127388766" sldId="310"/>
            <ac:picMk id="10" creationId="{EB272E94-62DC-4DEB-8A53-D3D6218FD0E9}"/>
          </ac:picMkLst>
        </pc:picChg>
        <pc:picChg chg="add del mod">
          <ac:chgData name="Raymond Mushabe" userId="c276d7e5-a885-4d83-b838-c8f2f4dd528c" providerId="ADAL" clId="{BF5DCCAB-ACF6-49F3-B309-B1233DA99592}" dt="2023-05-03T08:17:35.008" v="1398" actId="478"/>
          <ac:picMkLst>
            <pc:docMk/>
            <pc:sldMk cId="3127388766" sldId="310"/>
            <ac:picMk id="13" creationId="{E579B53A-2DCA-53BC-F1DD-99C9C506F5CB}"/>
          </ac:picMkLst>
        </pc:picChg>
        <pc:picChg chg="add del mod">
          <ac:chgData name="Raymond Mushabe" userId="c276d7e5-a885-4d83-b838-c8f2f4dd528c" providerId="ADAL" clId="{BF5DCCAB-ACF6-49F3-B309-B1233DA99592}" dt="2023-05-03T08:17:35.008" v="1398" actId="478"/>
          <ac:picMkLst>
            <pc:docMk/>
            <pc:sldMk cId="3127388766" sldId="310"/>
            <ac:picMk id="15" creationId="{708B38E0-D6C4-8451-FA3C-B4239E8E20F1}"/>
          </ac:picMkLst>
        </pc:picChg>
        <pc:picChg chg="add del mod">
          <ac:chgData name="Raymond Mushabe" userId="c276d7e5-a885-4d83-b838-c8f2f4dd528c" providerId="ADAL" clId="{BF5DCCAB-ACF6-49F3-B309-B1233DA99592}" dt="2023-05-03T08:15:53.190" v="1383" actId="478"/>
          <ac:picMkLst>
            <pc:docMk/>
            <pc:sldMk cId="3127388766" sldId="310"/>
            <ac:picMk id="17" creationId="{077C3BDD-DA4B-47C5-D597-E96A40A2DBAA}"/>
          </ac:picMkLst>
        </pc:picChg>
        <pc:picChg chg="add del mod">
          <ac:chgData name="Raymond Mushabe" userId="c276d7e5-a885-4d83-b838-c8f2f4dd528c" providerId="ADAL" clId="{BF5DCCAB-ACF6-49F3-B309-B1233DA99592}" dt="2023-05-03T08:19:43.213" v="1409" actId="478"/>
          <ac:picMkLst>
            <pc:docMk/>
            <pc:sldMk cId="3127388766" sldId="310"/>
            <ac:picMk id="19" creationId="{DD9854B9-D67C-BE11-2454-4C3110A62F8F}"/>
          </ac:picMkLst>
        </pc:picChg>
        <pc:picChg chg="add mod">
          <ac:chgData name="Raymond Mushabe" userId="c276d7e5-a885-4d83-b838-c8f2f4dd528c" providerId="ADAL" clId="{BF5DCCAB-ACF6-49F3-B309-B1233DA99592}" dt="2023-05-03T08:23:34.341" v="1435" actId="1076"/>
          <ac:picMkLst>
            <pc:docMk/>
            <pc:sldMk cId="3127388766" sldId="310"/>
            <ac:picMk id="21" creationId="{B19226E0-76C1-D902-CDDF-3449F97EEF56}"/>
          </ac:picMkLst>
        </pc:picChg>
        <pc:picChg chg="add mod">
          <ac:chgData name="Raymond Mushabe" userId="c276d7e5-a885-4d83-b838-c8f2f4dd528c" providerId="ADAL" clId="{BF5DCCAB-ACF6-49F3-B309-B1233DA99592}" dt="2023-05-03T08:23:51.258" v="1439" actId="1076"/>
          <ac:picMkLst>
            <pc:docMk/>
            <pc:sldMk cId="3127388766" sldId="310"/>
            <ac:picMk id="23" creationId="{C82A2C1D-D788-886C-4DAB-666F4111BE60}"/>
          </ac:picMkLst>
        </pc:picChg>
        <pc:picChg chg="add mod">
          <ac:chgData name="Raymond Mushabe" userId="c276d7e5-a885-4d83-b838-c8f2f4dd528c" providerId="ADAL" clId="{BF5DCCAB-ACF6-49F3-B309-B1233DA99592}" dt="2023-05-03T08:23:46.235" v="1438" actId="1076"/>
          <ac:picMkLst>
            <pc:docMk/>
            <pc:sldMk cId="3127388766" sldId="310"/>
            <ac:picMk id="25" creationId="{79ED5938-3001-F742-09DA-AD6798206565}"/>
          </ac:picMkLst>
        </pc:picChg>
      </pc:sldChg>
      <pc:sldChg chg="addSp delSp modSp add mod">
        <pc:chgData name="Raymond Mushabe" userId="c276d7e5-a885-4d83-b838-c8f2f4dd528c" providerId="ADAL" clId="{BF5DCCAB-ACF6-49F3-B309-B1233DA99592}" dt="2023-05-03T13:30:42.125" v="2115" actId="313"/>
        <pc:sldMkLst>
          <pc:docMk/>
          <pc:sldMk cId="1027579936" sldId="311"/>
        </pc:sldMkLst>
        <pc:spChg chg="mod">
          <ac:chgData name="Raymond Mushabe" userId="c276d7e5-a885-4d83-b838-c8f2f4dd528c" providerId="ADAL" clId="{BF5DCCAB-ACF6-49F3-B309-B1233DA99592}" dt="2023-05-03T12:52:50.600" v="2059" actId="1076"/>
          <ac:spMkLst>
            <pc:docMk/>
            <pc:sldMk cId="1027579936" sldId="311"/>
            <ac:spMk id="7" creationId="{2DD738CD-B15E-8D45-B944-967A326B83F6}"/>
          </ac:spMkLst>
        </pc:spChg>
        <pc:spChg chg="mod">
          <ac:chgData name="Raymond Mushabe" userId="c276d7e5-a885-4d83-b838-c8f2f4dd528c" providerId="ADAL" clId="{BF5DCCAB-ACF6-49F3-B309-B1233DA99592}" dt="2023-05-03T13:30:42.125" v="2115" actId="313"/>
          <ac:spMkLst>
            <pc:docMk/>
            <pc:sldMk cId="1027579936" sldId="311"/>
            <ac:spMk id="8" creationId="{F920298D-73A7-824D-AD84-6E19D98D2B6C}"/>
          </ac:spMkLst>
        </pc:spChg>
        <pc:graphicFrameChg chg="add del mod">
          <ac:chgData name="Raymond Mushabe" userId="c276d7e5-a885-4d83-b838-c8f2f4dd528c" providerId="ADAL" clId="{BF5DCCAB-ACF6-49F3-B309-B1233DA99592}" dt="2023-05-03T12:54:57.185" v="2072" actId="478"/>
          <ac:graphicFrameMkLst>
            <pc:docMk/>
            <pc:sldMk cId="1027579936" sldId="311"/>
            <ac:graphicFrameMk id="2" creationId="{63B0D222-3107-261D-FBAC-E0EE2C2D3811}"/>
          </ac:graphicFrameMkLst>
        </pc:graphicFrameChg>
        <pc:graphicFrameChg chg="add del mod">
          <ac:chgData name="Raymond Mushabe" userId="c276d7e5-a885-4d83-b838-c8f2f4dd528c" providerId="ADAL" clId="{BF5DCCAB-ACF6-49F3-B309-B1233DA99592}" dt="2023-05-03T12:54:59.608" v="2073" actId="478"/>
          <ac:graphicFrameMkLst>
            <pc:docMk/>
            <pc:sldMk cId="1027579936" sldId="311"/>
            <ac:graphicFrameMk id="4" creationId="{ED47DEB4-1C03-FEB0-5DBA-016977A447D1}"/>
          </ac:graphicFrameMkLst>
        </pc:graphicFrameChg>
        <pc:picChg chg="add del mod">
          <ac:chgData name="Raymond Mushabe" userId="c276d7e5-a885-4d83-b838-c8f2f4dd528c" providerId="ADAL" clId="{BF5DCCAB-ACF6-49F3-B309-B1233DA99592}" dt="2023-05-03T13:02:48.945" v="2086" actId="478"/>
          <ac:picMkLst>
            <pc:docMk/>
            <pc:sldMk cId="1027579936" sldId="311"/>
            <ac:picMk id="6" creationId="{513AB7B7-FEA8-6A33-155C-B64FD37BEADD}"/>
          </ac:picMkLst>
        </pc:picChg>
        <pc:picChg chg="add del mod">
          <ac:chgData name="Raymond Mushabe" userId="c276d7e5-a885-4d83-b838-c8f2f4dd528c" providerId="ADAL" clId="{BF5DCCAB-ACF6-49F3-B309-B1233DA99592}" dt="2023-05-03T13:02:48.945" v="2086" actId="478"/>
          <ac:picMkLst>
            <pc:docMk/>
            <pc:sldMk cId="1027579936" sldId="311"/>
            <ac:picMk id="10" creationId="{E7A85B15-2028-95D9-A548-40FD59070070}"/>
          </ac:picMkLst>
        </pc:picChg>
        <pc:picChg chg="add mod">
          <ac:chgData name="Raymond Mushabe" userId="c276d7e5-a885-4d83-b838-c8f2f4dd528c" providerId="ADAL" clId="{BF5DCCAB-ACF6-49F3-B309-B1233DA99592}" dt="2023-05-03T13:29:10.764" v="2112" actId="14100"/>
          <ac:picMkLst>
            <pc:docMk/>
            <pc:sldMk cId="1027579936" sldId="311"/>
            <ac:picMk id="13" creationId="{DB652E0D-FE09-CAF5-AB41-6D1EA7C75D45}"/>
          </ac:picMkLst>
        </pc:picChg>
        <pc:picChg chg="add del mod">
          <ac:chgData name="Raymond Mushabe" userId="c276d7e5-a885-4d83-b838-c8f2f4dd528c" providerId="ADAL" clId="{BF5DCCAB-ACF6-49F3-B309-B1233DA99592}" dt="2023-05-03T13:28:37.472" v="2102" actId="478"/>
          <ac:picMkLst>
            <pc:docMk/>
            <pc:sldMk cId="1027579936" sldId="311"/>
            <ac:picMk id="15" creationId="{F667E2A7-883C-8ED4-61CE-536E398BF937}"/>
          </ac:picMkLst>
        </pc:picChg>
        <pc:picChg chg="add del mod">
          <ac:chgData name="Raymond Mushabe" userId="c276d7e5-a885-4d83-b838-c8f2f4dd528c" providerId="ADAL" clId="{BF5DCCAB-ACF6-49F3-B309-B1233DA99592}" dt="2023-05-03T13:28:46.466" v="2106" actId="478"/>
          <ac:picMkLst>
            <pc:docMk/>
            <pc:sldMk cId="1027579936" sldId="311"/>
            <ac:picMk id="17" creationId="{B515DC89-10A4-D75D-7E0B-9FD66D357DE8}"/>
          </ac:picMkLst>
        </pc:picChg>
        <pc:picChg chg="add mod">
          <ac:chgData name="Raymond Mushabe" userId="c276d7e5-a885-4d83-b838-c8f2f4dd528c" providerId="ADAL" clId="{BF5DCCAB-ACF6-49F3-B309-B1233DA99592}" dt="2023-05-03T13:29:03.426" v="2110" actId="1076"/>
          <ac:picMkLst>
            <pc:docMk/>
            <pc:sldMk cId="1027579936" sldId="311"/>
            <ac:picMk id="19" creationId="{A365A3C6-A862-15EE-C267-EB672B756661}"/>
          </ac:picMkLst>
        </pc:picChg>
      </pc:sldChg>
      <pc:sldChg chg="modSp add mod">
        <pc:chgData name="Raymond Mushabe" userId="c276d7e5-a885-4d83-b838-c8f2f4dd528c" providerId="ADAL" clId="{BF5DCCAB-ACF6-49F3-B309-B1233DA99592}" dt="2023-05-03T08:29:48.264" v="1569" actId="20577"/>
        <pc:sldMkLst>
          <pc:docMk/>
          <pc:sldMk cId="279030293" sldId="312"/>
        </pc:sldMkLst>
        <pc:spChg chg="mod">
          <ac:chgData name="Raymond Mushabe" userId="c276d7e5-a885-4d83-b838-c8f2f4dd528c" providerId="ADAL" clId="{BF5DCCAB-ACF6-49F3-B309-B1233DA99592}" dt="2023-05-03T08:29:48.264" v="1569" actId="20577"/>
          <ac:spMkLst>
            <pc:docMk/>
            <pc:sldMk cId="279030293" sldId="312"/>
            <ac:spMk id="7" creationId="{2DD738CD-B15E-8D45-B944-967A326B83F6}"/>
          </ac:spMkLst>
        </pc:spChg>
      </pc:sldChg>
      <pc:sldChg chg="add">
        <pc:chgData name="Raymond Mushabe" userId="c276d7e5-a885-4d83-b838-c8f2f4dd528c" providerId="ADAL" clId="{BF5DCCAB-ACF6-49F3-B309-B1233DA99592}" dt="2023-05-02T19:50:55.105" v="48"/>
        <pc:sldMkLst>
          <pc:docMk/>
          <pc:sldMk cId="1904959232" sldId="313"/>
        </pc:sldMkLst>
      </pc:sldChg>
    </pc:docChg>
  </pc:docChgLst>
  <pc:docChgLst>
    <pc:chgData name="Na Liu" userId="S::na.liu@uib.no::2a0df9f8-1d96-4696-abae-056e3eb78ceb" providerId="AD" clId="Web-{DF94D15F-16E7-C57C-1EA4-09A4B1E34A4B}"/>
    <pc:docChg chg="modSld">
      <pc:chgData name="Na Liu" userId="S::na.liu@uib.no::2a0df9f8-1d96-4696-abae-056e3eb78ceb" providerId="AD" clId="Web-{DF94D15F-16E7-C57C-1EA4-09A4B1E34A4B}" dt="2023-05-04T12:48:01.140" v="24" actId="20577"/>
      <pc:docMkLst>
        <pc:docMk/>
      </pc:docMkLst>
      <pc:sldChg chg="modSp">
        <pc:chgData name="Na Liu" userId="S::na.liu@uib.no::2a0df9f8-1d96-4696-abae-056e3eb78ceb" providerId="AD" clId="Web-{DF94D15F-16E7-C57C-1EA4-09A4B1E34A4B}" dt="2023-05-04T12:48:01.140" v="24" actId="20577"/>
        <pc:sldMkLst>
          <pc:docMk/>
          <pc:sldMk cId="2629281172" sldId="308"/>
        </pc:sldMkLst>
        <pc:spChg chg="mod">
          <ac:chgData name="Na Liu" userId="S::na.liu@uib.no::2a0df9f8-1d96-4696-abae-056e3eb78ceb" providerId="AD" clId="Web-{DF94D15F-16E7-C57C-1EA4-09A4B1E34A4B}" dt="2023-05-04T12:48:01.140" v="24" actId="20577"/>
          <ac:spMkLst>
            <pc:docMk/>
            <pc:sldMk cId="2629281172" sldId="308"/>
            <ac:spMk id="8" creationId="{F920298D-73A7-824D-AD84-6E19D98D2B6C}"/>
          </ac:spMkLst>
        </pc:spChg>
      </pc:sldChg>
    </pc:docChg>
  </pc:docChgLst>
  <pc:docChgLst>
    <pc:chgData name="Na Liu" userId="S::na.liu@uib.no::2a0df9f8-1d96-4696-abae-056e3eb78ceb" providerId="AD" clId="Web-{467AE59C-B182-6CF3-D302-0F5ED79305B5}"/>
    <pc:docChg chg="modSld">
      <pc:chgData name="Na Liu" userId="S::na.liu@uib.no::2a0df9f8-1d96-4696-abae-056e3eb78ceb" providerId="AD" clId="Web-{467AE59C-B182-6CF3-D302-0F5ED79305B5}" dt="2023-05-09T07:55:49.609" v="0" actId="20577"/>
      <pc:docMkLst>
        <pc:docMk/>
      </pc:docMkLst>
      <pc:sldChg chg="modSp">
        <pc:chgData name="Na Liu" userId="S::na.liu@uib.no::2a0df9f8-1d96-4696-abae-056e3eb78ceb" providerId="AD" clId="Web-{467AE59C-B182-6CF3-D302-0F5ED79305B5}" dt="2023-05-09T07:55:49.609" v="0" actId="20577"/>
        <pc:sldMkLst>
          <pc:docMk/>
          <pc:sldMk cId="3041201715" sldId="296"/>
        </pc:sldMkLst>
        <pc:spChg chg="mod">
          <ac:chgData name="Na Liu" userId="S::na.liu@uib.no::2a0df9f8-1d96-4696-abae-056e3eb78ceb" providerId="AD" clId="Web-{467AE59C-B182-6CF3-D302-0F5ED79305B5}" dt="2023-05-09T07:55:49.609" v="0" actId="20577"/>
          <ac:spMkLst>
            <pc:docMk/>
            <pc:sldMk cId="3041201715" sldId="296"/>
            <ac:spMk id="7" creationId="{2DD738CD-B15E-8D45-B944-967A326B83F6}"/>
          </ac:spMkLst>
        </pc:spChg>
      </pc:sldChg>
    </pc:docChg>
  </pc:docChgLst>
  <pc:docChgLst>
    <pc:chgData name="Na Liu" userId="S::na.liu@uib.no::2a0df9f8-1d96-4696-abae-056e3eb78ceb" providerId="AD" clId="Web-{1B7544FF-5E28-3862-186F-4E3CD2B7FA01}"/>
    <pc:docChg chg="addSld delSld modSld modSection">
      <pc:chgData name="Na Liu" userId="S::na.liu@uib.no::2a0df9f8-1d96-4696-abae-056e3eb78ceb" providerId="AD" clId="Web-{1B7544FF-5E28-3862-186F-4E3CD2B7FA01}" dt="2023-05-04T12:46:57.233" v="6"/>
      <pc:docMkLst>
        <pc:docMk/>
      </pc:docMkLst>
      <pc:sldChg chg="modSp">
        <pc:chgData name="Na Liu" userId="S::na.liu@uib.no::2a0df9f8-1d96-4696-abae-056e3eb78ceb" providerId="AD" clId="Web-{1B7544FF-5E28-3862-186F-4E3CD2B7FA01}" dt="2023-05-04T12:43:54.259" v="3" actId="1076"/>
        <pc:sldMkLst>
          <pc:docMk/>
          <pc:sldMk cId="1266840389" sldId="292"/>
        </pc:sldMkLst>
        <pc:picChg chg="mod">
          <ac:chgData name="Na Liu" userId="S::na.liu@uib.no::2a0df9f8-1d96-4696-abae-056e3eb78ceb" providerId="AD" clId="Web-{1B7544FF-5E28-3862-186F-4E3CD2B7FA01}" dt="2023-05-04T12:43:44.071" v="2" actId="1076"/>
          <ac:picMkLst>
            <pc:docMk/>
            <pc:sldMk cId="1266840389" sldId="292"/>
            <ac:picMk id="4" creationId="{CBA67CF9-5AF8-EEA8-5BBE-2049C93DF41D}"/>
          </ac:picMkLst>
        </pc:picChg>
        <pc:picChg chg="mod">
          <ac:chgData name="Na Liu" userId="S::na.liu@uib.no::2a0df9f8-1d96-4696-abae-056e3eb78ceb" providerId="AD" clId="Web-{1B7544FF-5E28-3862-186F-4E3CD2B7FA01}" dt="2023-05-04T12:43:54.259" v="3" actId="1076"/>
          <ac:picMkLst>
            <pc:docMk/>
            <pc:sldMk cId="1266840389" sldId="292"/>
            <ac:picMk id="6" creationId="{7A17E18C-CC15-0DD1-D0F6-72A2EA3F3A56}"/>
          </ac:picMkLst>
        </pc:picChg>
      </pc:sldChg>
      <pc:sldChg chg="modSp add del">
        <pc:chgData name="Na Liu" userId="S::na.liu@uib.no::2a0df9f8-1d96-4696-abae-056e3eb78ceb" providerId="AD" clId="Web-{1B7544FF-5E28-3862-186F-4E3CD2B7FA01}" dt="2023-05-04T12:46:57.233" v="6"/>
        <pc:sldMkLst>
          <pc:docMk/>
          <pc:sldMk cId="2629281172" sldId="308"/>
        </pc:sldMkLst>
        <pc:picChg chg="mod">
          <ac:chgData name="Na Liu" userId="S::na.liu@uib.no::2a0df9f8-1d96-4696-abae-056e3eb78ceb" providerId="AD" clId="Web-{1B7544FF-5E28-3862-186F-4E3CD2B7FA01}" dt="2023-05-04T12:44:43.886" v="4" actId="1076"/>
          <ac:picMkLst>
            <pc:docMk/>
            <pc:sldMk cId="2629281172" sldId="308"/>
            <ac:picMk id="2" creationId="{60E5BD1A-5459-46CD-C75F-5D3F670729A9}"/>
          </ac:picMkLst>
        </pc:picChg>
      </pc:sldChg>
      <pc:sldChg chg="modSp">
        <pc:chgData name="Na Liu" userId="S::na.liu@uib.no::2a0df9f8-1d96-4696-abae-056e3eb78ceb" providerId="AD" clId="Web-{1B7544FF-5E28-3862-186F-4E3CD2B7FA01}" dt="2023-05-04T12:22:06.942" v="1" actId="14100"/>
        <pc:sldMkLst>
          <pc:docMk/>
          <pc:sldMk cId="1683901446" sldId="309"/>
        </pc:sldMkLst>
        <pc:spChg chg="mod">
          <ac:chgData name="Na Liu" userId="S::na.liu@uib.no::2a0df9f8-1d96-4696-abae-056e3eb78ceb" providerId="AD" clId="Web-{1B7544FF-5E28-3862-186F-4E3CD2B7FA01}" dt="2023-05-04T12:22:06.942" v="1" actId="14100"/>
          <ac:spMkLst>
            <pc:docMk/>
            <pc:sldMk cId="1683901446" sldId="309"/>
            <ac:spMk id="7" creationId="{2DD738CD-B15E-8D45-B944-967A326B83F6}"/>
          </ac:spMkLst>
        </pc:spChg>
      </pc:sldChg>
    </pc:docChg>
  </pc:docChgLst>
  <pc:docChgLst>
    <pc:chgData name="Na Liu" userId="S::na.liu@uib.no::2a0df9f8-1d96-4696-abae-056e3eb78ceb" providerId="AD" clId="Web-{EB201551-C3F1-D712-A920-6451AD26131C}"/>
    <pc:docChg chg="addSld delSld modSection">
      <pc:chgData name="Na Liu" userId="S::na.liu@uib.no::2a0df9f8-1d96-4696-abae-056e3eb78ceb" providerId="AD" clId="Web-{EB201551-C3F1-D712-A920-6451AD26131C}" dt="2023-05-06T13:56:52.502" v="3"/>
      <pc:docMkLst>
        <pc:docMk/>
      </pc:docMkLst>
      <pc:sldChg chg="del">
        <pc:chgData name="Na Liu" userId="S::na.liu@uib.no::2a0df9f8-1d96-4696-abae-056e3eb78ceb" providerId="AD" clId="Web-{EB201551-C3F1-D712-A920-6451AD26131C}" dt="2023-05-06T13:56:52.502" v="3"/>
        <pc:sldMkLst>
          <pc:docMk/>
          <pc:sldMk cId="1476331311" sldId="263"/>
        </pc:sldMkLst>
      </pc:sldChg>
      <pc:sldChg chg="add replId">
        <pc:chgData name="Na Liu" userId="S::na.liu@uib.no::2a0df9f8-1d96-4696-abae-056e3eb78ceb" providerId="AD" clId="Web-{EB201551-C3F1-D712-A920-6451AD26131C}" dt="2023-05-06T13:55:59.391" v="0"/>
        <pc:sldMkLst>
          <pc:docMk/>
          <pc:sldMk cId="1539063623" sldId="314"/>
        </pc:sldMkLst>
      </pc:sldChg>
      <pc:sldChg chg="add del replId">
        <pc:chgData name="Na Liu" userId="S::na.liu@uib.no::2a0df9f8-1d96-4696-abae-056e3eb78ceb" providerId="AD" clId="Web-{EB201551-C3F1-D712-A920-6451AD26131C}" dt="2023-05-06T13:56:50.517" v="2"/>
        <pc:sldMkLst>
          <pc:docMk/>
          <pc:sldMk cId="3714504534" sldId="315"/>
        </pc:sldMkLst>
      </pc:sldChg>
    </pc:docChg>
  </pc:docChgLst>
  <pc:docChgLst>
    <pc:chgData name="Raymond Mushabe" userId="c276d7e5-a885-4d83-b838-c8f2f4dd528c" providerId="ADAL" clId="{B1E09CC3-E4F9-4CC4-8E1B-62930E1C743F}"/>
    <pc:docChg chg="undo custSel addSld delSld modSld sldOrd modSection">
      <pc:chgData name="Raymond Mushabe" userId="c276d7e5-a885-4d83-b838-c8f2f4dd528c" providerId="ADAL" clId="{B1E09CC3-E4F9-4CC4-8E1B-62930E1C743F}" dt="2023-05-19T12:26:48.017" v="3629" actId="20577"/>
      <pc:docMkLst>
        <pc:docMk/>
      </pc:docMkLst>
      <pc:sldChg chg="addSp delSp modSp mod">
        <pc:chgData name="Raymond Mushabe" userId="c276d7e5-a885-4d83-b838-c8f2f4dd528c" providerId="ADAL" clId="{B1E09CC3-E4F9-4CC4-8E1B-62930E1C743F}" dt="2023-05-15T11:53:33.842" v="2305" actId="255"/>
        <pc:sldMkLst>
          <pc:docMk/>
          <pc:sldMk cId="1664325197" sldId="268"/>
        </pc:sldMkLst>
        <pc:spChg chg="mod">
          <ac:chgData name="Raymond Mushabe" userId="c276d7e5-a885-4d83-b838-c8f2f4dd528c" providerId="ADAL" clId="{B1E09CC3-E4F9-4CC4-8E1B-62930E1C743F}" dt="2023-05-15T11:51:28.611" v="2293" actId="20577"/>
          <ac:spMkLst>
            <pc:docMk/>
            <pc:sldMk cId="1664325197" sldId="268"/>
            <ac:spMk id="15" creationId="{92F5857C-0A5A-C64F-8DB0-671CC50FD29F}"/>
          </ac:spMkLst>
        </pc:spChg>
        <pc:spChg chg="mod">
          <ac:chgData name="Raymond Mushabe" userId="c276d7e5-a885-4d83-b838-c8f2f4dd528c" providerId="ADAL" clId="{B1E09CC3-E4F9-4CC4-8E1B-62930E1C743F}" dt="2023-05-15T11:53:33.842" v="2305" actId="255"/>
          <ac:spMkLst>
            <pc:docMk/>
            <pc:sldMk cId="1664325197" sldId="268"/>
            <ac:spMk id="16" creationId="{3D73EE0C-814E-B349-A9DE-746C25EA948E}"/>
          </ac:spMkLst>
        </pc:spChg>
        <pc:picChg chg="add del mod">
          <ac:chgData name="Raymond Mushabe" userId="c276d7e5-a885-4d83-b838-c8f2f4dd528c" providerId="ADAL" clId="{B1E09CC3-E4F9-4CC4-8E1B-62930E1C743F}" dt="2023-05-09T18:18:26.310" v="1243"/>
          <ac:picMkLst>
            <pc:docMk/>
            <pc:sldMk cId="1664325197" sldId="268"/>
            <ac:picMk id="3" creationId="{B9C0D7FF-1B86-0A29-543C-38BA3A8CDF6D}"/>
          </ac:picMkLst>
        </pc:picChg>
        <pc:picChg chg="add del mod">
          <ac:chgData name="Raymond Mushabe" userId="c276d7e5-a885-4d83-b838-c8f2f4dd528c" providerId="ADAL" clId="{B1E09CC3-E4F9-4CC4-8E1B-62930E1C743F}" dt="2023-05-09T18:18:24.460" v="1242"/>
          <ac:picMkLst>
            <pc:docMk/>
            <pc:sldMk cId="1664325197" sldId="268"/>
            <ac:picMk id="4" creationId="{CF4FB527-4070-502F-AF96-023D8BBA8B72}"/>
          </ac:picMkLst>
        </pc:picChg>
        <pc:picChg chg="add mod">
          <ac:chgData name="Raymond Mushabe" userId="c276d7e5-a885-4d83-b838-c8f2f4dd528c" providerId="ADAL" clId="{B1E09CC3-E4F9-4CC4-8E1B-62930E1C743F}" dt="2023-05-09T18:21:04.699" v="1257" actId="1076"/>
          <ac:picMkLst>
            <pc:docMk/>
            <pc:sldMk cId="1664325197" sldId="268"/>
            <ac:picMk id="5" creationId="{B8E3F471-0113-9C30-BDC9-2BE9F9E39394}"/>
          </ac:picMkLst>
        </pc:picChg>
      </pc:sldChg>
      <pc:sldChg chg="modSp mod">
        <pc:chgData name="Raymond Mushabe" userId="c276d7e5-a885-4d83-b838-c8f2f4dd528c" providerId="ADAL" clId="{B1E09CC3-E4F9-4CC4-8E1B-62930E1C743F}" dt="2023-05-10T10:33:58.225" v="1673" actId="20577"/>
        <pc:sldMkLst>
          <pc:docMk/>
          <pc:sldMk cId="3265180320" sldId="269"/>
        </pc:sldMkLst>
        <pc:spChg chg="mod">
          <ac:chgData name="Raymond Mushabe" userId="c276d7e5-a885-4d83-b838-c8f2f4dd528c" providerId="ADAL" clId="{B1E09CC3-E4F9-4CC4-8E1B-62930E1C743F}" dt="2023-05-10T10:33:58.225" v="1673" actId="20577"/>
          <ac:spMkLst>
            <pc:docMk/>
            <pc:sldMk cId="3265180320" sldId="269"/>
            <ac:spMk id="19" creationId="{3BBDCC93-2C33-B818-AEB7-563394351114}"/>
          </ac:spMkLst>
        </pc:spChg>
        <pc:spChg chg="mod">
          <ac:chgData name="Raymond Mushabe" userId="c276d7e5-a885-4d83-b838-c8f2f4dd528c" providerId="ADAL" clId="{B1E09CC3-E4F9-4CC4-8E1B-62930E1C743F}" dt="2023-05-10T10:33:19.864" v="1665" actId="20577"/>
          <ac:spMkLst>
            <pc:docMk/>
            <pc:sldMk cId="3265180320" sldId="269"/>
            <ac:spMk id="21" creationId="{3FD98741-0F8F-9C98-AE6D-C57BEEA14252}"/>
          </ac:spMkLst>
        </pc:spChg>
      </pc:sldChg>
      <pc:sldChg chg="del">
        <pc:chgData name="Raymond Mushabe" userId="c276d7e5-a885-4d83-b838-c8f2f4dd528c" providerId="ADAL" clId="{B1E09CC3-E4F9-4CC4-8E1B-62930E1C743F}" dt="2023-05-04T15:12:14.657" v="9" actId="47"/>
        <pc:sldMkLst>
          <pc:docMk/>
          <pc:sldMk cId="1512502877" sldId="270"/>
        </pc:sldMkLst>
      </pc:sldChg>
      <pc:sldChg chg="del">
        <pc:chgData name="Raymond Mushabe" userId="c276d7e5-a885-4d83-b838-c8f2f4dd528c" providerId="ADAL" clId="{B1E09CC3-E4F9-4CC4-8E1B-62930E1C743F}" dt="2023-05-04T15:12:14.657" v="9" actId="47"/>
        <pc:sldMkLst>
          <pc:docMk/>
          <pc:sldMk cId="2698693448" sldId="280"/>
        </pc:sldMkLst>
      </pc:sldChg>
      <pc:sldChg chg="addSp delSp modSp mod">
        <pc:chgData name="Raymond Mushabe" userId="c276d7e5-a885-4d83-b838-c8f2f4dd528c" providerId="ADAL" clId="{B1E09CC3-E4F9-4CC4-8E1B-62930E1C743F}" dt="2023-05-19T12:22:06.640" v="3587" actId="1076"/>
        <pc:sldMkLst>
          <pc:docMk/>
          <pc:sldMk cId="4107765267" sldId="283"/>
        </pc:sldMkLst>
        <pc:spChg chg="mod">
          <ac:chgData name="Raymond Mushabe" userId="c276d7e5-a885-4d83-b838-c8f2f4dd528c" providerId="ADAL" clId="{B1E09CC3-E4F9-4CC4-8E1B-62930E1C743F}" dt="2023-05-09T18:29:50.508" v="1422" actId="14100"/>
          <ac:spMkLst>
            <pc:docMk/>
            <pc:sldMk cId="4107765267" sldId="283"/>
            <ac:spMk id="7" creationId="{2DD738CD-B15E-8D45-B944-967A326B83F6}"/>
          </ac:spMkLst>
        </pc:spChg>
        <pc:spChg chg="mod">
          <ac:chgData name="Raymond Mushabe" userId="c276d7e5-a885-4d83-b838-c8f2f4dd528c" providerId="ADAL" clId="{B1E09CC3-E4F9-4CC4-8E1B-62930E1C743F}" dt="2023-05-09T18:29:58.222" v="1424" actId="14100"/>
          <ac:spMkLst>
            <pc:docMk/>
            <pc:sldMk cId="4107765267" sldId="283"/>
            <ac:spMk id="8" creationId="{F920298D-73A7-824D-AD84-6E19D98D2B6C}"/>
          </ac:spMkLst>
        </pc:spChg>
        <pc:spChg chg="mod">
          <ac:chgData name="Raymond Mushabe" userId="c276d7e5-a885-4d83-b838-c8f2f4dd528c" providerId="ADAL" clId="{B1E09CC3-E4F9-4CC4-8E1B-62930E1C743F}" dt="2023-05-19T12:22:06.640" v="3587" actId="1076"/>
          <ac:spMkLst>
            <pc:docMk/>
            <pc:sldMk cId="4107765267" sldId="283"/>
            <ac:spMk id="13" creationId="{ED82EE77-0FB6-F8B7-C22B-FF87BF24977B}"/>
          </ac:spMkLst>
        </pc:spChg>
        <pc:spChg chg="del mod">
          <ac:chgData name="Raymond Mushabe" userId="c276d7e5-a885-4d83-b838-c8f2f4dd528c" providerId="ADAL" clId="{B1E09CC3-E4F9-4CC4-8E1B-62930E1C743F}" dt="2023-05-15T13:29:50.557" v="2395" actId="478"/>
          <ac:spMkLst>
            <pc:docMk/>
            <pc:sldMk cId="4107765267" sldId="283"/>
            <ac:spMk id="16" creationId="{1765014A-B744-F9BD-2B66-31EF930BDBE0}"/>
          </ac:spMkLst>
        </pc:spChg>
        <pc:spChg chg="mod">
          <ac:chgData name="Raymond Mushabe" userId="c276d7e5-a885-4d83-b838-c8f2f4dd528c" providerId="ADAL" clId="{B1E09CC3-E4F9-4CC4-8E1B-62930E1C743F}" dt="2023-05-19T12:21:43.110" v="3581" actId="1076"/>
          <ac:spMkLst>
            <pc:docMk/>
            <pc:sldMk cId="4107765267" sldId="283"/>
            <ac:spMk id="17" creationId="{822CF0C8-7D06-6C87-DDE5-73E253BDA741}"/>
          </ac:spMkLst>
        </pc:spChg>
        <pc:spChg chg="del mod">
          <ac:chgData name="Raymond Mushabe" userId="c276d7e5-a885-4d83-b838-c8f2f4dd528c" providerId="ADAL" clId="{B1E09CC3-E4F9-4CC4-8E1B-62930E1C743F}" dt="2023-05-15T13:29:49.082" v="2394" actId="478"/>
          <ac:spMkLst>
            <pc:docMk/>
            <pc:sldMk cId="4107765267" sldId="283"/>
            <ac:spMk id="18" creationId="{A7791589-5C8F-0630-3BEA-B2ACDAC17194}"/>
          </ac:spMkLst>
        </pc:spChg>
        <pc:grpChg chg="add del mod">
          <ac:chgData name="Raymond Mushabe" userId="c276d7e5-a885-4d83-b838-c8f2f4dd528c" providerId="ADAL" clId="{B1E09CC3-E4F9-4CC4-8E1B-62930E1C743F}" dt="2023-05-15T13:29:45.557" v="2391" actId="478"/>
          <ac:grpSpMkLst>
            <pc:docMk/>
            <pc:sldMk cId="4107765267" sldId="283"/>
            <ac:grpSpMk id="5" creationId="{0F29FF14-7975-8D70-ED82-C4605D9F7E34}"/>
          </ac:grpSpMkLst>
        </pc:grpChg>
        <pc:grpChg chg="add del mod">
          <ac:chgData name="Raymond Mushabe" userId="c276d7e5-a885-4d83-b838-c8f2f4dd528c" providerId="ADAL" clId="{B1E09CC3-E4F9-4CC4-8E1B-62930E1C743F}" dt="2023-05-15T13:29:22.539" v="2388"/>
          <ac:grpSpMkLst>
            <pc:docMk/>
            <pc:sldMk cId="4107765267" sldId="283"/>
            <ac:grpSpMk id="6" creationId="{181EA7C8-06FA-EC3A-F115-0C11534B890E}"/>
          </ac:grpSpMkLst>
        </pc:grpChg>
        <pc:grpChg chg="mod">
          <ac:chgData name="Raymond Mushabe" userId="c276d7e5-a885-4d83-b838-c8f2f4dd528c" providerId="ADAL" clId="{B1E09CC3-E4F9-4CC4-8E1B-62930E1C743F}" dt="2023-05-09T18:28:48.516" v="1406" actId="571"/>
          <ac:grpSpMkLst>
            <pc:docMk/>
            <pc:sldMk cId="4107765267" sldId="283"/>
            <ac:grpSpMk id="9" creationId="{CFD85C6F-E0CB-17DE-2DE3-ECFC8E08AD55}"/>
          </ac:grpSpMkLst>
        </pc:grpChg>
        <pc:grpChg chg="mod">
          <ac:chgData name="Raymond Mushabe" userId="c276d7e5-a885-4d83-b838-c8f2f4dd528c" providerId="ADAL" clId="{B1E09CC3-E4F9-4CC4-8E1B-62930E1C743F}" dt="2023-05-09T18:28:48.516" v="1406" actId="571"/>
          <ac:grpSpMkLst>
            <pc:docMk/>
            <pc:sldMk cId="4107765267" sldId="283"/>
            <ac:grpSpMk id="14" creationId="{D375FAEB-FAA3-C765-7287-6D83BE55BCA1}"/>
          </ac:grpSpMkLst>
        </pc:grpChg>
        <pc:grpChg chg="mod">
          <ac:chgData name="Raymond Mushabe" userId="c276d7e5-a885-4d83-b838-c8f2f4dd528c" providerId="ADAL" clId="{B1E09CC3-E4F9-4CC4-8E1B-62930E1C743F}" dt="2023-05-15T13:29:10.401" v="2385"/>
          <ac:grpSpMkLst>
            <pc:docMk/>
            <pc:sldMk cId="4107765267" sldId="283"/>
            <ac:grpSpMk id="21" creationId="{C15CC99A-BB73-78AB-E9DC-761D8E104A25}"/>
          </ac:grpSpMkLst>
        </pc:grpChg>
        <pc:grpChg chg="mod">
          <ac:chgData name="Raymond Mushabe" userId="c276d7e5-a885-4d83-b838-c8f2f4dd528c" providerId="ADAL" clId="{B1E09CC3-E4F9-4CC4-8E1B-62930E1C743F}" dt="2023-05-15T13:29:10.401" v="2385"/>
          <ac:grpSpMkLst>
            <pc:docMk/>
            <pc:sldMk cId="4107765267" sldId="283"/>
            <ac:grpSpMk id="23" creationId="{D90222F3-D3F9-E1EE-F228-41965251E0CD}"/>
          </ac:grpSpMkLst>
        </pc:grpChg>
        <pc:grpChg chg="del">
          <ac:chgData name="Raymond Mushabe" userId="c276d7e5-a885-4d83-b838-c8f2f4dd528c" providerId="ADAL" clId="{B1E09CC3-E4F9-4CC4-8E1B-62930E1C743F}" dt="2023-05-09T18:29:16.426" v="1409" actId="478"/>
          <ac:grpSpMkLst>
            <pc:docMk/>
            <pc:sldMk cId="4107765267" sldId="283"/>
            <ac:grpSpMk id="59" creationId="{091786D0-928D-F787-D316-9252157AF2F4}"/>
          </ac:grpSpMkLst>
        </pc:grpChg>
        <pc:picChg chg="add del mod">
          <ac:chgData name="Raymond Mushabe" userId="c276d7e5-a885-4d83-b838-c8f2f4dd528c" providerId="ADAL" clId="{B1E09CC3-E4F9-4CC4-8E1B-62930E1C743F}" dt="2023-05-15T13:29:43.485" v="2389" actId="478"/>
          <ac:picMkLst>
            <pc:docMk/>
            <pc:sldMk cId="4107765267" sldId="283"/>
            <ac:picMk id="2" creationId="{B1AB67E2-D6EC-DFD8-EBE3-E97A4CCBA02A}"/>
          </ac:picMkLst>
        </pc:picChg>
        <pc:picChg chg="add mod">
          <ac:chgData name="Raymond Mushabe" userId="c276d7e5-a885-4d83-b838-c8f2f4dd528c" providerId="ADAL" clId="{B1E09CC3-E4F9-4CC4-8E1B-62930E1C743F}" dt="2023-05-19T12:21:55.369" v="3585" actId="1076"/>
          <ac:picMkLst>
            <pc:docMk/>
            <pc:sldMk cId="4107765267" sldId="283"/>
            <ac:picMk id="4" creationId="{5EA151A3-F08B-6B5D-4055-1F0D382ED2E2}"/>
          </ac:picMkLst>
        </pc:picChg>
        <pc:picChg chg="del mod">
          <ac:chgData name="Raymond Mushabe" userId="c276d7e5-a885-4d83-b838-c8f2f4dd528c" providerId="ADAL" clId="{B1E09CC3-E4F9-4CC4-8E1B-62930E1C743F}" dt="2023-05-09T18:29:12.992" v="1408" actId="478"/>
          <ac:picMkLst>
            <pc:docMk/>
            <pc:sldMk cId="4107765267" sldId="283"/>
            <ac:picMk id="6" creationId="{D4BFB17B-C2A1-AE25-633E-D8534FAFA360}"/>
          </ac:picMkLst>
        </pc:picChg>
        <pc:picChg chg="del mod">
          <ac:chgData name="Raymond Mushabe" userId="c276d7e5-a885-4d83-b838-c8f2f4dd528c" providerId="ADAL" clId="{B1E09CC3-E4F9-4CC4-8E1B-62930E1C743F}" dt="2023-05-15T13:29:47.161" v="2392" actId="478"/>
          <ac:picMkLst>
            <pc:docMk/>
            <pc:sldMk cId="4107765267" sldId="283"/>
            <ac:picMk id="12" creationId="{205A968E-1465-9C14-C348-E251C2694E38}"/>
          </ac:picMkLst>
        </pc:picChg>
        <pc:picChg chg="add mod">
          <ac:chgData name="Raymond Mushabe" userId="c276d7e5-a885-4d83-b838-c8f2f4dd528c" providerId="ADAL" clId="{B1E09CC3-E4F9-4CC4-8E1B-62930E1C743F}" dt="2023-05-09T18:29:51.109" v="1423" actId="571"/>
          <ac:picMkLst>
            <pc:docMk/>
            <pc:sldMk cId="4107765267" sldId="283"/>
            <ac:picMk id="21" creationId="{8B46A8BC-CA82-B2D0-C68C-4E2DF5A12772}"/>
          </ac:picMkLst>
        </pc:picChg>
        <pc:picChg chg="add mod">
          <ac:chgData name="Raymond Mushabe" userId="c276d7e5-a885-4d83-b838-c8f2f4dd528c" providerId="ADAL" clId="{B1E09CC3-E4F9-4CC4-8E1B-62930E1C743F}" dt="2023-05-09T18:29:51.109" v="1423" actId="571"/>
          <ac:picMkLst>
            <pc:docMk/>
            <pc:sldMk cId="4107765267" sldId="283"/>
            <ac:picMk id="22" creationId="{CB77415D-6F60-6526-014B-6B938DDE4C90}"/>
          </ac:picMkLst>
        </pc:picChg>
        <pc:picChg chg="add mod">
          <ac:chgData name="Raymond Mushabe" userId="c276d7e5-a885-4d83-b838-c8f2f4dd528c" providerId="ADAL" clId="{B1E09CC3-E4F9-4CC4-8E1B-62930E1C743F}" dt="2023-05-09T18:29:47.301" v="1417" actId="571"/>
          <ac:picMkLst>
            <pc:docMk/>
            <pc:sldMk cId="4107765267" sldId="283"/>
            <ac:picMk id="23" creationId="{B51A954E-71FD-85BF-2F39-D6AFA2BD7D9F}"/>
          </ac:picMkLst>
        </pc:picChg>
        <pc:picChg chg="add mod">
          <ac:chgData name="Raymond Mushabe" userId="c276d7e5-a885-4d83-b838-c8f2f4dd528c" providerId="ADAL" clId="{B1E09CC3-E4F9-4CC4-8E1B-62930E1C743F}" dt="2023-05-09T18:29:47.301" v="1417" actId="571"/>
          <ac:picMkLst>
            <pc:docMk/>
            <pc:sldMk cId="4107765267" sldId="283"/>
            <ac:picMk id="24" creationId="{1A44BDB5-AF21-8927-71A9-79DED1CB3402}"/>
          </ac:picMkLst>
        </pc:picChg>
        <pc:picChg chg="add mod">
          <ac:chgData name="Raymond Mushabe" userId="c276d7e5-a885-4d83-b838-c8f2f4dd528c" providerId="ADAL" clId="{B1E09CC3-E4F9-4CC4-8E1B-62930E1C743F}" dt="2023-05-09T18:29:47.301" v="1417" actId="571"/>
          <ac:picMkLst>
            <pc:docMk/>
            <pc:sldMk cId="4107765267" sldId="283"/>
            <ac:picMk id="25" creationId="{BF18695D-8D8C-BD23-0ADC-2B5D0337F4B7}"/>
          </ac:picMkLst>
        </pc:picChg>
        <pc:picChg chg="del mod">
          <ac:chgData name="Raymond Mushabe" userId="c276d7e5-a885-4d83-b838-c8f2f4dd528c" providerId="ADAL" clId="{B1E09CC3-E4F9-4CC4-8E1B-62930E1C743F}" dt="2023-05-09T18:29:12.992" v="1408" actId="478"/>
          <ac:picMkLst>
            <pc:docMk/>
            <pc:sldMk cId="4107765267" sldId="283"/>
            <ac:picMk id="36" creationId="{8A7C8D15-EB9E-66AF-4F0D-B136D013A4F9}"/>
          </ac:picMkLst>
        </pc:picChg>
        <pc:cxnChg chg="mod">
          <ac:chgData name="Raymond Mushabe" userId="c276d7e5-a885-4d83-b838-c8f2f4dd528c" providerId="ADAL" clId="{B1E09CC3-E4F9-4CC4-8E1B-62930E1C743F}" dt="2023-05-09T18:28:48.516" v="1406" actId="571"/>
          <ac:cxnSpMkLst>
            <pc:docMk/>
            <pc:sldMk cId="4107765267" sldId="283"/>
            <ac:cxnSpMk id="10" creationId="{29640E99-FA4D-806D-48DC-86C1EC02C7A8}"/>
          </ac:cxnSpMkLst>
        </pc:cxnChg>
        <pc:cxnChg chg="mod">
          <ac:chgData name="Raymond Mushabe" userId="c276d7e5-a885-4d83-b838-c8f2f4dd528c" providerId="ADAL" clId="{B1E09CC3-E4F9-4CC4-8E1B-62930E1C743F}" dt="2023-05-09T18:28:48.516" v="1406" actId="571"/>
          <ac:cxnSpMkLst>
            <pc:docMk/>
            <pc:sldMk cId="4107765267" sldId="283"/>
            <ac:cxnSpMk id="15" creationId="{0ABAA9F4-7AC8-2DFD-C0F7-F2F072DD0677}"/>
          </ac:cxnSpMkLst>
        </pc:cxnChg>
        <pc:cxnChg chg="mod">
          <ac:chgData name="Raymond Mushabe" userId="c276d7e5-a885-4d83-b838-c8f2f4dd528c" providerId="ADAL" clId="{B1E09CC3-E4F9-4CC4-8E1B-62930E1C743F}" dt="2023-05-09T18:28:48.516" v="1406" actId="571"/>
          <ac:cxnSpMkLst>
            <pc:docMk/>
            <pc:sldMk cId="4107765267" sldId="283"/>
            <ac:cxnSpMk id="19" creationId="{85DAFDF0-F4A7-43FC-2263-67CF5010D8D0}"/>
          </ac:cxnSpMkLst>
        </pc:cxnChg>
        <pc:cxnChg chg="mod">
          <ac:chgData name="Raymond Mushabe" userId="c276d7e5-a885-4d83-b838-c8f2f4dd528c" providerId="ADAL" clId="{B1E09CC3-E4F9-4CC4-8E1B-62930E1C743F}" dt="2023-05-09T18:28:48.516" v="1406" actId="571"/>
          <ac:cxnSpMkLst>
            <pc:docMk/>
            <pc:sldMk cId="4107765267" sldId="283"/>
            <ac:cxnSpMk id="20" creationId="{5A3FD845-6C91-6DD7-C497-2EE8B9CAB552}"/>
          </ac:cxnSpMkLst>
        </pc:cxnChg>
        <pc:cxnChg chg="mod">
          <ac:chgData name="Raymond Mushabe" userId="c276d7e5-a885-4d83-b838-c8f2f4dd528c" providerId="ADAL" clId="{B1E09CC3-E4F9-4CC4-8E1B-62930E1C743F}" dt="2023-05-15T13:29:10.401" v="2385"/>
          <ac:cxnSpMkLst>
            <pc:docMk/>
            <pc:sldMk cId="4107765267" sldId="283"/>
            <ac:cxnSpMk id="22" creationId="{F21EB8D4-FAD4-1C05-069B-E4E3E8DFC062}"/>
          </ac:cxnSpMkLst>
        </pc:cxnChg>
        <pc:cxnChg chg="mod">
          <ac:chgData name="Raymond Mushabe" userId="c276d7e5-a885-4d83-b838-c8f2f4dd528c" providerId="ADAL" clId="{B1E09CC3-E4F9-4CC4-8E1B-62930E1C743F}" dt="2023-05-15T13:29:10.401" v="2385"/>
          <ac:cxnSpMkLst>
            <pc:docMk/>
            <pc:sldMk cId="4107765267" sldId="283"/>
            <ac:cxnSpMk id="24" creationId="{CABF2EA7-D6B6-9F6E-F41D-5D492117E75E}"/>
          </ac:cxnSpMkLst>
        </pc:cxnChg>
        <pc:cxnChg chg="mod">
          <ac:chgData name="Raymond Mushabe" userId="c276d7e5-a885-4d83-b838-c8f2f4dd528c" providerId="ADAL" clId="{B1E09CC3-E4F9-4CC4-8E1B-62930E1C743F}" dt="2023-05-15T13:29:10.401" v="2385"/>
          <ac:cxnSpMkLst>
            <pc:docMk/>
            <pc:sldMk cId="4107765267" sldId="283"/>
            <ac:cxnSpMk id="25" creationId="{A3B9E20D-3718-C525-2FC8-E6A85A9745E6}"/>
          </ac:cxnSpMkLst>
        </pc:cxnChg>
        <pc:cxnChg chg="mod">
          <ac:chgData name="Raymond Mushabe" userId="c276d7e5-a885-4d83-b838-c8f2f4dd528c" providerId="ADAL" clId="{B1E09CC3-E4F9-4CC4-8E1B-62930E1C743F}" dt="2023-05-15T13:29:10.401" v="2385"/>
          <ac:cxnSpMkLst>
            <pc:docMk/>
            <pc:sldMk cId="4107765267" sldId="283"/>
            <ac:cxnSpMk id="26" creationId="{38737F38-6784-223C-850E-5F744F0214D4}"/>
          </ac:cxnSpMkLst>
        </pc:cxnChg>
        <pc:cxnChg chg="add mod">
          <ac:chgData name="Raymond Mushabe" userId="c276d7e5-a885-4d83-b838-c8f2f4dd528c" providerId="ADAL" clId="{B1E09CC3-E4F9-4CC4-8E1B-62930E1C743F}" dt="2023-05-19T12:21:32.093" v="3580" actId="1076"/>
          <ac:cxnSpMkLst>
            <pc:docMk/>
            <pc:sldMk cId="4107765267" sldId="283"/>
            <ac:cxnSpMk id="27" creationId="{D639656C-E82D-DC1C-E7A7-F1D21CE57CF7}"/>
          </ac:cxnSpMkLst>
        </pc:cxnChg>
      </pc:sldChg>
      <pc:sldChg chg="modSp mod">
        <pc:chgData name="Raymond Mushabe" userId="c276d7e5-a885-4d83-b838-c8f2f4dd528c" providerId="ADAL" clId="{B1E09CC3-E4F9-4CC4-8E1B-62930E1C743F}" dt="2023-05-19T12:18:09.113" v="3500" actId="20577"/>
        <pc:sldMkLst>
          <pc:docMk/>
          <pc:sldMk cId="866283837" sldId="285"/>
        </pc:sldMkLst>
        <pc:spChg chg="mod">
          <ac:chgData name="Raymond Mushabe" userId="c276d7e5-a885-4d83-b838-c8f2f4dd528c" providerId="ADAL" clId="{B1E09CC3-E4F9-4CC4-8E1B-62930E1C743F}" dt="2023-05-19T12:17:13.654" v="3499" actId="20577"/>
          <ac:spMkLst>
            <pc:docMk/>
            <pc:sldMk cId="866283837" sldId="285"/>
            <ac:spMk id="7" creationId="{2DD738CD-B15E-8D45-B944-967A326B83F6}"/>
          </ac:spMkLst>
        </pc:spChg>
        <pc:spChg chg="mod">
          <ac:chgData name="Raymond Mushabe" userId="c276d7e5-a885-4d83-b838-c8f2f4dd528c" providerId="ADAL" clId="{B1E09CC3-E4F9-4CC4-8E1B-62930E1C743F}" dt="2023-05-19T12:18:09.113" v="3500" actId="20577"/>
          <ac:spMkLst>
            <pc:docMk/>
            <pc:sldMk cId="866283837" sldId="285"/>
            <ac:spMk id="8" creationId="{F920298D-73A7-824D-AD84-6E19D98D2B6C}"/>
          </ac:spMkLst>
        </pc:spChg>
      </pc:sldChg>
      <pc:sldChg chg="del">
        <pc:chgData name="Raymond Mushabe" userId="c276d7e5-a885-4d83-b838-c8f2f4dd528c" providerId="ADAL" clId="{B1E09CC3-E4F9-4CC4-8E1B-62930E1C743F}" dt="2023-05-04T15:12:14.657" v="9" actId="47"/>
        <pc:sldMkLst>
          <pc:docMk/>
          <pc:sldMk cId="3019814155" sldId="288"/>
        </pc:sldMkLst>
      </pc:sldChg>
      <pc:sldChg chg="addSp delSp modSp mod">
        <pc:chgData name="Raymond Mushabe" userId="c276d7e5-a885-4d83-b838-c8f2f4dd528c" providerId="ADAL" clId="{B1E09CC3-E4F9-4CC4-8E1B-62930E1C743F}" dt="2023-05-19T12:16:02.933" v="3482" actId="1076"/>
        <pc:sldMkLst>
          <pc:docMk/>
          <pc:sldMk cId="1266840389" sldId="292"/>
        </pc:sldMkLst>
        <pc:spChg chg="add mod">
          <ac:chgData name="Raymond Mushabe" userId="c276d7e5-a885-4d83-b838-c8f2f4dd528c" providerId="ADAL" clId="{B1E09CC3-E4F9-4CC4-8E1B-62930E1C743F}" dt="2023-05-19T12:15:43.458" v="3472" actId="1076"/>
          <ac:spMkLst>
            <pc:docMk/>
            <pc:sldMk cId="1266840389" sldId="292"/>
            <ac:spMk id="6" creationId="{B106778B-B6DE-9475-6078-CC09F76A17A8}"/>
          </ac:spMkLst>
        </pc:spChg>
        <pc:spChg chg="mod">
          <ac:chgData name="Raymond Mushabe" userId="c276d7e5-a885-4d83-b838-c8f2f4dd528c" providerId="ADAL" clId="{B1E09CC3-E4F9-4CC4-8E1B-62930E1C743F}" dt="2023-05-16T21:20:16.086" v="2646" actId="403"/>
          <ac:spMkLst>
            <pc:docMk/>
            <pc:sldMk cId="1266840389" sldId="292"/>
            <ac:spMk id="7" creationId="{2DD738CD-B15E-8D45-B944-967A326B83F6}"/>
          </ac:spMkLst>
        </pc:spChg>
        <pc:spChg chg="mod">
          <ac:chgData name="Raymond Mushabe" userId="c276d7e5-a885-4d83-b838-c8f2f4dd528c" providerId="ADAL" clId="{B1E09CC3-E4F9-4CC4-8E1B-62930E1C743F}" dt="2023-05-19T12:13:42.024" v="3432" actId="1076"/>
          <ac:spMkLst>
            <pc:docMk/>
            <pc:sldMk cId="1266840389" sldId="292"/>
            <ac:spMk id="8" creationId="{F920298D-73A7-824D-AD84-6E19D98D2B6C}"/>
          </ac:spMkLst>
        </pc:spChg>
        <pc:spChg chg="mod">
          <ac:chgData name="Raymond Mushabe" userId="c276d7e5-a885-4d83-b838-c8f2f4dd528c" providerId="ADAL" clId="{B1E09CC3-E4F9-4CC4-8E1B-62930E1C743F}" dt="2023-05-19T12:13:01.867" v="3426" actId="1076"/>
          <ac:spMkLst>
            <pc:docMk/>
            <pc:sldMk cId="1266840389" sldId="292"/>
            <ac:spMk id="9" creationId="{55A4FF72-0B8B-4473-D352-2B2F17583156}"/>
          </ac:spMkLst>
        </pc:spChg>
        <pc:spChg chg="add mod">
          <ac:chgData name="Raymond Mushabe" userId="c276d7e5-a885-4d83-b838-c8f2f4dd528c" providerId="ADAL" clId="{B1E09CC3-E4F9-4CC4-8E1B-62930E1C743F}" dt="2023-05-19T12:15:15.586" v="3462" actId="1076"/>
          <ac:spMkLst>
            <pc:docMk/>
            <pc:sldMk cId="1266840389" sldId="292"/>
            <ac:spMk id="11" creationId="{29B7A66B-20E3-EF6D-4014-58F0BB976340}"/>
          </ac:spMkLst>
        </pc:spChg>
        <pc:spChg chg="add mod">
          <ac:chgData name="Raymond Mushabe" userId="c276d7e5-a885-4d83-b838-c8f2f4dd528c" providerId="ADAL" clId="{B1E09CC3-E4F9-4CC4-8E1B-62930E1C743F}" dt="2023-05-19T12:16:02.933" v="3482" actId="1076"/>
          <ac:spMkLst>
            <pc:docMk/>
            <pc:sldMk cId="1266840389" sldId="292"/>
            <ac:spMk id="13" creationId="{59F1458C-469E-8E72-2C3D-B303656A1CAC}"/>
          </ac:spMkLst>
        </pc:spChg>
        <pc:spChg chg="add mod">
          <ac:chgData name="Raymond Mushabe" userId="c276d7e5-a885-4d83-b838-c8f2f4dd528c" providerId="ADAL" clId="{B1E09CC3-E4F9-4CC4-8E1B-62930E1C743F}" dt="2023-05-19T12:14:31.922" v="3449" actId="1076"/>
          <ac:spMkLst>
            <pc:docMk/>
            <pc:sldMk cId="1266840389" sldId="292"/>
            <ac:spMk id="15" creationId="{9968CAD2-6487-3D97-2C0C-15AAABA60B2C}"/>
          </ac:spMkLst>
        </pc:spChg>
        <pc:spChg chg="add mod">
          <ac:chgData name="Raymond Mushabe" userId="c276d7e5-a885-4d83-b838-c8f2f4dd528c" providerId="ADAL" clId="{B1E09CC3-E4F9-4CC4-8E1B-62930E1C743F}" dt="2023-05-16T21:18:08.692" v="2636" actId="404"/>
          <ac:spMkLst>
            <pc:docMk/>
            <pc:sldMk cId="1266840389" sldId="292"/>
            <ac:spMk id="17" creationId="{EE094786-7715-1ACB-DA94-AFEB6DFDC0E2}"/>
          </ac:spMkLst>
        </pc:spChg>
        <pc:spChg chg="add del mod">
          <ac:chgData name="Raymond Mushabe" userId="c276d7e5-a885-4d83-b838-c8f2f4dd528c" providerId="ADAL" clId="{B1E09CC3-E4F9-4CC4-8E1B-62930E1C743F}" dt="2023-05-16T21:17:17.440" v="2632" actId="478"/>
          <ac:spMkLst>
            <pc:docMk/>
            <pc:sldMk cId="1266840389" sldId="292"/>
            <ac:spMk id="18" creationId="{3A398499-AB46-A083-849E-059AD2FF5660}"/>
          </ac:spMkLst>
        </pc:spChg>
        <pc:spChg chg="add mod">
          <ac:chgData name="Raymond Mushabe" userId="c276d7e5-a885-4d83-b838-c8f2f4dd528c" providerId="ADAL" clId="{B1E09CC3-E4F9-4CC4-8E1B-62930E1C743F}" dt="2023-05-16T21:18:05.406" v="2634" actId="404"/>
          <ac:spMkLst>
            <pc:docMk/>
            <pc:sldMk cId="1266840389" sldId="292"/>
            <ac:spMk id="19" creationId="{C6B29750-BB21-B7CA-6A25-B662130C85FA}"/>
          </ac:spMkLst>
        </pc:spChg>
        <pc:spChg chg="add mod">
          <ac:chgData name="Raymond Mushabe" userId="c276d7e5-a885-4d83-b838-c8f2f4dd528c" providerId="ADAL" clId="{B1E09CC3-E4F9-4CC4-8E1B-62930E1C743F}" dt="2023-05-16T21:18:12.575" v="2637" actId="108"/>
          <ac:spMkLst>
            <pc:docMk/>
            <pc:sldMk cId="1266840389" sldId="292"/>
            <ac:spMk id="20" creationId="{89278CA2-F4C5-49D5-6C81-1E03F65325DA}"/>
          </ac:spMkLst>
        </pc:spChg>
        <pc:spChg chg="add mod">
          <ac:chgData name="Raymond Mushabe" userId="c276d7e5-a885-4d83-b838-c8f2f4dd528c" providerId="ADAL" clId="{B1E09CC3-E4F9-4CC4-8E1B-62930E1C743F}" dt="2023-05-16T21:18:24.531" v="2638" actId="108"/>
          <ac:spMkLst>
            <pc:docMk/>
            <pc:sldMk cId="1266840389" sldId="292"/>
            <ac:spMk id="21" creationId="{B7390EDE-7064-F06E-C812-87B207CE3D83}"/>
          </ac:spMkLst>
        </pc:spChg>
        <pc:picChg chg="add del mod">
          <ac:chgData name="Raymond Mushabe" userId="c276d7e5-a885-4d83-b838-c8f2f4dd528c" providerId="ADAL" clId="{B1E09CC3-E4F9-4CC4-8E1B-62930E1C743F}" dt="2023-05-19T12:13:23.450" v="3428"/>
          <ac:picMkLst>
            <pc:docMk/>
            <pc:sldMk cId="1266840389" sldId="292"/>
            <ac:picMk id="4" creationId="{03F4165D-F75F-D3B5-2401-0FD23062C56C}"/>
          </ac:picMkLst>
        </pc:picChg>
        <pc:picChg chg="del mod">
          <ac:chgData name="Raymond Mushabe" userId="c276d7e5-a885-4d83-b838-c8f2f4dd528c" providerId="ADAL" clId="{B1E09CC3-E4F9-4CC4-8E1B-62930E1C743F}" dt="2023-05-16T21:11:20.022" v="2546" actId="478"/>
          <ac:picMkLst>
            <pc:docMk/>
            <pc:sldMk cId="1266840389" sldId="292"/>
            <ac:picMk id="4" creationId="{CBA67CF9-5AF8-EEA8-5BBE-2049C93DF41D}"/>
          </ac:picMkLst>
        </pc:picChg>
        <pc:picChg chg="add mod">
          <ac:chgData name="Raymond Mushabe" userId="c276d7e5-a885-4d83-b838-c8f2f4dd528c" providerId="ADAL" clId="{B1E09CC3-E4F9-4CC4-8E1B-62930E1C743F}" dt="2023-05-19T12:10:10.221" v="3349" actId="1076"/>
          <ac:picMkLst>
            <pc:docMk/>
            <pc:sldMk cId="1266840389" sldId="292"/>
            <ac:picMk id="5" creationId="{86277CC4-0B06-663B-F14A-587A2B956B8C}"/>
          </ac:picMkLst>
        </pc:picChg>
        <pc:picChg chg="del">
          <ac:chgData name="Raymond Mushabe" userId="c276d7e5-a885-4d83-b838-c8f2f4dd528c" providerId="ADAL" clId="{B1E09CC3-E4F9-4CC4-8E1B-62930E1C743F}" dt="2023-05-16T21:11:22.480" v="2547" actId="478"/>
          <ac:picMkLst>
            <pc:docMk/>
            <pc:sldMk cId="1266840389" sldId="292"/>
            <ac:picMk id="6" creationId="{7A17E18C-CC15-0DD1-D0F6-72A2EA3F3A56}"/>
          </ac:picMkLst>
        </pc:picChg>
        <pc:picChg chg="add mod">
          <ac:chgData name="Raymond Mushabe" userId="c276d7e5-a885-4d83-b838-c8f2f4dd528c" providerId="ADAL" clId="{B1E09CC3-E4F9-4CC4-8E1B-62930E1C743F}" dt="2023-05-19T12:10:03.256" v="3347" actId="1076"/>
          <ac:picMkLst>
            <pc:docMk/>
            <pc:sldMk cId="1266840389" sldId="292"/>
            <ac:picMk id="12" creationId="{C124571C-BEC2-EC23-BE18-CF62B61D06CF}"/>
          </ac:picMkLst>
        </pc:picChg>
        <pc:picChg chg="add mod">
          <ac:chgData name="Raymond Mushabe" userId="c276d7e5-a885-4d83-b838-c8f2f4dd528c" providerId="ADAL" clId="{B1E09CC3-E4F9-4CC4-8E1B-62930E1C743F}" dt="2023-05-16T21:14:05.839" v="2587" actId="14100"/>
          <ac:picMkLst>
            <pc:docMk/>
            <pc:sldMk cId="1266840389" sldId="292"/>
            <ac:picMk id="14" creationId="{9FC8A3EF-0286-3742-05C2-D6302A85CB6E}"/>
          </ac:picMkLst>
        </pc:picChg>
        <pc:picChg chg="add mod">
          <ac:chgData name="Raymond Mushabe" userId="c276d7e5-a885-4d83-b838-c8f2f4dd528c" providerId="ADAL" clId="{B1E09CC3-E4F9-4CC4-8E1B-62930E1C743F}" dt="2023-05-19T12:10:09.071" v="3348" actId="14100"/>
          <ac:picMkLst>
            <pc:docMk/>
            <pc:sldMk cId="1266840389" sldId="292"/>
            <ac:picMk id="16" creationId="{BFD06161-699D-E3CF-B32A-E468871D734E}"/>
          </ac:picMkLst>
        </pc:picChg>
      </pc:sldChg>
      <pc:sldChg chg="modSp mod">
        <pc:chgData name="Raymond Mushabe" userId="c276d7e5-a885-4d83-b838-c8f2f4dd528c" providerId="ADAL" clId="{B1E09CC3-E4F9-4CC4-8E1B-62930E1C743F}" dt="2023-05-10T06:13:05.735" v="1616" actId="20577"/>
        <pc:sldMkLst>
          <pc:docMk/>
          <pc:sldMk cId="719667699" sldId="293"/>
        </pc:sldMkLst>
        <pc:spChg chg="mod">
          <ac:chgData name="Raymond Mushabe" userId="c276d7e5-a885-4d83-b838-c8f2f4dd528c" providerId="ADAL" clId="{B1E09CC3-E4F9-4CC4-8E1B-62930E1C743F}" dt="2023-05-10T06:13:05.735" v="1616" actId="20577"/>
          <ac:spMkLst>
            <pc:docMk/>
            <pc:sldMk cId="719667699" sldId="293"/>
            <ac:spMk id="8" creationId="{F920298D-73A7-824D-AD84-6E19D98D2B6C}"/>
          </ac:spMkLst>
        </pc:spChg>
      </pc:sldChg>
      <pc:sldChg chg="addSp delSp modSp mod ord">
        <pc:chgData name="Raymond Mushabe" userId="c276d7e5-a885-4d83-b838-c8f2f4dd528c" providerId="ADAL" clId="{B1E09CC3-E4F9-4CC4-8E1B-62930E1C743F}" dt="2023-05-19T12:23:56.894" v="3595" actId="1076"/>
        <pc:sldMkLst>
          <pc:docMk/>
          <pc:sldMk cId="3041201715" sldId="296"/>
        </pc:sldMkLst>
        <pc:spChg chg="add mod">
          <ac:chgData name="Raymond Mushabe" userId="c276d7e5-a885-4d83-b838-c8f2f4dd528c" providerId="ADAL" clId="{B1E09CC3-E4F9-4CC4-8E1B-62930E1C743F}" dt="2023-05-16T21:31:05.447" v="3086" actId="1076"/>
          <ac:spMkLst>
            <pc:docMk/>
            <pc:sldMk cId="3041201715" sldId="296"/>
            <ac:spMk id="5" creationId="{57174400-76CC-56F9-BA84-E7CC8C8B48FC}"/>
          </ac:spMkLst>
        </pc:spChg>
        <pc:spChg chg="mod">
          <ac:chgData name="Raymond Mushabe" userId="c276d7e5-a885-4d83-b838-c8f2f4dd528c" providerId="ADAL" clId="{B1E09CC3-E4F9-4CC4-8E1B-62930E1C743F}" dt="2023-05-09T17:53:32.268" v="1085" actId="14100"/>
          <ac:spMkLst>
            <pc:docMk/>
            <pc:sldMk cId="3041201715" sldId="296"/>
            <ac:spMk id="7" creationId="{2DD738CD-B15E-8D45-B944-967A326B83F6}"/>
          </ac:spMkLst>
        </pc:spChg>
        <pc:spChg chg="mod">
          <ac:chgData name="Raymond Mushabe" userId="c276d7e5-a885-4d83-b838-c8f2f4dd528c" providerId="ADAL" clId="{B1E09CC3-E4F9-4CC4-8E1B-62930E1C743F}" dt="2023-05-16T21:31:35.721" v="3174" actId="1037"/>
          <ac:spMkLst>
            <pc:docMk/>
            <pc:sldMk cId="3041201715" sldId="296"/>
            <ac:spMk id="8" creationId="{A9317F37-8407-DCB0-B339-054D2743204F}"/>
          </ac:spMkLst>
        </pc:spChg>
        <pc:spChg chg="del">
          <ac:chgData name="Raymond Mushabe" userId="c276d7e5-a885-4d83-b838-c8f2f4dd528c" providerId="ADAL" clId="{B1E09CC3-E4F9-4CC4-8E1B-62930E1C743F}" dt="2023-05-09T06:11:52.626" v="132"/>
          <ac:spMkLst>
            <pc:docMk/>
            <pc:sldMk cId="3041201715" sldId="296"/>
            <ac:spMk id="8" creationId="{F920298D-73A7-824D-AD84-6E19D98D2B6C}"/>
          </ac:spMkLst>
        </pc:spChg>
        <pc:spChg chg="mod">
          <ac:chgData name="Raymond Mushabe" userId="c276d7e5-a885-4d83-b838-c8f2f4dd528c" providerId="ADAL" clId="{B1E09CC3-E4F9-4CC4-8E1B-62930E1C743F}" dt="2023-05-16T21:31:08.498" v="3087" actId="1076"/>
          <ac:spMkLst>
            <pc:docMk/>
            <pc:sldMk cId="3041201715" sldId="296"/>
            <ac:spMk id="9" creationId="{F6ECD7CE-6678-2D7E-C87B-CF0986F4EFDD}"/>
          </ac:spMkLst>
        </pc:spChg>
        <pc:spChg chg="mod">
          <ac:chgData name="Raymond Mushabe" userId="c276d7e5-a885-4d83-b838-c8f2f4dd528c" providerId="ADAL" clId="{B1E09CC3-E4F9-4CC4-8E1B-62930E1C743F}" dt="2023-05-16T21:38:37.087" v="3284" actId="1076"/>
          <ac:spMkLst>
            <pc:docMk/>
            <pc:sldMk cId="3041201715" sldId="296"/>
            <ac:spMk id="10" creationId="{E5C5F9A5-2797-8D19-5A50-0BF37A700E40}"/>
          </ac:spMkLst>
        </pc:spChg>
        <pc:spChg chg="add mod">
          <ac:chgData name="Raymond Mushabe" userId="c276d7e5-a885-4d83-b838-c8f2f4dd528c" providerId="ADAL" clId="{B1E09CC3-E4F9-4CC4-8E1B-62930E1C743F}" dt="2023-05-19T12:23:47.317" v="3592" actId="14100"/>
          <ac:spMkLst>
            <pc:docMk/>
            <pc:sldMk cId="3041201715" sldId="296"/>
            <ac:spMk id="11" creationId="{87A44F90-413C-4A80-C5FA-E7E132C5AAB6}"/>
          </ac:spMkLst>
        </pc:spChg>
        <pc:spChg chg="mod ord">
          <ac:chgData name="Raymond Mushabe" userId="c276d7e5-a885-4d83-b838-c8f2f4dd528c" providerId="ADAL" clId="{B1E09CC3-E4F9-4CC4-8E1B-62930E1C743F}" dt="2023-05-19T12:23:42.891" v="3591" actId="14100"/>
          <ac:spMkLst>
            <pc:docMk/>
            <pc:sldMk cId="3041201715" sldId="296"/>
            <ac:spMk id="12" creationId="{F9E012D9-8732-7054-1B9A-AF93D139BC70}"/>
          </ac:spMkLst>
        </pc:spChg>
        <pc:spChg chg="add mod">
          <ac:chgData name="Raymond Mushabe" userId="c276d7e5-a885-4d83-b838-c8f2f4dd528c" providerId="ADAL" clId="{B1E09CC3-E4F9-4CC4-8E1B-62930E1C743F}" dt="2023-05-19T12:23:56.894" v="3595" actId="1076"/>
          <ac:spMkLst>
            <pc:docMk/>
            <pc:sldMk cId="3041201715" sldId="296"/>
            <ac:spMk id="14" creationId="{781E1DC6-1B48-195D-84CE-0F4616DABF1C}"/>
          </ac:spMkLst>
        </pc:spChg>
        <pc:spChg chg="add mod">
          <ac:chgData name="Raymond Mushabe" userId="c276d7e5-a885-4d83-b838-c8f2f4dd528c" providerId="ADAL" clId="{B1E09CC3-E4F9-4CC4-8E1B-62930E1C743F}" dt="2023-05-16T21:39:10.720" v="3290" actId="14100"/>
          <ac:spMkLst>
            <pc:docMk/>
            <pc:sldMk cId="3041201715" sldId="296"/>
            <ac:spMk id="18" creationId="{56DF1C2C-AD92-F7B4-D7FA-F1C575C8F64D}"/>
          </ac:spMkLst>
        </pc:spChg>
        <pc:spChg chg="add mod">
          <ac:chgData name="Raymond Mushabe" userId="c276d7e5-a885-4d83-b838-c8f2f4dd528c" providerId="ADAL" clId="{B1E09CC3-E4F9-4CC4-8E1B-62930E1C743F}" dt="2023-05-10T12:05:00.751" v="1838" actId="14100"/>
          <ac:spMkLst>
            <pc:docMk/>
            <pc:sldMk cId="3041201715" sldId="296"/>
            <ac:spMk id="21" creationId="{605AE08F-E97E-AC74-B316-FAAAD912CF79}"/>
          </ac:spMkLst>
        </pc:spChg>
        <pc:spChg chg="add del mod">
          <ac:chgData name="Raymond Mushabe" userId="c276d7e5-a885-4d83-b838-c8f2f4dd528c" providerId="ADAL" clId="{B1E09CC3-E4F9-4CC4-8E1B-62930E1C743F}" dt="2023-05-16T21:38:54.237" v="3289" actId="1076"/>
          <ac:spMkLst>
            <pc:docMk/>
            <pc:sldMk cId="3041201715" sldId="296"/>
            <ac:spMk id="30" creationId="{79312985-A353-B219-85B3-ADD821157960}"/>
          </ac:spMkLst>
        </pc:spChg>
        <pc:picChg chg="add mod">
          <ac:chgData name="Raymond Mushabe" userId="c276d7e5-a885-4d83-b838-c8f2f4dd528c" providerId="ADAL" clId="{B1E09CC3-E4F9-4CC4-8E1B-62930E1C743F}" dt="2023-05-16T21:30:55.268" v="3084" actId="1076"/>
          <ac:picMkLst>
            <pc:docMk/>
            <pc:sldMk cId="3041201715" sldId="296"/>
            <ac:picMk id="2" creationId="{1317FB65-4D53-D162-6F6E-F47461488CAA}"/>
          </ac:picMkLst>
        </pc:picChg>
        <pc:picChg chg="mod">
          <ac:chgData name="Raymond Mushabe" userId="c276d7e5-a885-4d83-b838-c8f2f4dd528c" providerId="ADAL" clId="{B1E09CC3-E4F9-4CC4-8E1B-62930E1C743F}" dt="2023-05-16T21:29:51.524" v="3076" actId="14100"/>
          <ac:picMkLst>
            <pc:docMk/>
            <pc:sldMk cId="3041201715" sldId="296"/>
            <ac:picMk id="6" creationId="{B60B7945-32FB-86A4-A022-7C8F5C822FB7}"/>
          </ac:picMkLst>
        </pc:picChg>
        <pc:picChg chg="add mod">
          <ac:chgData name="Raymond Mushabe" userId="c276d7e5-a885-4d83-b838-c8f2f4dd528c" providerId="ADAL" clId="{B1E09CC3-E4F9-4CC4-8E1B-62930E1C743F}" dt="2023-05-09T17:43:47.507" v="934" actId="1076"/>
          <ac:picMkLst>
            <pc:docMk/>
            <pc:sldMk cId="3041201715" sldId="296"/>
            <ac:picMk id="13" creationId="{0CCE5FB8-9FBD-7ABE-A760-0C409A8C5ABC}"/>
          </ac:picMkLst>
        </pc:picChg>
        <pc:picChg chg="add del mod">
          <ac:chgData name="Raymond Mushabe" userId="c276d7e5-a885-4d83-b838-c8f2f4dd528c" providerId="ADAL" clId="{B1E09CC3-E4F9-4CC4-8E1B-62930E1C743F}" dt="2023-05-09T17:48:49.914" v="943" actId="478"/>
          <ac:picMkLst>
            <pc:docMk/>
            <pc:sldMk cId="3041201715" sldId="296"/>
            <ac:picMk id="15" creationId="{84B7C2C3-E652-6138-03BD-2DBB9B3265EE}"/>
          </ac:picMkLst>
        </pc:picChg>
        <pc:picChg chg="add mod">
          <ac:chgData name="Raymond Mushabe" userId="c276d7e5-a885-4d83-b838-c8f2f4dd528c" providerId="ADAL" clId="{B1E09CC3-E4F9-4CC4-8E1B-62930E1C743F}" dt="2023-05-09T17:49:24.115" v="952" actId="1076"/>
          <ac:picMkLst>
            <pc:docMk/>
            <pc:sldMk cId="3041201715" sldId="296"/>
            <ac:picMk id="17" creationId="{8AC1CE29-B3E8-456A-DFEA-00DB15B284C5}"/>
          </ac:picMkLst>
        </pc:picChg>
        <pc:picChg chg="add del mod">
          <ac:chgData name="Raymond Mushabe" userId="c276d7e5-a885-4d83-b838-c8f2f4dd528c" providerId="ADAL" clId="{B1E09CC3-E4F9-4CC4-8E1B-62930E1C743F}" dt="2023-05-09T17:50:40.980" v="963"/>
          <ac:picMkLst>
            <pc:docMk/>
            <pc:sldMk cId="3041201715" sldId="296"/>
            <ac:picMk id="20" creationId="{D5DA1683-8B64-06DA-2C37-5FCA471ED2F5}"/>
          </ac:picMkLst>
        </pc:picChg>
        <pc:cxnChg chg="add mod">
          <ac:chgData name="Raymond Mushabe" userId="c276d7e5-a885-4d83-b838-c8f2f4dd528c" providerId="ADAL" clId="{B1E09CC3-E4F9-4CC4-8E1B-62930E1C743F}" dt="2023-05-16T21:35:01.043" v="3258" actId="1038"/>
          <ac:cxnSpMkLst>
            <pc:docMk/>
            <pc:sldMk cId="3041201715" sldId="296"/>
            <ac:cxnSpMk id="16" creationId="{D723B7B6-F118-B635-B59D-7461FC0F321D}"/>
          </ac:cxnSpMkLst>
        </pc:cxnChg>
        <pc:cxnChg chg="add mod">
          <ac:chgData name="Raymond Mushabe" userId="c276d7e5-a885-4d83-b838-c8f2f4dd528c" providerId="ADAL" clId="{B1E09CC3-E4F9-4CC4-8E1B-62930E1C743F}" dt="2023-05-16T21:34:53.520" v="3255" actId="14100"/>
          <ac:cxnSpMkLst>
            <pc:docMk/>
            <pc:sldMk cId="3041201715" sldId="296"/>
            <ac:cxnSpMk id="23" creationId="{7D1465FB-0E7D-0568-E86D-3187C21C0D1B}"/>
          </ac:cxnSpMkLst>
        </pc:cxnChg>
        <pc:cxnChg chg="add mod">
          <ac:chgData name="Raymond Mushabe" userId="c276d7e5-a885-4d83-b838-c8f2f4dd528c" providerId="ADAL" clId="{B1E09CC3-E4F9-4CC4-8E1B-62930E1C743F}" dt="2023-05-16T21:35:56.730" v="3263" actId="14100"/>
          <ac:cxnSpMkLst>
            <pc:docMk/>
            <pc:sldMk cId="3041201715" sldId="296"/>
            <ac:cxnSpMk id="28" creationId="{37891C54-CEAC-0A43-8CD0-27726FA04929}"/>
          </ac:cxnSpMkLst>
        </pc:cxnChg>
      </pc:sldChg>
      <pc:sldChg chg="addSp delSp modSp mod">
        <pc:chgData name="Raymond Mushabe" userId="c276d7e5-a885-4d83-b838-c8f2f4dd528c" providerId="ADAL" clId="{B1E09CC3-E4F9-4CC4-8E1B-62930E1C743F}" dt="2023-05-19T12:26:48.017" v="3629" actId="20577"/>
        <pc:sldMkLst>
          <pc:docMk/>
          <pc:sldMk cId="2977084090" sldId="297"/>
        </pc:sldMkLst>
        <pc:spChg chg="mod">
          <ac:chgData name="Raymond Mushabe" userId="c276d7e5-a885-4d83-b838-c8f2f4dd528c" providerId="ADAL" clId="{B1E09CC3-E4F9-4CC4-8E1B-62930E1C743F}" dt="2023-05-09T06:47:55.026" v="777" actId="1076"/>
          <ac:spMkLst>
            <pc:docMk/>
            <pc:sldMk cId="2977084090" sldId="297"/>
            <ac:spMk id="3" creationId="{B034792F-DE65-08C8-F210-92108D3006E5}"/>
          </ac:spMkLst>
        </pc:spChg>
        <pc:spChg chg="mod">
          <ac:chgData name="Raymond Mushabe" userId="c276d7e5-a885-4d83-b838-c8f2f4dd528c" providerId="ADAL" clId="{B1E09CC3-E4F9-4CC4-8E1B-62930E1C743F}" dt="2023-05-09T18:42:49.923" v="1571" actId="14100"/>
          <ac:spMkLst>
            <pc:docMk/>
            <pc:sldMk cId="2977084090" sldId="297"/>
            <ac:spMk id="7" creationId="{2DD738CD-B15E-8D45-B944-967A326B83F6}"/>
          </ac:spMkLst>
        </pc:spChg>
        <pc:spChg chg="del mod">
          <ac:chgData name="Raymond Mushabe" userId="c276d7e5-a885-4d83-b838-c8f2f4dd528c" providerId="ADAL" clId="{B1E09CC3-E4F9-4CC4-8E1B-62930E1C743F}" dt="2023-05-09T06:40:10.910" v="529" actId="22"/>
          <ac:spMkLst>
            <pc:docMk/>
            <pc:sldMk cId="2977084090" sldId="297"/>
            <ac:spMk id="8" creationId="{F920298D-73A7-824D-AD84-6E19D98D2B6C}"/>
          </ac:spMkLst>
        </pc:spChg>
        <pc:spChg chg="add del">
          <ac:chgData name="Raymond Mushabe" userId="c276d7e5-a885-4d83-b838-c8f2f4dd528c" providerId="ADAL" clId="{B1E09CC3-E4F9-4CC4-8E1B-62930E1C743F}" dt="2023-05-09T06:44:27.266" v="554" actId="11529"/>
          <ac:spMkLst>
            <pc:docMk/>
            <pc:sldMk cId="2977084090" sldId="297"/>
            <ac:spMk id="11" creationId="{DDBE98E1-194C-FC1A-FB6C-8F590E07BF40}"/>
          </ac:spMkLst>
        </pc:spChg>
        <pc:spChg chg="add mod">
          <ac:chgData name="Raymond Mushabe" userId="c276d7e5-a885-4d83-b838-c8f2f4dd528c" providerId="ADAL" clId="{B1E09CC3-E4F9-4CC4-8E1B-62930E1C743F}" dt="2023-05-15T13:22:04.434" v="2384" actId="20577"/>
          <ac:spMkLst>
            <pc:docMk/>
            <pc:sldMk cId="2977084090" sldId="297"/>
            <ac:spMk id="12" creationId="{5E099D9E-B2E6-517F-DD2B-E8023F69810A}"/>
          </ac:spMkLst>
        </pc:spChg>
        <pc:spChg chg="add del mod">
          <ac:chgData name="Raymond Mushabe" userId="c276d7e5-a885-4d83-b838-c8f2f4dd528c" providerId="ADAL" clId="{B1E09CC3-E4F9-4CC4-8E1B-62930E1C743F}" dt="2023-05-09T06:47:33.625" v="774" actId="478"/>
          <ac:spMkLst>
            <pc:docMk/>
            <pc:sldMk cId="2977084090" sldId="297"/>
            <ac:spMk id="13" creationId="{BCC85704-C31E-03FA-368D-571E44A26343}"/>
          </ac:spMkLst>
        </pc:spChg>
        <pc:spChg chg="add del mod">
          <ac:chgData name="Raymond Mushabe" userId="c276d7e5-a885-4d83-b838-c8f2f4dd528c" providerId="ADAL" clId="{B1E09CC3-E4F9-4CC4-8E1B-62930E1C743F}" dt="2023-05-09T06:47:32.706" v="773" actId="478"/>
          <ac:spMkLst>
            <pc:docMk/>
            <pc:sldMk cId="2977084090" sldId="297"/>
            <ac:spMk id="14" creationId="{277B77F0-DD01-C3F5-F1F7-F354ABD0F349}"/>
          </ac:spMkLst>
        </pc:spChg>
        <pc:spChg chg="add mod">
          <ac:chgData name="Raymond Mushabe" userId="c276d7e5-a885-4d83-b838-c8f2f4dd528c" providerId="ADAL" clId="{B1E09CC3-E4F9-4CC4-8E1B-62930E1C743F}" dt="2023-05-10T12:05:57.828" v="1839" actId="1076"/>
          <ac:spMkLst>
            <pc:docMk/>
            <pc:sldMk cId="2977084090" sldId="297"/>
            <ac:spMk id="15" creationId="{45C6A107-B8BB-EF43-DAB3-806881617ACB}"/>
          </ac:spMkLst>
        </pc:spChg>
        <pc:spChg chg="add mod">
          <ac:chgData name="Raymond Mushabe" userId="c276d7e5-a885-4d83-b838-c8f2f4dd528c" providerId="ADAL" clId="{B1E09CC3-E4F9-4CC4-8E1B-62930E1C743F}" dt="2023-05-09T18:43:43.392" v="1573" actId="1076"/>
          <ac:spMkLst>
            <pc:docMk/>
            <pc:sldMk cId="2977084090" sldId="297"/>
            <ac:spMk id="16" creationId="{E2A24A84-4F65-77F0-7730-F78FC54019B4}"/>
          </ac:spMkLst>
        </pc:spChg>
        <pc:spChg chg="add mod">
          <ac:chgData name="Raymond Mushabe" userId="c276d7e5-a885-4d83-b838-c8f2f4dd528c" providerId="ADAL" clId="{B1E09CC3-E4F9-4CC4-8E1B-62930E1C743F}" dt="2023-05-09T18:44:02.189" v="1575" actId="1076"/>
          <ac:spMkLst>
            <pc:docMk/>
            <pc:sldMk cId="2977084090" sldId="297"/>
            <ac:spMk id="17" creationId="{C880E04D-D246-B47B-8044-9C0EAF5E748A}"/>
          </ac:spMkLst>
        </pc:spChg>
        <pc:graphicFrameChg chg="add mod modGraphic">
          <ac:chgData name="Raymond Mushabe" userId="c276d7e5-a885-4d83-b838-c8f2f4dd528c" providerId="ADAL" clId="{B1E09CC3-E4F9-4CC4-8E1B-62930E1C743F}" dt="2023-05-19T12:26:48.017" v="3629" actId="20577"/>
          <ac:graphicFrameMkLst>
            <pc:docMk/>
            <pc:sldMk cId="2977084090" sldId="297"/>
            <ac:graphicFrameMk id="2" creationId="{5EBE87E1-FE56-6899-A61E-937D1EE7F7EC}"/>
          </ac:graphicFrameMkLst>
        </pc:graphicFrameChg>
        <pc:picChg chg="add mod ord">
          <ac:chgData name="Raymond Mushabe" userId="c276d7e5-a885-4d83-b838-c8f2f4dd528c" providerId="ADAL" clId="{B1E09CC3-E4F9-4CC4-8E1B-62930E1C743F}" dt="2023-05-09T18:42:20.034" v="1566" actId="1076"/>
          <ac:picMkLst>
            <pc:docMk/>
            <pc:sldMk cId="2977084090" sldId="297"/>
            <ac:picMk id="6" creationId="{141939C5-A135-E084-D4EE-211CE81CB12A}"/>
          </ac:picMkLst>
        </pc:picChg>
        <pc:picChg chg="add mod">
          <ac:chgData name="Raymond Mushabe" userId="c276d7e5-a885-4d83-b838-c8f2f4dd528c" providerId="ADAL" clId="{B1E09CC3-E4F9-4CC4-8E1B-62930E1C743F}" dt="2023-05-10T12:05:57.828" v="1839" actId="1076"/>
          <ac:picMkLst>
            <pc:docMk/>
            <pc:sldMk cId="2977084090" sldId="297"/>
            <ac:picMk id="10" creationId="{F67F69D7-12B3-0081-445B-BB044B66BFEB}"/>
          </ac:picMkLst>
        </pc:picChg>
      </pc:sldChg>
      <pc:sldChg chg="del">
        <pc:chgData name="Raymond Mushabe" userId="c276d7e5-a885-4d83-b838-c8f2f4dd528c" providerId="ADAL" clId="{B1E09CC3-E4F9-4CC4-8E1B-62930E1C743F}" dt="2023-05-04T15:12:14.657" v="9" actId="47"/>
        <pc:sldMkLst>
          <pc:docMk/>
          <pc:sldMk cId="1497098358" sldId="300"/>
        </pc:sldMkLst>
      </pc:sldChg>
      <pc:sldChg chg="modSp mod">
        <pc:chgData name="Raymond Mushabe" userId="c276d7e5-a885-4d83-b838-c8f2f4dd528c" providerId="ADAL" clId="{B1E09CC3-E4F9-4CC4-8E1B-62930E1C743F}" dt="2023-05-16T21:25:47.527" v="2912" actId="27636"/>
        <pc:sldMkLst>
          <pc:docMk/>
          <pc:sldMk cId="3023118472" sldId="301"/>
        </pc:sldMkLst>
        <pc:spChg chg="mod">
          <ac:chgData name="Raymond Mushabe" userId="c276d7e5-a885-4d83-b838-c8f2f4dd528c" providerId="ADAL" clId="{B1E09CC3-E4F9-4CC4-8E1B-62930E1C743F}" dt="2023-05-16T21:25:47.527" v="2912" actId="27636"/>
          <ac:spMkLst>
            <pc:docMk/>
            <pc:sldMk cId="3023118472" sldId="301"/>
            <ac:spMk id="8" creationId="{F920298D-73A7-824D-AD84-6E19D98D2B6C}"/>
          </ac:spMkLst>
        </pc:spChg>
      </pc:sldChg>
      <pc:sldChg chg="modSp add del mod">
        <pc:chgData name="Raymond Mushabe" userId="c276d7e5-a885-4d83-b838-c8f2f4dd528c" providerId="ADAL" clId="{B1E09CC3-E4F9-4CC4-8E1B-62930E1C743F}" dt="2023-05-09T18:14:06.274" v="1162" actId="47"/>
        <pc:sldMkLst>
          <pc:docMk/>
          <pc:sldMk cId="1374661017" sldId="302"/>
        </pc:sldMkLst>
        <pc:spChg chg="mod">
          <ac:chgData name="Raymond Mushabe" userId="c276d7e5-a885-4d83-b838-c8f2f4dd528c" providerId="ADAL" clId="{B1E09CC3-E4F9-4CC4-8E1B-62930E1C743F}" dt="2023-05-09T18:11:01.959" v="1121" actId="14100"/>
          <ac:spMkLst>
            <pc:docMk/>
            <pc:sldMk cId="1374661017" sldId="302"/>
            <ac:spMk id="2" creationId="{30358F3C-1081-8C3A-C34E-F5248D1524FA}"/>
          </ac:spMkLst>
        </pc:spChg>
        <pc:spChg chg="mod">
          <ac:chgData name="Raymond Mushabe" userId="c276d7e5-a885-4d83-b838-c8f2f4dd528c" providerId="ADAL" clId="{B1E09CC3-E4F9-4CC4-8E1B-62930E1C743F}" dt="2023-05-09T18:02:24.582" v="1120" actId="20577"/>
          <ac:spMkLst>
            <pc:docMk/>
            <pc:sldMk cId="1374661017" sldId="302"/>
            <ac:spMk id="8" creationId="{F920298D-73A7-824D-AD84-6E19D98D2B6C}"/>
          </ac:spMkLst>
        </pc:spChg>
      </pc:sldChg>
      <pc:sldChg chg="delSp del mod">
        <pc:chgData name="Raymond Mushabe" userId="c276d7e5-a885-4d83-b838-c8f2f4dd528c" providerId="ADAL" clId="{B1E09CC3-E4F9-4CC4-8E1B-62930E1C743F}" dt="2023-05-09T06:21:27.744" v="266" actId="47"/>
        <pc:sldMkLst>
          <pc:docMk/>
          <pc:sldMk cId="2301793267" sldId="303"/>
        </pc:sldMkLst>
        <pc:spChg chg="del">
          <ac:chgData name="Raymond Mushabe" userId="c276d7e5-a885-4d83-b838-c8f2f4dd528c" providerId="ADAL" clId="{B1E09CC3-E4F9-4CC4-8E1B-62930E1C743F}" dt="2023-05-09T06:14:09.180" v="169" actId="21"/>
          <ac:spMkLst>
            <pc:docMk/>
            <pc:sldMk cId="2301793267" sldId="303"/>
            <ac:spMk id="11" creationId="{466461FE-C7E6-84E7-5EF4-1EDC0626AD25}"/>
          </ac:spMkLst>
        </pc:spChg>
        <pc:picChg chg="del">
          <ac:chgData name="Raymond Mushabe" userId="c276d7e5-a885-4d83-b838-c8f2f4dd528c" providerId="ADAL" clId="{B1E09CC3-E4F9-4CC4-8E1B-62930E1C743F}" dt="2023-05-09T06:11:50.204" v="131" actId="21"/>
          <ac:picMkLst>
            <pc:docMk/>
            <pc:sldMk cId="2301793267" sldId="303"/>
            <ac:picMk id="10" creationId="{B26A11B5-E17A-51F9-C084-F0D50386BCBB}"/>
          </ac:picMkLst>
        </pc:picChg>
      </pc:sldChg>
      <pc:sldChg chg="modSp del mod">
        <pc:chgData name="Raymond Mushabe" userId="c276d7e5-a885-4d83-b838-c8f2f4dd528c" providerId="ADAL" clId="{B1E09CC3-E4F9-4CC4-8E1B-62930E1C743F}" dt="2023-05-09T18:31:46.214" v="1431" actId="47"/>
        <pc:sldMkLst>
          <pc:docMk/>
          <pc:sldMk cId="1185824762" sldId="307"/>
        </pc:sldMkLst>
        <pc:picChg chg="mod">
          <ac:chgData name="Raymond Mushabe" userId="c276d7e5-a885-4d83-b838-c8f2f4dd528c" providerId="ADAL" clId="{B1E09CC3-E4F9-4CC4-8E1B-62930E1C743F}" dt="2023-05-09T18:28:21.271" v="1398" actId="1076"/>
          <ac:picMkLst>
            <pc:docMk/>
            <pc:sldMk cId="1185824762" sldId="307"/>
            <ac:picMk id="15" creationId="{D4A1BB92-2C28-E1CA-FF56-63D6A8DC2E98}"/>
          </ac:picMkLst>
        </pc:picChg>
      </pc:sldChg>
      <pc:sldChg chg="addSp delSp modSp mod">
        <pc:chgData name="Raymond Mushabe" userId="c276d7e5-a885-4d83-b838-c8f2f4dd528c" providerId="ADAL" clId="{B1E09CC3-E4F9-4CC4-8E1B-62930E1C743F}" dt="2023-05-19T12:23:29.735" v="3590" actId="113"/>
        <pc:sldMkLst>
          <pc:docMk/>
          <pc:sldMk cId="2629281172" sldId="308"/>
        </pc:sldMkLst>
        <pc:spChg chg="add mod">
          <ac:chgData name="Raymond Mushabe" userId="c276d7e5-a885-4d83-b838-c8f2f4dd528c" providerId="ADAL" clId="{B1E09CC3-E4F9-4CC4-8E1B-62930E1C743F}" dt="2023-05-15T11:57:07.288" v="2359" actId="20577"/>
          <ac:spMkLst>
            <pc:docMk/>
            <pc:sldMk cId="2629281172" sldId="308"/>
            <ac:spMk id="5" creationId="{E81F6CA2-2704-E217-7A28-9658E5D849A4}"/>
          </ac:spMkLst>
        </pc:spChg>
        <pc:spChg chg="mod">
          <ac:chgData name="Raymond Mushabe" userId="c276d7e5-a885-4d83-b838-c8f2f4dd528c" providerId="ADAL" clId="{B1E09CC3-E4F9-4CC4-8E1B-62930E1C743F}" dt="2023-05-09T18:13:57.084" v="1161" actId="20577"/>
          <ac:spMkLst>
            <pc:docMk/>
            <pc:sldMk cId="2629281172" sldId="308"/>
            <ac:spMk id="7" creationId="{2DD738CD-B15E-8D45-B944-967A326B83F6}"/>
          </ac:spMkLst>
        </pc:spChg>
        <pc:spChg chg="mod">
          <ac:chgData name="Raymond Mushabe" userId="c276d7e5-a885-4d83-b838-c8f2f4dd528c" providerId="ADAL" clId="{B1E09CC3-E4F9-4CC4-8E1B-62930E1C743F}" dt="2023-05-09T18:22:29.508" v="1259" actId="1076"/>
          <ac:spMkLst>
            <pc:docMk/>
            <pc:sldMk cId="2629281172" sldId="308"/>
            <ac:spMk id="8" creationId="{F920298D-73A7-824D-AD84-6E19D98D2B6C}"/>
          </ac:spMkLst>
        </pc:spChg>
        <pc:spChg chg="del mod">
          <ac:chgData name="Raymond Mushabe" userId="c276d7e5-a885-4d83-b838-c8f2f4dd528c" providerId="ADAL" clId="{B1E09CC3-E4F9-4CC4-8E1B-62930E1C743F}" dt="2023-05-09T18:22:16.481" v="1258" actId="478"/>
          <ac:spMkLst>
            <pc:docMk/>
            <pc:sldMk cId="2629281172" sldId="308"/>
            <ac:spMk id="10" creationId="{50AB9102-D91B-9593-6D51-0F3B6BF17BD7}"/>
          </ac:spMkLst>
        </pc:spChg>
        <pc:spChg chg="mod">
          <ac:chgData name="Raymond Mushabe" userId="c276d7e5-a885-4d83-b838-c8f2f4dd528c" providerId="ADAL" clId="{B1E09CC3-E4F9-4CC4-8E1B-62930E1C743F}" dt="2023-05-19T12:23:29.735" v="3590" actId="113"/>
          <ac:spMkLst>
            <pc:docMk/>
            <pc:sldMk cId="2629281172" sldId="308"/>
            <ac:spMk id="13" creationId="{D4E16E36-1514-98E0-D4EF-9144F8A58F7E}"/>
          </ac:spMkLst>
        </pc:spChg>
        <pc:picChg chg="mod ord">
          <ac:chgData name="Raymond Mushabe" userId="c276d7e5-a885-4d83-b838-c8f2f4dd528c" providerId="ADAL" clId="{B1E09CC3-E4F9-4CC4-8E1B-62930E1C743F}" dt="2023-05-10T12:01:51.411" v="1771" actId="1036"/>
          <ac:picMkLst>
            <pc:docMk/>
            <pc:sldMk cId="2629281172" sldId="308"/>
            <ac:picMk id="2" creationId="{60E5BD1A-5459-46CD-C75F-5D3F670729A9}"/>
          </ac:picMkLst>
        </pc:picChg>
        <pc:picChg chg="mod">
          <ac:chgData name="Raymond Mushabe" userId="c276d7e5-a885-4d83-b838-c8f2f4dd528c" providerId="ADAL" clId="{B1E09CC3-E4F9-4CC4-8E1B-62930E1C743F}" dt="2023-05-15T13:19:20.623" v="2376" actId="1076"/>
          <ac:picMkLst>
            <pc:docMk/>
            <pc:sldMk cId="2629281172" sldId="308"/>
            <ac:picMk id="17" creationId="{97609A2E-C02F-29DC-694C-92424AB01C90}"/>
          </ac:picMkLst>
        </pc:picChg>
      </pc:sldChg>
      <pc:sldChg chg="addSp delSp modSp mod">
        <pc:chgData name="Raymond Mushabe" userId="c276d7e5-a885-4d83-b838-c8f2f4dd528c" providerId="ADAL" clId="{B1E09CC3-E4F9-4CC4-8E1B-62930E1C743F}" dt="2023-05-15T07:11:19.537" v="2226" actId="20577"/>
        <pc:sldMkLst>
          <pc:docMk/>
          <pc:sldMk cId="1683901446" sldId="309"/>
        </pc:sldMkLst>
        <pc:spChg chg="add mod">
          <ac:chgData name="Raymond Mushabe" userId="c276d7e5-a885-4d83-b838-c8f2f4dd528c" providerId="ADAL" clId="{B1E09CC3-E4F9-4CC4-8E1B-62930E1C743F}" dt="2023-05-15T07:07:25.346" v="1908" actId="20577"/>
          <ac:spMkLst>
            <pc:docMk/>
            <pc:sldMk cId="1683901446" sldId="309"/>
            <ac:spMk id="2" creationId="{532DBFE7-6EA5-8FF5-3277-CBF997A9CEF5}"/>
          </ac:spMkLst>
        </pc:spChg>
        <pc:spChg chg="add mod">
          <ac:chgData name="Raymond Mushabe" userId="c276d7e5-a885-4d83-b838-c8f2f4dd528c" providerId="ADAL" clId="{B1E09CC3-E4F9-4CC4-8E1B-62930E1C743F}" dt="2023-05-15T07:07:13.621" v="1904" actId="1076"/>
          <ac:spMkLst>
            <pc:docMk/>
            <pc:sldMk cId="1683901446" sldId="309"/>
            <ac:spMk id="11" creationId="{896F7D44-0B26-0F40-DA9E-0B26A464E8B7}"/>
          </ac:spMkLst>
        </pc:spChg>
        <pc:spChg chg="mod">
          <ac:chgData name="Raymond Mushabe" userId="c276d7e5-a885-4d83-b838-c8f2f4dd528c" providerId="ADAL" clId="{B1E09CC3-E4F9-4CC4-8E1B-62930E1C743F}" dt="2023-05-15T07:11:19.537" v="2226" actId="20577"/>
          <ac:spMkLst>
            <pc:docMk/>
            <pc:sldMk cId="1683901446" sldId="309"/>
            <ac:spMk id="34" creationId="{7D4DA81E-E449-74E8-96CA-A263F6979348}"/>
          </ac:spMkLst>
        </pc:spChg>
        <pc:spChg chg="mod">
          <ac:chgData name="Raymond Mushabe" userId="c276d7e5-a885-4d83-b838-c8f2f4dd528c" providerId="ADAL" clId="{B1E09CC3-E4F9-4CC4-8E1B-62930E1C743F}" dt="2023-05-15T07:06:30.864" v="1899" actId="20577"/>
          <ac:spMkLst>
            <pc:docMk/>
            <pc:sldMk cId="1683901446" sldId="309"/>
            <ac:spMk id="65" creationId="{BF3D7D11-82BD-BD51-3BDC-7BE75CC1C350}"/>
          </ac:spMkLst>
        </pc:spChg>
        <pc:picChg chg="add mod ord">
          <ac:chgData name="Raymond Mushabe" userId="c276d7e5-a885-4d83-b838-c8f2f4dd528c" providerId="ADAL" clId="{B1E09CC3-E4F9-4CC4-8E1B-62930E1C743F}" dt="2023-05-15T07:06:04.926" v="1893" actId="167"/>
          <ac:picMkLst>
            <pc:docMk/>
            <pc:sldMk cId="1683901446" sldId="309"/>
            <ac:picMk id="5" creationId="{FA310712-1D7C-F4CD-6F0A-FABC3EA69818}"/>
          </ac:picMkLst>
        </pc:picChg>
        <pc:picChg chg="add del mod">
          <ac:chgData name="Raymond Mushabe" userId="c276d7e5-a885-4d83-b838-c8f2f4dd528c" providerId="ADAL" clId="{B1E09CC3-E4F9-4CC4-8E1B-62930E1C743F}" dt="2023-05-15T07:05:14.334" v="1886" actId="478"/>
          <ac:picMkLst>
            <pc:docMk/>
            <pc:sldMk cId="1683901446" sldId="309"/>
            <ac:picMk id="9" creationId="{5986E5BD-77FC-8647-4A0F-0F78B1FB1FE6}"/>
          </ac:picMkLst>
        </pc:picChg>
        <pc:picChg chg="add del">
          <ac:chgData name="Raymond Mushabe" userId="c276d7e5-a885-4d83-b838-c8f2f4dd528c" providerId="ADAL" clId="{B1E09CC3-E4F9-4CC4-8E1B-62930E1C743F}" dt="2023-05-15T07:04:39.709" v="1878" actId="478"/>
          <ac:picMkLst>
            <pc:docMk/>
            <pc:sldMk cId="1683901446" sldId="309"/>
            <ac:picMk id="60" creationId="{B9999A44-CD56-8521-D0FB-BEAF8E9F81D4}"/>
          </ac:picMkLst>
        </pc:picChg>
        <pc:picChg chg="mod">
          <ac:chgData name="Raymond Mushabe" userId="c276d7e5-a885-4d83-b838-c8f2f4dd528c" providerId="ADAL" clId="{B1E09CC3-E4F9-4CC4-8E1B-62930E1C743F}" dt="2023-05-15T07:06:51.403" v="1901" actId="1076"/>
          <ac:picMkLst>
            <pc:docMk/>
            <pc:sldMk cId="1683901446" sldId="309"/>
            <ac:picMk id="62" creationId="{20CA68ED-94C1-DE51-A365-2BFA3CA719B7}"/>
          </ac:picMkLst>
        </pc:picChg>
        <pc:cxnChg chg="mod">
          <ac:chgData name="Raymond Mushabe" userId="c276d7e5-a885-4d83-b838-c8f2f4dd528c" providerId="ADAL" clId="{B1E09CC3-E4F9-4CC4-8E1B-62930E1C743F}" dt="2023-05-15T07:06:45.058" v="1900" actId="1076"/>
          <ac:cxnSpMkLst>
            <pc:docMk/>
            <pc:sldMk cId="1683901446" sldId="309"/>
            <ac:cxnSpMk id="64" creationId="{47F5EE2F-CA9A-CE94-C5BE-6105F13BF114}"/>
          </ac:cxnSpMkLst>
        </pc:cxnChg>
      </pc:sldChg>
      <pc:sldChg chg="modSp mod">
        <pc:chgData name="Raymond Mushabe" userId="c276d7e5-a885-4d83-b838-c8f2f4dd528c" providerId="ADAL" clId="{B1E09CC3-E4F9-4CC4-8E1B-62930E1C743F}" dt="2023-05-19T12:22:47.417" v="3589" actId="1076"/>
        <pc:sldMkLst>
          <pc:docMk/>
          <pc:sldMk cId="3127388766" sldId="310"/>
        </pc:sldMkLst>
        <pc:spChg chg="mod">
          <ac:chgData name="Raymond Mushabe" userId="c276d7e5-a885-4d83-b838-c8f2f4dd528c" providerId="ADAL" clId="{B1E09CC3-E4F9-4CC4-8E1B-62930E1C743F}" dt="2023-05-19T12:22:47.417" v="3589" actId="1076"/>
          <ac:spMkLst>
            <pc:docMk/>
            <pc:sldMk cId="3127388766" sldId="310"/>
            <ac:spMk id="26" creationId="{F50964BC-698B-1FC9-5702-C93DB03761B7}"/>
          </ac:spMkLst>
        </pc:spChg>
      </pc:sldChg>
      <pc:sldChg chg="addSp delSp modSp mod">
        <pc:chgData name="Raymond Mushabe" userId="c276d7e5-a885-4d83-b838-c8f2f4dd528c" providerId="ADAL" clId="{B1E09CC3-E4F9-4CC4-8E1B-62930E1C743F}" dt="2023-05-19T12:08:54.071" v="3344" actId="1076"/>
        <pc:sldMkLst>
          <pc:docMk/>
          <pc:sldMk cId="1027579936" sldId="311"/>
        </pc:sldMkLst>
        <pc:spChg chg="add mod">
          <ac:chgData name="Raymond Mushabe" userId="c276d7e5-a885-4d83-b838-c8f2f4dd528c" providerId="ADAL" clId="{B1E09CC3-E4F9-4CC4-8E1B-62930E1C743F}" dt="2023-05-19T12:07:47.504" v="3334" actId="1076"/>
          <ac:spMkLst>
            <pc:docMk/>
            <pc:sldMk cId="1027579936" sldId="311"/>
            <ac:spMk id="2" creationId="{68170C0F-BC23-9BCA-5ECC-2F9D7120C374}"/>
          </ac:spMkLst>
        </pc:spChg>
        <pc:spChg chg="add del mod">
          <ac:chgData name="Raymond Mushabe" userId="c276d7e5-a885-4d83-b838-c8f2f4dd528c" providerId="ADAL" clId="{B1E09CC3-E4F9-4CC4-8E1B-62930E1C743F}" dt="2023-05-15T07:16:47.068" v="2229"/>
          <ac:spMkLst>
            <pc:docMk/>
            <pc:sldMk cId="1027579936" sldId="311"/>
            <ac:spMk id="4" creationId="{D3558306-60AE-2201-D0C1-42D35E00CAE1}"/>
          </ac:spMkLst>
        </pc:spChg>
        <pc:spChg chg="add del mod">
          <ac:chgData name="Raymond Mushabe" userId="c276d7e5-a885-4d83-b838-c8f2f4dd528c" providerId="ADAL" clId="{B1E09CC3-E4F9-4CC4-8E1B-62930E1C743F}" dt="2023-05-15T07:24:26.107" v="2268" actId="478"/>
          <ac:spMkLst>
            <pc:docMk/>
            <pc:sldMk cId="1027579936" sldId="311"/>
            <ac:spMk id="5" creationId="{7432E9CE-6F85-C814-A8C0-D6796F81BB95}"/>
          </ac:spMkLst>
        </pc:spChg>
        <pc:spChg chg="add del mod">
          <ac:chgData name="Raymond Mushabe" userId="c276d7e5-a885-4d83-b838-c8f2f4dd528c" providerId="ADAL" clId="{B1E09CC3-E4F9-4CC4-8E1B-62930E1C743F}" dt="2023-05-15T07:24:23.838" v="2267" actId="478"/>
          <ac:spMkLst>
            <pc:docMk/>
            <pc:sldMk cId="1027579936" sldId="311"/>
            <ac:spMk id="6" creationId="{E91F0FE9-E99F-F25E-5FF7-047E13597F39}"/>
          </ac:spMkLst>
        </pc:spChg>
        <pc:spChg chg="add del mod">
          <ac:chgData name="Raymond Mushabe" userId="c276d7e5-a885-4d83-b838-c8f2f4dd528c" providerId="ADAL" clId="{B1E09CC3-E4F9-4CC4-8E1B-62930E1C743F}" dt="2023-05-15T07:24:21.381" v="2266" actId="478"/>
          <ac:spMkLst>
            <pc:docMk/>
            <pc:sldMk cId="1027579936" sldId="311"/>
            <ac:spMk id="9" creationId="{752204AD-4E4A-1591-51C6-8869AF873699}"/>
          </ac:spMkLst>
        </pc:spChg>
        <pc:spChg chg="add mod">
          <ac:chgData name="Raymond Mushabe" userId="c276d7e5-a885-4d83-b838-c8f2f4dd528c" providerId="ADAL" clId="{B1E09CC3-E4F9-4CC4-8E1B-62930E1C743F}" dt="2023-05-19T12:08:54.071" v="3344" actId="1076"/>
          <ac:spMkLst>
            <pc:docMk/>
            <pc:sldMk cId="1027579936" sldId="311"/>
            <ac:spMk id="10" creationId="{482970B4-C808-B84B-8475-D4C92B67C38F}"/>
          </ac:spMkLst>
        </pc:spChg>
        <pc:spChg chg="add mod">
          <ac:chgData name="Raymond Mushabe" userId="c276d7e5-a885-4d83-b838-c8f2f4dd528c" providerId="ADAL" clId="{B1E09CC3-E4F9-4CC4-8E1B-62930E1C743F}" dt="2023-05-19T12:08:46.145" v="3343" actId="1076"/>
          <ac:spMkLst>
            <pc:docMk/>
            <pc:sldMk cId="1027579936" sldId="311"/>
            <ac:spMk id="11" creationId="{9457218E-8CEA-7DF7-8D4E-DF1A62784425}"/>
          </ac:spMkLst>
        </pc:spChg>
        <pc:spChg chg="add mod">
          <ac:chgData name="Raymond Mushabe" userId="c276d7e5-a885-4d83-b838-c8f2f4dd528c" providerId="ADAL" clId="{B1E09CC3-E4F9-4CC4-8E1B-62930E1C743F}" dt="2023-05-19T12:08:13.197" v="3339" actId="1076"/>
          <ac:spMkLst>
            <pc:docMk/>
            <pc:sldMk cId="1027579936" sldId="311"/>
            <ac:spMk id="14" creationId="{EA58E886-3C98-6E1E-8CB0-CE2E48EBF2A7}"/>
          </ac:spMkLst>
        </pc:spChg>
        <pc:picChg chg="add del mod">
          <ac:chgData name="Raymond Mushabe" userId="c276d7e5-a885-4d83-b838-c8f2f4dd528c" providerId="ADAL" clId="{B1E09CC3-E4F9-4CC4-8E1B-62930E1C743F}" dt="2023-05-10T06:26:00.655" v="1617" actId="478"/>
          <ac:picMkLst>
            <pc:docMk/>
            <pc:sldMk cId="1027579936" sldId="311"/>
            <ac:picMk id="4" creationId="{EEAE383C-F54B-AA31-583A-A0834373A3D2}"/>
          </ac:picMkLst>
        </pc:picChg>
        <pc:picChg chg="add mod ord">
          <ac:chgData name="Raymond Mushabe" userId="c276d7e5-a885-4d83-b838-c8f2f4dd528c" providerId="ADAL" clId="{B1E09CC3-E4F9-4CC4-8E1B-62930E1C743F}" dt="2023-05-19T12:08:38.848" v="3342" actId="167"/>
          <ac:picMkLst>
            <pc:docMk/>
            <pc:sldMk cId="1027579936" sldId="311"/>
            <ac:picMk id="5" creationId="{4B7B6464-9136-1D2A-2657-EEFE7A0697A6}"/>
          </ac:picMkLst>
        </pc:picChg>
        <pc:picChg chg="add del mod">
          <ac:chgData name="Raymond Mushabe" userId="c276d7e5-a885-4d83-b838-c8f2f4dd528c" providerId="ADAL" clId="{B1E09CC3-E4F9-4CC4-8E1B-62930E1C743F}" dt="2023-05-10T06:30:02.804" v="1628" actId="478"/>
          <ac:picMkLst>
            <pc:docMk/>
            <pc:sldMk cId="1027579936" sldId="311"/>
            <ac:picMk id="5" creationId="{F75F64EB-52D3-A9F2-A079-302093E77C4D}"/>
          </ac:picMkLst>
        </pc:picChg>
        <pc:picChg chg="add del mod">
          <ac:chgData name="Raymond Mushabe" userId="c276d7e5-a885-4d83-b838-c8f2f4dd528c" providerId="ADAL" clId="{B1E09CC3-E4F9-4CC4-8E1B-62930E1C743F}" dt="2023-05-10T06:26:00.655" v="1617" actId="478"/>
          <ac:picMkLst>
            <pc:docMk/>
            <pc:sldMk cId="1027579936" sldId="311"/>
            <ac:picMk id="6" creationId="{39BEFA1D-112E-1E48-AC93-3C4B9D7E4B66}"/>
          </ac:picMkLst>
        </pc:picChg>
        <pc:picChg chg="add del mod">
          <ac:chgData name="Raymond Mushabe" userId="c276d7e5-a885-4d83-b838-c8f2f4dd528c" providerId="ADAL" clId="{B1E09CC3-E4F9-4CC4-8E1B-62930E1C743F}" dt="2023-05-19T12:06:45.230" v="3319" actId="478"/>
          <ac:picMkLst>
            <pc:docMk/>
            <pc:sldMk cId="1027579936" sldId="311"/>
            <ac:picMk id="9" creationId="{473A7A3C-848D-8F54-B407-B430B4E41ABA}"/>
          </ac:picMkLst>
        </pc:picChg>
        <pc:picChg chg="add del mod">
          <ac:chgData name="Raymond Mushabe" userId="c276d7e5-a885-4d83-b838-c8f2f4dd528c" providerId="ADAL" clId="{B1E09CC3-E4F9-4CC4-8E1B-62930E1C743F}" dt="2023-05-10T06:30:02.804" v="1628" actId="478"/>
          <ac:picMkLst>
            <pc:docMk/>
            <pc:sldMk cId="1027579936" sldId="311"/>
            <ac:picMk id="10" creationId="{C5F67E5C-43A8-4380-CEF0-5D20897C78ED}"/>
          </ac:picMkLst>
        </pc:picChg>
        <pc:picChg chg="add del mod">
          <ac:chgData name="Raymond Mushabe" userId="c276d7e5-a885-4d83-b838-c8f2f4dd528c" providerId="ADAL" clId="{B1E09CC3-E4F9-4CC4-8E1B-62930E1C743F}" dt="2023-05-19T12:04:15.487" v="3296" actId="478"/>
          <ac:picMkLst>
            <pc:docMk/>
            <pc:sldMk cId="1027579936" sldId="311"/>
            <ac:picMk id="13" creationId="{5D101932-80D3-2C52-EEEC-2C6363F07B77}"/>
          </ac:picMkLst>
        </pc:picChg>
        <pc:picChg chg="del">
          <ac:chgData name="Raymond Mushabe" userId="c276d7e5-a885-4d83-b838-c8f2f4dd528c" providerId="ADAL" clId="{B1E09CC3-E4F9-4CC4-8E1B-62930E1C743F}" dt="2023-05-09T20:17:21.139" v="1583" actId="478"/>
          <ac:picMkLst>
            <pc:docMk/>
            <pc:sldMk cId="1027579936" sldId="311"/>
            <ac:picMk id="13" creationId="{DB652E0D-FE09-CAF5-AB41-6D1EA7C75D45}"/>
          </ac:picMkLst>
        </pc:picChg>
        <pc:picChg chg="add del mod">
          <ac:chgData name="Raymond Mushabe" userId="c276d7e5-a885-4d83-b838-c8f2f4dd528c" providerId="ADAL" clId="{B1E09CC3-E4F9-4CC4-8E1B-62930E1C743F}" dt="2023-05-19T12:04:17.422" v="3298" actId="478"/>
          <ac:picMkLst>
            <pc:docMk/>
            <pc:sldMk cId="1027579936" sldId="311"/>
            <ac:picMk id="15" creationId="{D7D3591E-9014-02B3-BDD2-5434AE654B0C}"/>
          </ac:picMkLst>
        </pc:picChg>
        <pc:picChg chg="add mod ord">
          <ac:chgData name="Raymond Mushabe" userId="c276d7e5-a885-4d83-b838-c8f2f4dd528c" providerId="ADAL" clId="{B1E09CC3-E4F9-4CC4-8E1B-62930E1C743F}" dt="2023-05-19T12:07:58.070" v="3336" actId="167"/>
          <ac:picMkLst>
            <pc:docMk/>
            <pc:sldMk cId="1027579936" sldId="311"/>
            <ac:picMk id="18" creationId="{E216E7F2-64C0-785F-C8CF-8DF8ED3B3261}"/>
          </ac:picMkLst>
        </pc:picChg>
        <pc:picChg chg="del">
          <ac:chgData name="Raymond Mushabe" userId="c276d7e5-a885-4d83-b838-c8f2f4dd528c" providerId="ADAL" clId="{B1E09CC3-E4F9-4CC4-8E1B-62930E1C743F}" dt="2023-05-09T20:17:18.924" v="1582" actId="478"/>
          <ac:picMkLst>
            <pc:docMk/>
            <pc:sldMk cId="1027579936" sldId="311"/>
            <ac:picMk id="19" creationId="{A365A3C6-A862-15EE-C267-EB672B756661}"/>
          </ac:picMkLst>
        </pc:picChg>
        <pc:cxnChg chg="add mod">
          <ac:chgData name="Raymond Mushabe" userId="c276d7e5-a885-4d83-b838-c8f2f4dd528c" providerId="ADAL" clId="{B1E09CC3-E4F9-4CC4-8E1B-62930E1C743F}" dt="2023-05-19T12:08:07.178" v="3338" actId="14100"/>
          <ac:cxnSpMkLst>
            <pc:docMk/>
            <pc:sldMk cId="1027579936" sldId="311"/>
            <ac:cxnSpMk id="17" creationId="{7AC1B491-134A-64D8-F218-78583AA5D6E9}"/>
          </ac:cxnSpMkLst>
        </pc:cxnChg>
      </pc:sldChg>
      <pc:sldChg chg="del">
        <pc:chgData name="Raymond Mushabe" userId="c276d7e5-a885-4d83-b838-c8f2f4dd528c" providerId="ADAL" clId="{B1E09CC3-E4F9-4CC4-8E1B-62930E1C743F}" dt="2023-05-09T06:48:41.337" v="782" actId="47"/>
        <pc:sldMkLst>
          <pc:docMk/>
          <pc:sldMk cId="279030293" sldId="312"/>
        </pc:sldMkLst>
      </pc:sldChg>
      <pc:sldChg chg="del">
        <pc:chgData name="Raymond Mushabe" userId="c276d7e5-a885-4d83-b838-c8f2f4dd528c" providerId="ADAL" clId="{B1E09CC3-E4F9-4CC4-8E1B-62930E1C743F}" dt="2023-05-09T06:48:41.337" v="782" actId="47"/>
        <pc:sldMkLst>
          <pc:docMk/>
          <pc:sldMk cId="1904959232" sldId="313"/>
        </pc:sldMkLst>
      </pc:sldChg>
      <pc:sldChg chg="modSp mod">
        <pc:chgData name="Raymond Mushabe" userId="c276d7e5-a885-4d83-b838-c8f2f4dd528c" providerId="ADAL" clId="{B1E09CC3-E4F9-4CC4-8E1B-62930E1C743F}" dt="2023-05-19T12:21:13.207" v="3579" actId="20577"/>
        <pc:sldMkLst>
          <pc:docMk/>
          <pc:sldMk cId="1539063623" sldId="314"/>
        </pc:sldMkLst>
        <pc:spChg chg="mod">
          <ac:chgData name="Raymond Mushabe" userId="c276d7e5-a885-4d83-b838-c8f2f4dd528c" providerId="ADAL" clId="{B1E09CC3-E4F9-4CC4-8E1B-62930E1C743F}" dt="2023-05-19T12:21:13.207" v="3579" actId="20577"/>
          <ac:spMkLst>
            <pc:docMk/>
            <pc:sldMk cId="1539063623" sldId="314"/>
            <ac:spMk id="3" creationId="{62161902-0763-5C6F-10DD-B4323047BE4A}"/>
          </ac:spMkLst>
        </pc:spChg>
      </pc:sldChg>
      <pc:sldChg chg="new del">
        <pc:chgData name="Raymond Mushabe" userId="c276d7e5-a885-4d83-b838-c8f2f4dd528c" providerId="ADAL" clId="{B1E09CC3-E4F9-4CC4-8E1B-62930E1C743F}" dt="2023-05-09T20:17:10.496" v="1581" actId="47"/>
        <pc:sldMkLst>
          <pc:docMk/>
          <pc:sldMk cId="1130937526"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0CDE-D9CE-4354-94E4-1FD6DB967311}" type="datetimeFigureOut">
              <a:rPr lang="nb-NO" smtClean="0"/>
              <a:t>19.05.2023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E89A-F0D7-4FF6-B2F1-98DC7792C91E}" type="datetimeFigureOut">
              <a:rPr lang="nb-NO" smtClean="0"/>
              <a:t>19.05.2023</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251109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109747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11</a:t>
            </a:fld>
            <a:endParaRPr lang="nb-NO"/>
          </a:p>
        </p:txBody>
      </p:sp>
    </p:spTree>
    <p:extLst>
      <p:ext uri="{BB962C8B-B14F-4D97-AF65-F5344CB8AC3E}">
        <p14:creationId xmlns:p14="http://schemas.microsoft.com/office/powerpoint/2010/main" val="9404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254818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394546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14</a:t>
            </a:fld>
            <a:endParaRPr lang="nb-NO"/>
          </a:p>
        </p:txBody>
      </p:sp>
    </p:spTree>
    <p:extLst>
      <p:ext uri="{BB962C8B-B14F-4D97-AF65-F5344CB8AC3E}">
        <p14:creationId xmlns:p14="http://schemas.microsoft.com/office/powerpoint/2010/main" val="129440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32740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3</a:t>
            </a:fld>
            <a:endParaRPr lang="nb-NO"/>
          </a:p>
        </p:txBody>
      </p:sp>
    </p:spTree>
    <p:extLst>
      <p:ext uri="{BB962C8B-B14F-4D97-AF65-F5344CB8AC3E}">
        <p14:creationId xmlns:p14="http://schemas.microsoft.com/office/powerpoint/2010/main" val="13911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4</a:t>
            </a:fld>
            <a:endParaRPr lang="nb-NO"/>
          </a:p>
        </p:txBody>
      </p:sp>
    </p:spTree>
    <p:extLst>
      <p:ext uri="{BB962C8B-B14F-4D97-AF65-F5344CB8AC3E}">
        <p14:creationId xmlns:p14="http://schemas.microsoft.com/office/powerpoint/2010/main" val="92058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5</a:t>
            </a:fld>
            <a:endParaRPr lang="nb-NO"/>
          </a:p>
        </p:txBody>
      </p:sp>
    </p:spTree>
    <p:extLst>
      <p:ext uri="{BB962C8B-B14F-4D97-AF65-F5344CB8AC3E}">
        <p14:creationId xmlns:p14="http://schemas.microsoft.com/office/powerpoint/2010/main" val="86702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6</a:t>
            </a:fld>
            <a:endParaRPr lang="nb-NO"/>
          </a:p>
        </p:txBody>
      </p:sp>
    </p:spTree>
    <p:extLst>
      <p:ext uri="{BB962C8B-B14F-4D97-AF65-F5344CB8AC3E}">
        <p14:creationId xmlns:p14="http://schemas.microsoft.com/office/powerpoint/2010/main" val="178903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7</a:t>
            </a:fld>
            <a:endParaRPr lang="nb-NO"/>
          </a:p>
        </p:txBody>
      </p:sp>
    </p:spTree>
    <p:extLst>
      <p:ext uri="{BB962C8B-B14F-4D97-AF65-F5344CB8AC3E}">
        <p14:creationId xmlns:p14="http://schemas.microsoft.com/office/powerpoint/2010/main" val="101563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1195909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2791362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first page"/>
          <p:cNvSpPr>
            <a:spLocks noGrp="1"/>
          </p:cNvSpPr>
          <p:nvPr>
            <p:ph type="ctrTitle" hasCustomPrompt="1"/>
          </p:nvPr>
        </p:nvSpPr>
        <p:spPr>
          <a:xfrm>
            <a:off x="1115616" y="843558"/>
            <a:ext cx="6912768" cy="1912609"/>
          </a:xfrm>
        </p:spPr>
        <p:txBody>
          <a:bodyPr lIns="0" tIns="0" rIns="0" anchor="b" anchorCtr="0">
            <a:normAutofit/>
          </a:bodyPr>
          <a:lstStyle>
            <a:lvl1pPr marL="0" algn="ctr">
              <a:lnSpc>
                <a:spcPct val="100000"/>
              </a:lnSpc>
              <a:defRPr sz="3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en-GB" noProof="0"/>
              <a:t>Click to add title</a:t>
            </a:r>
          </a:p>
        </p:txBody>
      </p:sp>
      <p:sp>
        <p:nvSpPr>
          <p:cNvPr id="3" name="Undertittel 2" descr="Subtitle field"/>
          <p:cNvSpPr>
            <a:spLocks noGrp="1"/>
          </p:cNvSpPr>
          <p:nvPr>
            <p:ph type="subTitle" idx="1" hasCustomPrompt="1"/>
          </p:nvPr>
        </p:nvSpPr>
        <p:spPr>
          <a:xfrm>
            <a:off x="1115616" y="3147510"/>
            <a:ext cx="6912768" cy="936408"/>
          </a:xfrm>
        </p:spPr>
        <p:txBody>
          <a:bodyPr lIns="0" tIns="0" rIns="0" bIns="0">
            <a:noAutofit/>
          </a:bodyPr>
          <a:lstStyle>
            <a:lvl1pPr marL="0" indent="0" algn="ctr">
              <a:lnSpc>
                <a:spcPct val="100000"/>
              </a:lnSpc>
              <a:spcBef>
                <a:spcPts val="0"/>
              </a:spcBef>
              <a:buNone/>
              <a:defRPr sz="24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add subtitle</a:t>
            </a:r>
          </a:p>
        </p:txBody>
      </p:sp>
      <p:sp>
        <p:nvSpPr>
          <p:cNvPr id="8" name="Plassholder for bunntekst 7" descr="Unit/affiliation"/>
          <p:cNvSpPr>
            <a:spLocks noGrp="1"/>
          </p:cNvSpPr>
          <p:nvPr>
            <p:ph type="ftr" sz="quarter" idx="11"/>
          </p:nvPr>
        </p:nvSpPr>
        <p:spPr/>
        <p:txBody>
          <a:bodyPr/>
          <a:lstStyle>
            <a:lvl1pPr>
              <a:lnSpc>
                <a:spcPct val="100000"/>
              </a:lnSpc>
              <a:defRPr/>
            </a:lvl1pPr>
          </a:lstStyle>
          <a:p>
            <a:r>
              <a:rPr lang="nb-NO"/>
              <a:t>Institutt for fysikk og teknolog-University of Bergen </a:t>
            </a:r>
          </a:p>
        </p:txBody>
      </p:sp>
      <p:cxnSp>
        <p:nvCxnSpPr>
          <p:cNvPr id="7" name="Rett pil 6">
            <a:extLst>
              <a:ext uri="{FF2B5EF4-FFF2-40B4-BE49-F238E27FC236}">
                <a16:creationId xmlns:a16="http://schemas.microsoft.com/office/drawing/2014/main" id="{A34C3436-C71A-FB4A-8C35-92B3E09D274B}"/>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8082DCD5-A22D-9844-A292-6B0CC74A5CBA}"/>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Here you can write unit/affiliation.</a:t>
            </a:r>
            <a:br>
              <a:rPr lang="en-US" sz="1000" i="1"/>
            </a:br>
            <a:r>
              <a:rPr lang="en-US" sz="1000" i="1"/>
              <a:t>To change content go to: Menu -&gt; Insert (Mac=Display) -&gt; Header and Footer</a:t>
            </a:r>
            <a:endParaRPr lang="nb-NO" sz="1000" i="1"/>
          </a:p>
        </p:txBody>
      </p:sp>
      <p:pic>
        <p:nvPicPr>
          <p:cNvPr id="10" name="Bilde 9" descr="UiB logo">
            <a:extLst>
              <a:ext uri="{FF2B5EF4-FFF2-40B4-BE49-F238E27FC236}">
                <a16:creationId xmlns:a16="http://schemas.microsoft.com/office/drawing/2014/main" id="{72349FA0-A53E-6647-88C5-8931F1B3378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21833" y="3948983"/>
            <a:ext cx="3782535" cy="720000"/>
          </a:xfrm>
          <a:prstGeom prst="rect">
            <a:avLst/>
          </a:prstGeom>
        </p:spPr>
      </p:pic>
    </p:spTree>
    <p:extLst>
      <p:ext uri="{BB962C8B-B14F-4D97-AF65-F5344CB8AC3E}">
        <p14:creationId xmlns:p14="http://schemas.microsoft.com/office/powerpoint/2010/main" val="178299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s with sub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tekst 2" descr="Subtitle field 1"/>
          <p:cNvSpPr>
            <a:spLocks noGrp="1"/>
          </p:cNvSpPr>
          <p:nvPr>
            <p:ph type="body" idx="1" hasCustomPrompt="1"/>
          </p:nvPr>
        </p:nvSpPr>
        <p:spPr>
          <a:xfrm>
            <a:off x="1022920" y="1581640"/>
            <a:ext cx="3420000" cy="432048"/>
          </a:xfrm>
        </p:spPr>
        <p:txBody>
          <a:bodyPr anchor="b">
            <a:noAutofit/>
          </a:bodyPr>
          <a:lstStyle>
            <a:lvl1pPr marL="0" indent="0">
              <a:lnSpc>
                <a:spcPct val="100000"/>
              </a:lnSpc>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add</a:t>
            </a:r>
            <a:r>
              <a:rPr lang="nb-NO"/>
              <a:t> </a:t>
            </a:r>
            <a:r>
              <a:rPr lang="nb-NO" err="1"/>
              <a:t>subtitle</a:t>
            </a:r>
            <a:endParaRPr lang="nb-NO"/>
          </a:p>
        </p:txBody>
      </p:sp>
      <p:sp>
        <p:nvSpPr>
          <p:cNvPr id="5" name="Plassholder for tekst 4" descr="Subtitle field 2"/>
          <p:cNvSpPr>
            <a:spLocks noGrp="1"/>
          </p:cNvSpPr>
          <p:nvPr>
            <p:ph type="body" sz="quarter" idx="3" hasCustomPrompt="1"/>
          </p:nvPr>
        </p:nvSpPr>
        <p:spPr>
          <a:xfrm>
            <a:off x="4752400" y="1581640"/>
            <a:ext cx="3420000" cy="432048"/>
          </a:xfrm>
        </p:spPr>
        <p:txBody>
          <a:bodyPr anchor="b">
            <a:noAutofit/>
          </a:bodyPr>
          <a:lstStyle>
            <a:lvl1pPr marL="0" indent="0">
              <a:lnSpc>
                <a:spcPct val="100000"/>
              </a:lnSpc>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err="1"/>
              <a:t>Click</a:t>
            </a:r>
            <a:r>
              <a:rPr lang="nb-NO"/>
              <a:t> to </a:t>
            </a:r>
            <a:r>
              <a:rPr lang="nb-NO" err="1"/>
              <a:t>add</a:t>
            </a:r>
            <a:r>
              <a:rPr lang="nb-NO"/>
              <a:t> </a:t>
            </a:r>
            <a:r>
              <a:rPr lang="nb-NO" err="1"/>
              <a:t>subtitle</a:t>
            </a:r>
            <a:endParaRPr lang="nb-NO"/>
          </a:p>
        </p:txBody>
      </p:sp>
      <p:sp>
        <p:nvSpPr>
          <p:cNvPr id="10" name="Plassholder for innhold 2" descr="Text field 1"/>
          <p:cNvSpPr>
            <a:spLocks noGrp="1"/>
          </p:cNvSpPr>
          <p:nvPr>
            <p:ph sz="half" idx="13" hasCustomPrompt="1"/>
          </p:nvPr>
        </p:nvSpPr>
        <p:spPr>
          <a:xfrm>
            <a:off x="1022920" y="2092345"/>
            <a:ext cx="3420000" cy="2351613"/>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11" name="Plassholder for innhold 3" descr="Text field 2"/>
          <p:cNvSpPr>
            <a:spLocks noGrp="1"/>
          </p:cNvSpPr>
          <p:nvPr>
            <p:ph sz="half" idx="2" hasCustomPrompt="1"/>
          </p:nvPr>
        </p:nvSpPr>
        <p:spPr>
          <a:xfrm>
            <a:off x="4752400" y="2092345"/>
            <a:ext cx="3420000" cy="2351613"/>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12"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4"/>
          </p:nvPr>
        </p:nvSpPr>
        <p:spPr/>
        <p:txBody>
          <a:bodyPr/>
          <a:lstStyle>
            <a:lvl1pPr>
              <a:defRPr sz="900"/>
            </a:lvl1pPr>
          </a:lstStyle>
          <a:p>
            <a:endParaRPr lang="nb-NO"/>
          </a:p>
        </p:txBody>
      </p:sp>
      <p:sp>
        <p:nvSpPr>
          <p:cNvPr id="4" name="Plassholder for bunntekst 3" descr="Unit/affiliation"/>
          <p:cNvSpPr>
            <a:spLocks noGrp="1"/>
          </p:cNvSpPr>
          <p:nvPr>
            <p:ph type="ftr" sz="quarter" idx="15"/>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6"/>
          </p:nvPr>
        </p:nvSpPr>
        <p:spPr/>
        <p:txBody>
          <a:bodyPr/>
          <a:lstStyle>
            <a:lvl1pPr>
              <a:defRPr sz="900"/>
            </a:lvl1pPr>
          </a:lstStyle>
          <a:p>
            <a:r>
              <a:rPr lang="nb-NO"/>
              <a:t>PAGE </a:t>
            </a:r>
            <a:fld id="{06C54713-27B5-4268-B680-29C9FB350413}" type="slidenum">
              <a:rPr lang="nb-NO" smtClean="0"/>
              <a:pPr/>
              <a:t>‹#›</a:t>
            </a:fld>
            <a:endParaRPr lang="nb-NO"/>
          </a:p>
        </p:txBody>
      </p:sp>
      <p:pic>
        <p:nvPicPr>
          <p:cNvPr id="14" name="Bilde 13" descr="UiB emblem">
            <a:extLst>
              <a:ext uri="{FF2B5EF4-FFF2-40B4-BE49-F238E27FC236}">
                <a16:creationId xmlns:a16="http://schemas.microsoft.com/office/drawing/2014/main" id="{6625D749-1D54-444E-B79C-64C657009E4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93787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duction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xt field"/>
          <p:cNvSpPr>
            <a:spLocks noGrp="1"/>
          </p:cNvSpPr>
          <p:nvPr>
            <p:ph idx="1" hasCustomPrompt="1"/>
          </p:nvPr>
        </p:nvSpPr>
        <p:spPr>
          <a:xfrm>
            <a:off x="3589570" y="1455950"/>
            <a:ext cx="4597350" cy="29160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tekst 3" descr="Subtitle field"/>
          <p:cNvSpPr>
            <a:spLocks noGrp="1"/>
          </p:cNvSpPr>
          <p:nvPr>
            <p:ph type="body" sz="half" idx="2" hasCustomPrompt="1"/>
          </p:nvPr>
        </p:nvSpPr>
        <p:spPr>
          <a:xfrm>
            <a:off x="1022921" y="1455950"/>
            <a:ext cx="2360241" cy="291600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err="1"/>
              <a:t>Click</a:t>
            </a:r>
            <a:r>
              <a:rPr lang="nb-NO"/>
              <a:t> to </a:t>
            </a:r>
            <a:r>
              <a:rPr lang="nb-NO" err="1"/>
              <a:t>add</a:t>
            </a:r>
            <a:r>
              <a:rPr lang="nb-NO"/>
              <a:t> </a:t>
            </a:r>
            <a:r>
              <a:rPr lang="nb-NO" err="1"/>
              <a:t>text</a:t>
            </a:r>
            <a:endParaRPr lang="nb-NO"/>
          </a:p>
        </p:txBody>
      </p:sp>
      <p:sp>
        <p:nvSpPr>
          <p:cNvPr id="8"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0"/>
          </p:nvPr>
        </p:nvSpPr>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0A9A097B-2D2F-C342-9F0F-01464EE5DC0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25910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3514848"/>
            <a:ext cx="7164000" cy="425054"/>
          </a:xfrm>
        </p:spPr>
        <p:txBody>
          <a:bodyPr anchor="t" anchorCtr="0">
            <a:noAutofit/>
          </a:bodyPr>
          <a:lstStyle>
            <a:lvl1pPr algn="l">
              <a:lnSpc>
                <a:spcPct val="100000"/>
              </a:lnSpc>
              <a:defRPr sz="2500" b="1" i="0">
                <a:solidFill>
                  <a:srgbClr val="E54F46"/>
                </a:solidFill>
              </a:defRPr>
            </a:lvl1pPr>
          </a:lstStyle>
          <a:p>
            <a:r>
              <a:rPr lang="nb-NO" err="1"/>
              <a:t>Click</a:t>
            </a:r>
            <a:r>
              <a:rPr lang="nb-NO"/>
              <a:t> to </a:t>
            </a:r>
            <a:r>
              <a:rPr lang="nb-NO" err="1"/>
              <a:t>add</a:t>
            </a:r>
            <a:r>
              <a:rPr lang="nb-NO"/>
              <a:t> </a:t>
            </a:r>
            <a:r>
              <a:rPr lang="nb-NO" err="1"/>
              <a:t>title</a:t>
            </a:r>
            <a:endParaRPr lang="nb-NO"/>
          </a:p>
        </p:txBody>
      </p:sp>
      <p:sp>
        <p:nvSpPr>
          <p:cNvPr id="3" name="Plassholder for bilde 2" descr="Here you can add a photo or an illustration"/>
          <p:cNvSpPr>
            <a:spLocks noGrp="1"/>
          </p:cNvSpPr>
          <p:nvPr>
            <p:ph type="pic" idx="1" hasCustomPrompt="1"/>
          </p:nvPr>
        </p:nvSpPr>
        <p:spPr>
          <a:xfrm>
            <a:off x="1022920" y="843558"/>
            <a:ext cx="7164000" cy="2598223"/>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err="1"/>
              <a:t>Add</a:t>
            </a:r>
            <a:r>
              <a:rPr lang="nb-NO"/>
              <a:t> </a:t>
            </a:r>
            <a:r>
              <a:rPr lang="nb-NO" err="1"/>
              <a:t>photo</a:t>
            </a:r>
            <a:r>
              <a:rPr lang="nb-NO"/>
              <a:t> or </a:t>
            </a:r>
            <a:r>
              <a:rPr lang="nb-NO" err="1"/>
              <a:t>illustration</a:t>
            </a:r>
            <a:endParaRPr lang="nb-NO"/>
          </a:p>
        </p:txBody>
      </p:sp>
      <p:sp>
        <p:nvSpPr>
          <p:cNvPr id="4" name="Plassholder for tekst 3" descr="Subtitle field"/>
          <p:cNvSpPr>
            <a:spLocks noGrp="1"/>
          </p:cNvSpPr>
          <p:nvPr>
            <p:ph type="body" sz="half" idx="2" hasCustomPrompt="1"/>
          </p:nvPr>
        </p:nvSpPr>
        <p:spPr>
          <a:xfrm>
            <a:off x="1022920" y="4047914"/>
            <a:ext cx="6285384" cy="396044"/>
          </a:xfrm>
        </p:spPr>
        <p:txBody>
          <a:bodyPr>
            <a:normAutofit/>
          </a:bodyPr>
          <a:lstStyle>
            <a:lvl1pPr marL="0" indent="0">
              <a:lnSpc>
                <a:spcPct val="10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err="1"/>
              <a:t>Click</a:t>
            </a:r>
            <a:r>
              <a:rPr lang="nb-NO"/>
              <a:t> to </a:t>
            </a:r>
            <a:r>
              <a:rPr lang="nb-NO" err="1"/>
              <a:t>add</a:t>
            </a:r>
            <a:r>
              <a:rPr lang="nb-NO"/>
              <a:t> </a:t>
            </a:r>
            <a:r>
              <a:rPr lang="nb-NO" err="1"/>
              <a:t>text</a:t>
            </a:r>
            <a:endParaRPr lang="nb-NO"/>
          </a:p>
        </p:txBody>
      </p:sp>
      <p:sp>
        <p:nvSpPr>
          <p:cNvPr id="5" name="Plassholder for dato 4" descr="Date"/>
          <p:cNvSpPr>
            <a:spLocks noGrp="1"/>
          </p:cNvSpPr>
          <p:nvPr>
            <p:ph type="dt" sz="half" idx="10"/>
          </p:nvPr>
        </p:nvSpPr>
        <p:spPr/>
        <p:txBody>
          <a:bodyPr/>
          <a:lstStyle>
            <a:lvl1pPr>
              <a:defRPr sz="900"/>
            </a:lvl1pPr>
          </a:lstStyle>
          <a:p>
            <a:endParaRPr lang="nb-NO"/>
          </a:p>
        </p:txBody>
      </p:sp>
      <p:sp>
        <p:nvSpPr>
          <p:cNvPr id="6" name="Plassholder for bunntekst 5" descr="Unit/affiliation"/>
          <p:cNvSpPr>
            <a:spLocks noGrp="1"/>
          </p:cNvSpPr>
          <p:nvPr>
            <p:ph type="ftr" sz="quarter" idx="11"/>
          </p:nvPr>
        </p:nvSpPr>
        <p:spPr/>
        <p:txBody>
          <a:bodyPr/>
          <a:lstStyle/>
          <a:p>
            <a:r>
              <a:rPr lang="nb-NO"/>
              <a:t>Institutt for fysikk og teknolog-University of Bergen </a:t>
            </a:r>
          </a:p>
        </p:txBody>
      </p:sp>
      <p:sp>
        <p:nvSpPr>
          <p:cNvPr id="7" name="Plassholder for lysbildenummer 6"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0" name="Bilde 9" descr="UiB emblem">
            <a:extLst>
              <a:ext uri="{FF2B5EF4-FFF2-40B4-BE49-F238E27FC236}">
                <a16:creationId xmlns:a16="http://schemas.microsoft.com/office/drawing/2014/main" id="{1523E00E-B9FA-CB49-AF2A-F3BDFBEA1B4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343316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bunntekst 2" descr="Unit/affiliation"/>
          <p:cNvSpPr>
            <a:spLocks noGrp="1"/>
          </p:cNvSpPr>
          <p:nvPr>
            <p:ph type="ftr" sz="quarter" idx="11"/>
          </p:nvPr>
        </p:nvSpPr>
        <p:spPr/>
        <p:txBody>
          <a:bodyPr/>
          <a:lstStyle/>
          <a:p>
            <a:r>
              <a:rPr lang="nb-NO"/>
              <a:t>Institutt for fysikk og teknolog-University of Bergen </a:t>
            </a:r>
          </a:p>
        </p:txBody>
      </p:sp>
    </p:spTree>
    <p:extLst>
      <p:ext uri="{BB962C8B-B14F-4D97-AF65-F5344CB8AC3E}">
        <p14:creationId xmlns:p14="http://schemas.microsoft.com/office/powerpoint/2010/main" val="207468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descr="Red background">
            <a:extLst>
              <a:ext uri="{FF2B5EF4-FFF2-40B4-BE49-F238E27FC236}">
                <a16:creationId xmlns:a16="http://schemas.microsoft.com/office/drawing/2014/main" id="{5E514FDA-87D0-F24D-A4E3-0F229EE1F0E1}"/>
              </a:ext>
            </a:extLst>
          </p:cNvPr>
          <p:cNvSpPr/>
          <p:nvPr userDrawn="1"/>
        </p:nvSpPr>
        <p:spPr>
          <a:xfrm>
            <a:off x="261000" y="143977"/>
            <a:ext cx="8622000" cy="4855546"/>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UiB emblem">
            <a:extLst>
              <a:ext uri="{FF2B5EF4-FFF2-40B4-BE49-F238E27FC236}">
                <a16:creationId xmlns:a16="http://schemas.microsoft.com/office/drawing/2014/main" id="{DE44B76B-F552-6745-8FD4-0DE05C8B6ED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62350" y="1275606"/>
            <a:ext cx="2019300" cy="2019300"/>
          </a:xfrm>
          <a:prstGeom prst="rect">
            <a:avLst/>
          </a:prstGeom>
        </p:spPr>
      </p:pic>
      <p:cxnSp>
        <p:nvCxnSpPr>
          <p:cNvPr id="8" name="Rett linje 7" descr="Line">
            <a:extLst>
              <a:ext uri="{FF2B5EF4-FFF2-40B4-BE49-F238E27FC236}">
                <a16:creationId xmlns:a16="http://schemas.microsoft.com/office/drawing/2014/main" id="{9F4FCB4C-80B3-F24D-8BDB-01A91D3846B3}"/>
              </a:ext>
            </a:extLst>
          </p:cNvPr>
          <p:cNvCxnSpPr>
            <a:cxnSpLocks/>
          </p:cNvCxnSpPr>
          <p:nvPr userDrawn="1"/>
        </p:nvCxnSpPr>
        <p:spPr>
          <a:xfrm>
            <a:off x="2030012" y="3579862"/>
            <a:ext cx="508397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ssholder for tekst 10" descr="Field showing webpage address (uib.no)">
            <a:extLst>
              <a:ext uri="{FF2B5EF4-FFF2-40B4-BE49-F238E27FC236}">
                <a16:creationId xmlns:a16="http://schemas.microsoft.com/office/drawing/2014/main" id="{2E2D51E0-D553-7444-A2FF-FE22249ED9B3}"/>
              </a:ext>
            </a:extLst>
          </p:cNvPr>
          <p:cNvSpPr>
            <a:spLocks noGrp="1"/>
          </p:cNvSpPr>
          <p:nvPr>
            <p:ph type="body" sz="quarter" idx="10" hasCustomPrompt="1"/>
          </p:nvPr>
        </p:nvSpPr>
        <p:spPr>
          <a:xfrm>
            <a:off x="2077244" y="3795886"/>
            <a:ext cx="4989513" cy="433388"/>
          </a:xfrm>
        </p:spPr>
        <p:txBody>
          <a:bodyPr>
            <a:normAutofit/>
          </a:bodyPr>
          <a:lstStyle>
            <a:lvl1pPr marL="0" indent="0" algn="ctr">
              <a:buFontTx/>
              <a:buNone/>
              <a:defRPr sz="2200" b="1" i="0">
                <a:solidFill>
                  <a:schemeClr val="bg1"/>
                </a:solidFill>
                <a:latin typeface="Arial Black" panose="020B0604020202020204" pitchFamily="34" charset="0"/>
                <a:cs typeface="Arial Black" panose="020B0604020202020204" pitchFamily="34" charset="0"/>
              </a:defRPr>
            </a:lvl1pPr>
          </a:lstStyle>
          <a:p>
            <a:pPr lvl="0"/>
            <a:r>
              <a:rPr lang="nb-NO" err="1"/>
              <a:t>uib.no</a:t>
            </a:r>
            <a:endParaRPr lang="nb-NO"/>
          </a:p>
        </p:txBody>
      </p:sp>
      <p:pic>
        <p:nvPicPr>
          <p:cNvPr id="16" name="Bilde 15" descr="Frame">
            <a:extLst>
              <a:ext uri="{FF2B5EF4-FFF2-40B4-BE49-F238E27FC236}">
                <a16:creationId xmlns:a16="http://schemas.microsoft.com/office/drawing/2014/main" id="{C4CE5DA3-83B9-024C-A8B5-5F3CB4058A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irst page with pin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first page"/>
          <p:cNvSpPr>
            <a:spLocks noGrp="1"/>
          </p:cNvSpPr>
          <p:nvPr>
            <p:ph type="ctrTitle" hasCustomPrompt="1"/>
          </p:nvPr>
        </p:nvSpPr>
        <p:spPr>
          <a:xfrm>
            <a:off x="1115616" y="843558"/>
            <a:ext cx="6912768" cy="1912609"/>
          </a:xfrm>
        </p:spPr>
        <p:txBody>
          <a:bodyPr lIns="0" tIns="0" rIns="0" anchor="b" anchorCtr="0">
            <a:normAutofit/>
          </a:bodyPr>
          <a:lstStyle>
            <a:lvl1pPr marL="0" algn="ctr">
              <a:lnSpc>
                <a:spcPct val="100000"/>
              </a:lnSpc>
              <a:defRPr sz="3000" b="1" i="0" u="none" cap="none">
                <a:solidFill>
                  <a:schemeClr val="tx1">
                    <a:lumMod val="75000"/>
                    <a:lumOff val="25000"/>
                  </a:schemeClr>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sp>
        <p:nvSpPr>
          <p:cNvPr id="3" name="Undertittel 2" descr="Subtitle field"/>
          <p:cNvSpPr>
            <a:spLocks noGrp="1"/>
          </p:cNvSpPr>
          <p:nvPr>
            <p:ph type="subTitle" idx="1" hasCustomPrompt="1"/>
          </p:nvPr>
        </p:nvSpPr>
        <p:spPr>
          <a:xfrm>
            <a:off x="1115616" y="3147510"/>
            <a:ext cx="6912768" cy="936408"/>
          </a:xfrm>
        </p:spPr>
        <p:txBody>
          <a:bodyPr lIns="0" tIns="0" rIns="0" bIns="0">
            <a:noAutofit/>
          </a:bodyPr>
          <a:lstStyle>
            <a:lvl1pPr marL="0" indent="0" algn="ctr">
              <a:lnSpc>
                <a:spcPct val="100000"/>
              </a:lnSpc>
              <a:spcBef>
                <a:spcPts val="0"/>
              </a:spcBef>
              <a:buNone/>
              <a:defRPr sz="24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err="1"/>
              <a:t>Click</a:t>
            </a:r>
            <a:r>
              <a:rPr lang="nb-NO"/>
              <a:t> to </a:t>
            </a:r>
            <a:r>
              <a:rPr lang="nb-NO" err="1"/>
              <a:t>add</a:t>
            </a:r>
            <a:r>
              <a:rPr lang="nb-NO"/>
              <a:t> </a:t>
            </a:r>
            <a:r>
              <a:rPr lang="nb-NO" err="1"/>
              <a:t>subtitle</a:t>
            </a:r>
            <a:endParaRPr lang="nb-NO"/>
          </a:p>
        </p:txBody>
      </p:sp>
      <p:sp>
        <p:nvSpPr>
          <p:cNvPr id="8" name="Plassholder for bunntekst 7" descr="Unit/affiliation"/>
          <p:cNvSpPr>
            <a:spLocks noGrp="1"/>
          </p:cNvSpPr>
          <p:nvPr>
            <p:ph type="ftr" sz="quarter" idx="11"/>
          </p:nvPr>
        </p:nvSpPr>
        <p:spPr/>
        <p:txBody>
          <a:bodyPr/>
          <a:lstStyle>
            <a:lvl1pPr>
              <a:lnSpc>
                <a:spcPct val="100000"/>
              </a:lnSpc>
              <a:defRPr/>
            </a:lvl1pPr>
          </a:lstStyle>
          <a:p>
            <a:r>
              <a:rPr lang="nb-NO"/>
              <a:t>Institutt for fysikk og teknolog-University of Bergen </a:t>
            </a:r>
          </a:p>
        </p:txBody>
      </p:sp>
      <p:pic>
        <p:nvPicPr>
          <p:cNvPr id="11" name="Bilde 10" descr="UiB logo">
            <a:extLst>
              <a:ext uri="{FF2B5EF4-FFF2-40B4-BE49-F238E27FC236}">
                <a16:creationId xmlns:a16="http://schemas.microsoft.com/office/drawing/2014/main" id="{1D185F72-5C4F-B34D-90E7-52435FF8346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821833" y="3948983"/>
            <a:ext cx="3782535" cy="720000"/>
          </a:xfrm>
          <a:prstGeom prst="rect">
            <a:avLst/>
          </a:prstGeom>
        </p:spPr>
      </p:pic>
      <p:cxnSp>
        <p:nvCxnSpPr>
          <p:cNvPr id="12" name="Rett pil 11">
            <a:extLst>
              <a:ext uri="{FF2B5EF4-FFF2-40B4-BE49-F238E27FC236}">
                <a16:creationId xmlns:a16="http://schemas.microsoft.com/office/drawing/2014/main" id="{439F1D30-E75C-384D-BE56-671A855B017F}"/>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7C9F3718-DF27-0A43-B932-6B42AC990253}"/>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You can write unit/affiliation.</a:t>
            </a:r>
            <a:br>
              <a:rPr lang="en-US" sz="1000" i="1"/>
            </a:br>
            <a:r>
              <a:rPr lang="en-US" sz="1000" i="1"/>
              <a:t>To change content go to: Menu -&gt; Insert (Mac = Display) -&gt; Header and Footer</a:t>
            </a:r>
            <a:endParaRPr lang="nb-NO" sz="1000" i="1"/>
          </a:p>
        </p:txBody>
      </p:sp>
    </p:spTree>
    <p:extLst>
      <p:ext uri="{BB962C8B-B14F-4D97-AF65-F5344CB8AC3E}">
        <p14:creationId xmlns:p14="http://schemas.microsoft.com/office/powerpoint/2010/main" val="22325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pag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ilde 4" descr="Here you can add a photo or an illustration">
            <a:extLst>
              <a:ext uri="{FF2B5EF4-FFF2-40B4-BE49-F238E27FC236}">
                <a16:creationId xmlns:a16="http://schemas.microsoft.com/office/drawing/2014/main" id="{9F581FC9-99B3-254C-94AA-E2A348666E38}"/>
              </a:ext>
            </a:extLst>
          </p:cNvPr>
          <p:cNvSpPr>
            <a:spLocks noGrp="1"/>
          </p:cNvSpPr>
          <p:nvPr>
            <p:ph type="pic" sz="quarter" idx="12" hasCustomPrompt="1"/>
          </p:nvPr>
        </p:nvSpPr>
        <p:spPr>
          <a:xfrm>
            <a:off x="259200" y="259200"/>
            <a:ext cx="8622000" cy="2703600"/>
          </a:xfrm>
        </p:spPr>
        <p:txBody>
          <a:bodyPr/>
          <a:lstStyle/>
          <a:p>
            <a:r>
              <a:rPr lang="nb-NO"/>
              <a:t>Picture</a:t>
            </a:r>
          </a:p>
        </p:txBody>
      </p:sp>
      <p:sp>
        <p:nvSpPr>
          <p:cNvPr id="7" name="Rektangel 6" descr="Red background">
            <a:extLst>
              <a:ext uri="{FF2B5EF4-FFF2-40B4-BE49-F238E27FC236}">
                <a16:creationId xmlns:a16="http://schemas.microsoft.com/office/drawing/2014/main" id="{9C451960-1C73-5142-9372-646907BA7A21}"/>
              </a:ext>
            </a:extLst>
          </p:cNvPr>
          <p:cNvSpPr/>
          <p:nvPr userDrawn="1"/>
        </p:nvSpPr>
        <p:spPr>
          <a:xfrm>
            <a:off x="259200" y="2962800"/>
            <a:ext cx="8622000" cy="2016224"/>
          </a:xfrm>
          <a:prstGeom prst="rect">
            <a:avLst/>
          </a:prstGeom>
          <a:solidFill>
            <a:srgbClr val="E5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descr="Title field first page"/>
          <p:cNvSpPr>
            <a:spLocks noGrp="1"/>
          </p:cNvSpPr>
          <p:nvPr>
            <p:ph type="ctrTitle" hasCustomPrompt="1"/>
          </p:nvPr>
        </p:nvSpPr>
        <p:spPr>
          <a:xfrm>
            <a:off x="1115616" y="3169730"/>
            <a:ext cx="6120680" cy="842180"/>
          </a:xfrm>
        </p:spPr>
        <p:txBody>
          <a:bodyPr lIns="0" tIns="0" rIns="0" anchor="b" anchorCtr="0">
            <a:normAutofit/>
          </a:bodyPr>
          <a:lstStyle>
            <a:lvl1pPr marL="0" algn="l">
              <a:lnSpc>
                <a:spcPct val="100000"/>
              </a:lnSpc>
              <a:defRPr sz="3000" b="1" i="0" u="none" cap="none">
                <a:solidFill>
                  <a:schemeClr val="bg1"/>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sp>
        <p:nvSpPr>
          <p:cNvPr id="3" name="Undertittel 2" descr="Subtitle field"/>
          <p:cNvSpPr>
            <a:spLocks noGrp="1"/>
          </p:cNvSpPr>
          <p:nvPr>
            <p:ph type="subTitle" idx="1" hasCustomPrompt="1"/>
          </p:nvPr>
        </p:nvSpPr>
        <p:spPr>
          <a:xfrm>
            <a:off x="1115616" y="4083614"/>
            <a:ext cx="6120680" cy="671086"/>
          </a:xfrm>
        </p:spPr>
        <p:txBody>
          <a:bodyPr lIns="0" tIns="0" rIns="0" bIns="0">
            <a:noAutofit/>
          </a:bodyPr>
          <a:lstStyle>
            <a:lvl1pPr marL="0" indent="0" algn="l">
              <a:lnSpc>
                <a:spcPct val="100000"/>
              </a:lnSpc>
              <a:spcBef>
                <a:spcPts val="0"/>
              </a:spcBef>
              <a:buNone/>
              <a:defRPr sz="17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err="1"/>
              <a:t>Click</a:t>
            </a:r>
            <a:r>
              <a:rPr lang="nb-NO"/>
              <a:t> to </a:t>
            </a:r>
            <a:r>
              <a:rPr lang="nb-NO" err="1"/>
              <a:t>add</a:t>
            </a:r>
            <a:r>
              <a:rPr lang="nb-NO"/>
              <a:t> </a:t>
            </a:r>
            <a:r>
              <a:rPr lang="nb-NO" err="1"/>
              <a:t>subtitle</a:t>
            </a:r>
            <a:endParaRPr lang="nb-NO"/>
          </a:p>
        </p:txBody>
      </p:sp>
      <p:sp>
        <p:nvSpPr>
          <p:cNvPr id="8" name="Plassholder for bunntekst 7" descr="Unit/affiliation"/>
          <p:cNvSpPr>
            <a:spLocks noGrp="1"/>
          </p:cNvSpPr>
          <p:nvPr>
            <p:ph type="ftr" sz="quarter" idx="11"/>
          </p:nvPr>
        </p:nvSpPr>
        <p:spPr/>
        <p:txBody>
          <a:bodyPr/>
          <a:lstStyle>
            <a:lvl1pPr>
              <a:defRPr>
                <a:solidFill>
                  <a:schemeClr val="bg1"/>
                </a:solidFill>
              </a:defRPr>
            </a:lvl1pPr>
          </a:lstStyle>
          <a:p>
            <a:r>
              <a:rPr lang="nb-NO"/>
              <a:t>Institutt for fysikk og teknolog-University of Bergen </a:t>
            </a:r>
          </a:p>
        </p:txBody>
      </p:sp>
      <p:pic>
        <p:nvPicPr>
          <p:cNvPr id="20" name="Bilde 19" descr="Frame">
            <a:extLst>
              <a:ext uri="{FF2B5EF4-FFF2-40B4-BE49-F238E27FC236}">
                <a16:creationId xmlns:a16="http://schemas.microsoft.com/office/drawing/2014/main" id="{CEE9D729-C29A-1946-A8F1-7593F293FD4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Bilde 12" descr="UiB emblem">
            <a:extLst>
              <a:ext uri="{FF2B5EF4-FFF2-40B4-BE49-F238E27FC236}">
                <a16:creationId xmlns:a16="http://schemas.microsoft.com/office/drawing/2014/main" id="{1E508563-5736-5F46-BC43-BC967D27258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cxnSp>
        <p:nvCxnSpPr>
          <p:cNvPr id="11" name="Rett pil 10">
            <a:extLst>
              <a:ext uri="{FF2B5EF4-FFF2-40B4-BE49-F238E27FC236}">
                <a16:creationId xmlns:a16="http://schemas.microsoft.com/office/drawing/2014/main" id="{3B23B4CB-6C19-5A46-AB2F-5A30A7EBDF25}"/>
              </a:ext>
            </a:extLst>
          </p:cNvPr>
          <p:cNvCxnSpPr/>
          <p:nvPr userDrawn="1"/>
        </p:nvCxnSpPr>
        <p:spPr>
          <a:xfrm>
            <a:off x="4551995" y="-308570"/>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5062446D-F9CC-7F4E-944B-00DFEB18B396}"/>
              </a:ext>
            </a:extLst>
          </p:cNvPr>
          <p:cNvSpPr txBox="1"/>
          <p:nvPr userDrawn="1"/>
        </p:nvSpPr>
        <p:spPr>
          <a:xfrm>
            <a:off x="1094929" y="-762054"/>
            <a:ext cx="6933455" cy="400110"/>
          </a:xfrm>
          <a:prstGeom prst="rect">
            <a:avLst/>
          </a:prstGeom>
          <a:noFill/>
          <a:ln w="12700">
            <a:solidFill>
              <a:schemeClr val="tx1">
                <a:lumMod val="50000"/>
                <a:lumOff val="50000"/>
              </a:schemeClr>
            </a:solidFill>
            <a:prstDash val="dash"/>
          </a:ln>
        </p:spPr>
        <p:txBody>
          <a:bodyPr wrap="square" rtlCol="0">
            <a:spAutoFit/>
          </a:bodyPr>
          <a:lstStyle/>
          <a:p>
            <a:pPr algn="ctr"/>
            <a:r>
              <a:rPr lang="en-US" sz="1000" i="1"/>
              <a:t>You can write unit/affiliation.</a:t>
            </a:r>
            <a:br>
              <a:rPr lang="en-US" sz="1000" i="1"/>
            </a:br>
            <a:r>
              <a:rPr lang="en-US" sz="1000" i="1"/>
              <a:t>To change content go to: Menu -&gt; Insert (Mac = Display) -&gt; Header and Footer</a:t>
            </a:r>
            <a:endParaRPr lang="nb-NO" sz="1000" i="1"/>
          </a:p>
        </p:txBody>
      </p:sp>
    </p:spTree>
    <p:extLst>
      <p:ext uri="{BB962C8B-B14F-4D97-AF65-F5344CB8AC3E}">
        <p14:creationId xmlns:p14="http://schemas.microsoft.com/office/powerpoint/2010/main" val="376065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136974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ith pin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340321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th 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p:cNvSpPr>
            <a:spLocks noGrp="1"/>
          </p:cNvSpPr>
          <p:nvPr>
            <p:ph type="title" hasCustomPrompt="1"/>
          </p:nvPr>
        </p:nvSpPr>
        <p:spPr>
          <a:xfrm>
            <a:off x="1022920" y="804231"/>
            <a:ext cx="7077472"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3" name="Plassholder for innhold 2" descr="Text field"/>
          <p:cNvSpPr>
            <a:spLocks noGrp="1"/>
          </p:cNvSpPr>
          <p:nvPr>
            <p:ph idx="1" hasCustomPrompt="1"/>
          </p:nvPr>
        </p:nvSpPr>
        <p:spPr>
          <a:xfrm>
            <a:off x="1022920" y="1455950"/>
            <a:ext cx="7077472" cy="2916000"/>
          </a:xfrm>
        </p:spPr>
        <p:txBody>
          <a:bodyPr>
            <a:normAutofit/>
          </a:bodyPr>
          <a:lstStyle>
            <a:lvl1pPr>
              <a:defRPr sz="2000">
                <a:solidFill>
                  <a:schemeClr val="tx1">
                    <a:lumMod val="75000"/>
                    <a:lumOff val="25000"/>
                  </a:schemeClr>
                </a:solidFill>
                <a:latin typeface="+mn-lt"/>
              </a:defRPr>
            </a:lvl1pPr>
            <a:lvl2pPr>
              <a:defRPr sz="2000">
                <a:solidFill>
                  <a:schemeClr val="tx1">
                    <a:lumMod val="75000"/>
                    <a:lumOff val="25000"/>
                  </a:schemeClr>
                </a:solidFill>
                <a:latin typeface="+mn-lt"/>
              </a:defRPr>
            </a:lvl2pPr>
            <a:lvl3pPr>
              <a:defRPr sz="20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10"/>
          </p:nvPr>
        </p:nvSpPr>
        <p:spPr>
          <a:xfrm>
            <a:off x="467544" y="4587974"/>
            <a:ext cx="936104" cy="162018"/>
          </a:xfrm>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a:xfrm>
            <a:off x="1702418" y="4587974"/>
            <a:ext cx="709342" cy="162018"/>
          </a:xfrm>
        </p:spPr>
        <p:txBody>
          <a:bodyPr/>
          <a:lstStyle>
            <a:lvl1pPr>
              <a:defRPr sz="900"/>
            </a:lvl1pPr>
          </a:lstStyle>
          <a:p>
            <a:r>
              <a:rPr lang="nb-NO"/>
              <a:t>Page </a:t>
            </a:r>
            <a:fld id="{06C54713-27B5-4268-B680-29C9FB350413}" type="slidenum">
              <a:rPr lang="nb-NO" smtClean="0"/>
              <a:pPr/>
              <a:t>‹#›</a:t>
            </a:fld>
            <a:endParaRPr lang="nb-NO"/>
          </a:p>
        </p:txBody>
      </p:sp>
      <p:pic>
        <p:nvPicPr>
          <p:cNvPr id="8" name="Bilde 7" descr="UiB emblem">
            <a:extLst>
              <a:ext uri="{FF2B5EF4-FFF2-40B4-BE49-F238E27FC236}">
                <a16:creationId xmlns:a16="http://schemas.microsoft.com/office/drawing/2014/main" id="{6E6226CF-0285-E742-94F3-EEAD2EAE03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278735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descr="Title field, title page"/>
          <p:cNvSpPr>
            <a:spLocks noGrp="1"/>
          </p:cNvSpPr>
          <p:nvPr>
            <p:ph type="title" hasCustomPrompt="1"/>
          </p:nvPr>
        </p:nvSpPr>
        <p:spPr>
          <a:xfrm>
            <a:off x="1022920" y="839911"/>
            <a:ext cx="6584776" cy="2649941"/>
          </a:xfrm>
        </p:spPr>
        <p:txBody>
          <a:bodyPr anchor="t" anchorCtr="0">
            <a:normAutofit/>
          </a:bodyPr>
          <a:lstStyle>
            <a:lvl1pPr>
              <a:lnSpc>
                <a:spcPct val="100000"/>
              </a:lnSpc>
              <a:defRPr sz="4000" b="1" i="0" u="none">
                <a:solidFill>
                  <a:srgbClr val="FFFFFF"/>
                </a:solidFill>
                <a:latin typeface="Arial Black" panose="020B0604020202020204" pitchFamily="34" charset="0"/>
                <a:cs typeface="Arial Black" panose="020B0604020202020204" pitchFamily="34" charset="0"/>
              </a:defRPr>
            </a:lvl1pPr>
          </a:lstStyle>
          <a:p>
            <a:r>
              <a:rPr lang="nb-NO" err="1"/>
              <a:t>Click</a:t>
            </a:r>
            <a:r>
              <a:rPr lang="nb-NO"/>
              <a:t> to </a:t>
            </a:r>
            <a:r>
              <a:rPr lang="nb-NO" err="1"/>
              <a:t>add</a:t>
            </a:r>
            <a:r>
              <a:rPr lang="nb-NO"/>
              <a:t> </a:t>
            </a:r>
            <a:r>
              <a:rPr lang="nb-NO" err="1"/>
              <a:t>title</a:t>
            </a:r>
            <a:endParaRPr lang="nb-NO"/>
          </a:p>
        </p:txBody>
      </p:sp>
      <p:pic>
        <p:nvPicPr>
          <p:cNvPr id="5" name="Bilde 4" descr="UiB emblem">
            <a:extLst>
              <a:ext uri="{FF2B5EF4-FFF2-40B4-BE49-F238E27FC236}">
                <a16:creationId xmlns:a16="http://schemas.microsoft.com/office/drawing/2014/main" id="{89940676-B87A-AB4F-9011-1DA74DCA39A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spTree>
    <p:extLst>
      <p:ext uri="{BB962C8B-B14F-4D97-AF65-F5344CB8AC3E}">
        <p14:creationId xmlns:p14="http://schemas.microsoft.com/office/powerpoint/2010/main" val="302109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emplate">
    <p:bg>
      <p:bgPr>
        <a:solidFill>
          <a:schemeClr val="bg1"/>
        </a:solidFill>
        <a:effectLst/>
      </p:bgPr>
    </p:bg>
    <p:spTree>
      <p:nvGrpSpPr>
        <p:cNvPr id="1" name=""/>
        <p:cNvGrpSpPr/>
        <p:nvPr/>
      </p:nvGrpSpPr>
      <p:grpSpPr>
        <a:xfrm>
          <a:off x="0" y="0"/>
          <a:ext cx="0" cy="0"/>
          <a:chOff x="0" y="0"/>
          <a:chExt cx="0" cy="0"/>
        </a:xfrm>
      </p:grpSpPr>
      <p:sp>
        <p:nvSpPr>
          <p:cNvPr id="5" name="Plassholder for bilde 4" descr="Here you can add a photo or an illustration">
            <a:extLst>
              <a:ext uri="{FF2B5EF4-FFF2-40B4-BE49-F238E27FC236}">
                <a16:creationId xmlns:a16="http://schemas.microsoft.com/office/drawing/2014/main" id="{9F581FC9-99B3-254C-94AA-E2A348666E38}"/>
              </a:ext>
            </a:extLst>
          </p:cNvPr>
          <p:cNvSpPr>
            <a:spLocks noGrp="1"/>
          </p:cNvSpPr>
          <p:nvPr>
            <p:ph type="pic" sz="quarter" idx="12" hasCustomPrompt="1"/>
          </p:nvPr>
        </p:nvSpPr>
        <p:spPr>
          <a:xfrm>
            <a:off x="259200" y="259200"/>
            <a:ext cx="8622000" cy="4616806"/>
          </a:xfrm>
          <a:noFill/>
        </p:spPr>
        <p:txBody>
          <a:bodyPr/>
          <a:lstStyle/>
          <a:p>
            <a:r>
              <a:rPr lang="nb-NO"/>
              <a:t>Picture</a:t>
            </a:r>
          </a:p>
        </p:txBody>
      </p:sp>
      <p:sp>
        <p:nvSpPr>
          <p:cNvPr id="8" name="Plassholder for bunntekst 7" descr="Unit/affiliation"/>
          <p:cNvSpPr>
            <a:spLocks noGrp="1"/>
          </p:cNvSpPr>
          <p:nvPr>
            <p:ph type="ftr" sz="quarter" idx="11"/>
          </p:nvPr>
        </p:nvSpPr>
        <p:spPr/>
        <p:txBody>
          <a:bodyPr/>
          <a:lstStyle>
            <a:lvl1pPr>
              <a:defRPr>
                <a:solidFill>
                  <a:schemeClr val="bg1"/>
                </a:solidFill>
              </a:defRPr>
            </a:lvl1pPr>
          </a:lstStyle>
          <a:p>
            <a:r>
              <a:rPr lang="nb-NO"/>
              <a:t>Institutt for fysikk og teknolog-University of Bergen </a:t>
            </a:r>
          </a:p>
        </p:txBody>
      </p:sp>
      <p:pic>
        <p:nvPicPr>
          <p:cNvPr id="20" name="Bilde 19" descr="Frame">
            <a:extLst>
              <a:ext uri="{FF2B5EF4-FFF2-40B4-BE49-F238E27FC236}">
                <a16:creationId xmlns:a16="http://schemas.microsoft.com/office/drawing/2014/main" id="{CEE9D729-C29A-1946-A8F1-7593F293FD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Bilde 8" descr="UiB emblem">
            <a:extLst>
              <a:ext uri="{FF2B5EF4-FFF2-40B4-BE49-F238E27FC236}">
                <a16:creationId xmlns:a16="http://schemas.microsoft.com/office/drawing/2014/main" id="{05A95DCC-209D-E646-9131-A3D365FF01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884368" y="3948983"/>
            <a:ext cx="720000" cy="720000"/>
          </a:xfrm>
          <a:prstGeom prst="rect">
            <a:avLst/>
          </a:prstGeom>
        </p:spPr>
      </p:pic>
    </p:spTree>
    <p:extLst>
      <p:ext uri="{BB962C8B-B14F-4D97-AF65-F5344CB8AC3E}">
        <p14:creationId xmlns:p14="http://schemas.microsoft.com/office/powerpoint/2010/main" val="4130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ssholder for innhold 2" descr="Text field 1"/>
          <p:cNvSpPr>
            <a:spLocks noGrp="1"/>
          </p:cNvSpPr>
          <p:nvPr>
            <p:ph sz="half" idx="1" hasCustomPrompt="1"/>
          </p:nvPr>
        </p:nvSpPr>
        <p:spPr>
          <a:xfrm>
            <a:off x="1022920" y="1455626"/>
            <a:ext cx="3405064" cy="2916324"/>
          </a:xfrm>
        </p:spPr>
        <p:txBody>
          <a:bodyPr>
            <a:normAutofit/>
          </a:bodyPr>
          <a:lstStyle>
            <a:lvl1pPr marL="342900" indent="-342900">
              <a:buFont typeface="Arial" panose="020B0604020202020204" pitchFamily="34" charset="0"/>
              <a:buChar cha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innhold 3" descr="Text field 2"/>
          <p:cNvSpPr>
            <a:spLocks noGrp="1"/>
          </p:cNvSpPr>
          <p:nvPr>
            <p:ph sz="half" idx="2" hasCustomPrompt="1"/>
          </p:nvPr>
        </p:nvSpPr>
        <p:spPr>
          <a:xfrm>
            <a:off x="4752400" y="1455626"/>
            <a:ext cx="3420000" cy="2916324"/>
          </a:xfrm>
        </p:spPr>
        <p:txBody>
          <a:bodyPr>
            <a:normAutofit/>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a:p>
            <a:pPr lvl="0"/>
            <a:endParaRPr lang="nb-NO"/>
          </a:p>
        </p:txBody>
      </p:sp>
      <p:sp>
        <p:nvSpPr>
          <p:cNvPr id="10" name="Tittel 1" descr="Title field"/>
          <p:cNvSpPr>
            <a:spLocks noGrp="1"/>
          </p:cNvSpPr>
          <p:nvPr>
            <p:ph type="title" hasCustomPrompt="1"/>
          </p:nvPr>
        </p:nvSpPr>
        <p:spPr>
          <a:xfrm>
            <a:off x="1022920" y="804231"/>
            <a:ext cx="7149480" cy="489701"/>
          </a:xfrm>
        </p:spPr>
        <p:txBody>
          <a:bodyPr>
            <a:noAutofit/>
          </a:bodyPr>
          <a:lstStyle>
            <a:lvl1pPr>
              <a:lnSpc>
                <a:spcPct val="100000"/>
              </a:lnSpc>
              <a:defRPr sz="2800" b="1" i="0"/>
            </a:lvl1pPr>
          </a:lstStyle>
          <a:p>
            <a:r>
              <a:rPr lang="nb-NO" err="1"/>
              <a:t>Click</a:t>
            </a:r>
            <a:r>
              <a:rPr lang="nb-NO"/>
              <a:t> to </a:t>
            </a:r>
            <a:r>
              <a:rPr lang="nb-NO" err="1"/>
              <a:t>add</a:t>
            </a:r>
            <a:r>
              <a:rPr lang="nb-NO"/>
              <a:t> </a:t>
            </a:r>
            <a:r>
              <a:rPr lang="nb-NO" err="1"/>
              <a:t>title</a:t>
            </a:r>
            <a:endParaRPr lang="nb-NO"/>
          </a:p>
        </p:txBody>
      </p:sp>
      <p:sp>
        <p:nvSpPr>
          <p:cNvPr id="2" name="Plassholder for dato 1" descr="Date"/>
          <p:cNvSpPr>
            <a:spLocks noGrp="1"/>
          </p:cNvSpPr>
          <p:nvPr>
            <p:ph type="dt" sz="half" idx="10"/>
          </p:nvPr>
        </p:nvSpPr>
        <p:spPr/>
        <p:txBody>
          <a:bodyPr/>
          <a:lstStyle>
            <a:lvl1pPr>
              <a:defRPr sz="900"/>
            </a:lvl1pPr>
          </a:lstStyle>
          <a:p>
            <a:endParaRPr lang="nb-NO"/>
          </a:p>
        </p:txBody>
      </p:sp>
      <p:sp>
        <p:nvSpPr>
          <p:cNvPr id="5" name="Plassholder for bunntekst 4" descr="Unit/affiliation"/>
          <p:cNvSpPr>
            <a:spLocks noGrp="1"/>
          </p:cNvSpPr>
          <p:nvPr>
            <p:ph type="ftr" sz="quarter" idx="11"/>
          </p:nvPr>
        </p:nvSpPr>
        <p:spPr/>
        <p:txBody>
          <a:bodyPr/>
          <a:lstStyle/>
          <a:p>
            <a:r>
              <a:rPr lang="nb-NO"/>
              <a:t>Institutt for fysikk og teknolog-University of Bergen </a:t>
            </a:r>
          </a:p>
        </p:txBody>
      </p:sp>
      <p:sp>
        <p:nvSpPr>
          <p:cNvPr id="6" name="Plassholder for lysbildenummer 5" descr="Page number"/>
          <p:cNvSpPr>
            <a:spLocks noGrp="1"/>
          </p:cNvSpPr>
          <p:nvPr>
            <p:ph type="sldNum" sz="quarter" idx="12"/>
          </p:nvPr>
        </p:nvSpPr>
        <p:spPr/>
        <p:txBody>
          <a:bodyPr/>
          <a:lstStyle>
            <a:lvl1pPr>
              <a:defRPr sz="900"/>
            </a:lvl1pPr>
          </a:lstStyle>
          <a:p>
            <a:r>
              <a:rPr lang="nb-NO"/>
              <a:t>PAGE </a:t>
            </a:r>
            <a:fld id="{06C54713-27B5-4268-B680-29C9FB350413}" type="slidenum">
              <a:rPr lang="nb-NO" smtClean="0"/>
              <a:pPr/>
              <a:t>‹#›</a:t>
            </a:fld>
            <a:endParaRPr lang="nb-NO"/>
          </a:p>
        </p:txBody>
      </p:sp>
      <p:pic>
        <p:nvPicPr>
          <p:cNvPr id="11" name="Bilde 10" descr="UiB emblem">
            <a:extLst>
              <a:ext uri="{FF2B5EF4-FFF2-40B4-BE49-F238E27FC236}">
                <a16:creationId xmlns:a16="http://schemas.microsoft.com/office/drawing/2014/main" id="{F450508E-D4BA-C740-BC0E-0EBD17C09D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84368" y="3948983"/>
            <a:ext cx="720000" cy="720000"/>
          </a:xfrm>
          <a:prstGeom prst="rect">
            <a:avLst/>
          </a:prstGeom>
        </p:spPr>
      </p:pic>
    </p:spTree>
    <p:extLst>
      <p:ext uri="{BB962C8B-B14F-4D97-AF65-F5344CB8AC3E}">
        <p14:creationId xmlns:p14="http://schemas.microsoft.com/office/powerpoint/2010/main" val="210852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Plassholder for tittel 1" descr="Title field"/>
          <p:cNvSpPr>
            <a:spLocks noGrp="1"/>
          </p:cNvSpPr>
          <p:nvPr>
            <p:ph type="title"/>
          </p:nvPr>
        </p:nvSpPr>
        <p:spPr>
          <a:xfrm>
            <a:off x="1022920" y="804231"/>
            <a:ext cx="7149480" cy="489701"/>
          </a:xfrm>
          <a:prstGeom prst="rect">
            <a:avLst/>
          </a:prstGeom>
        </p:spPr>
        <p:txBody>
          <a:bodyPr vert="horz" lIns="0" tIns="0" rIns="0" bIns="0" rtlCol="0" anchor="b" anchorCtr="0">
            <a:noAutofit/>
          </a:bodyPr>
          <a:lstStyle/>
          <a:p>
            <a:r>
              <a:rPr lang="nb-NO" err="1"/>
              <a:t>Click</a:t>
            </a:r>
            <a:r>
              <a:rPr lang="nb-NO"/>
              <a:t> to </a:t>
            </a:r>
            <a:r>
              <a:rPr lang="nb-NO" err="1"/>
              <a:t>add</a:t>
            </a:r>
            <a:r>
              <a:rPr lang="nb-NO"/>
              <a:t> </a:t>
            </a:r>
            <a:r>
              <a:rPr lang="nb-NO" err="1"/>
              <a:t>title</a:t>
            </a:r>
            <a:endParaRPr lang="nb-NO"/>
          </a:p>
        </p:txBody>
      </p:sp>
      <p:sp>
        <p:nvSpPr>
          <p:cNvPr id="3" name="Plassholder for tekst 2" descr="Text field"/>
          <p:cNvSpPr>
            <a:spLocks noGrp="1"/>
          </p:cNvSpPr>
          <p:nvPr>
            <p:ph type="body" idx="1"/>
          </p:nvPr>
        </p:nvSpPr>
        <p:spPr>
          <a:xfrm>
            <a:off x="1022920" y="1455950"/>
            <a:ext cx="7149480" cy="2916000"/>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Second </a:t>
            </a:r>
            <a:r>
              <a:rPr lang="nb-NO" err="1"/>
              <a:t>level</a:t>
            </a:r>
            <a:endParaRPr lang="nb-NO"/>
          </a:p>
          <a:p>
            <a:pPr lvl="2"/>
            <a:r>
              <a:rPr lang="nb-NO"/>
              <a:t>Third </a:t>
            </a:r>
            <a:r>
              <a:rPr lang="nb-NO" err="1"/>
              <a:t>level</a:t>
            </a:r>
            <a:endParaRPr lang="nb-NO"/>
          </a:p>
        </p:txBody>
      </p:sp>
      <p:sp>
        <p:nvSpPr>
          <p:cNvPr id="4" name="Plassholder for dato 3" descr="Date"/>
          <p:cNvSpPr>
            <a:spLocks noGrp="1"/>
          </p:cNvSpPr>
          <p:nvPr>
            <p:ph type="dt" sz="half" idx="2"/>
          </p:nvPr>
        </p:nvSpPr>
        <p:spPr>
          <a:xfrm>
            <a:off x="467544" y="4587974"/>
            <a:ext cx="936104" cy="162018"/>
          </a:xfrm>
          <a:prstGeom prst="rect">
            <a:avLst/>
          </a:prstGeom>
        </p:spPr>
        <p:txBody>
          <a:bodyPr vert="horz" lIns="0" tIns="0" rIns="0" bIns="0" rtlCol="0" anchor="t" anchorCtr="0"/>
          <a:lstStyle>
            <a:lvl1pPr algn="l">
              <a:defRPr sz="900">
                <a:solidFill>
                  <a:schemeClr val="bg1">
                    <a:lumMod val="65000"/>
                  </a:schemeClr>
                </a:solidFill>
                <a:latin typeface="Times New Roman" panose="02020603050405020304" pitchFamily="18" charset="0"/>
                <a:cs typeface="Times New Roman" panose="02020603050405020304" pitchFamily="18" charset="0"/>
              </a:defRPr>
            </a:lvl1pPr>
          </a:lstStyle>
          <a:p>
            <a:endParaRPr lang="nb-NO"/>
          </a:p>
        </p:txBody>
      </p:sp>
      <p:sp>
        <p:nvSpPr>
          <p:cNvPr id="6" name="Plassholder for lysbildenummer 5" descr="Page number"/>
          <p:cNvSpPr>
            <a:spLocks noGrp="1"/>
          </p:cNvSpPr>
          <p:nvPr>
            <p:ph type="sldNum" sz="quarter" idx="4"/>
          </p:nvPr>
        </p:nvSpPr>
        <p:spPr>
          <a:xfrm>
            <a:off x="1702418" y="4587974"/>
            <a:ext cx="709342" cy="162018"/>
          </a:xfrm>
          <a:prstGeom prst="rect">
            <a:avLst/>
          </a:prstGeom>
        </p:spPr>
        <p:txBody>
          <a:bodyPr vert="horz" lIns="0" tIns="0" rIns="0" bIns="0" rtlCol="0" anchor="t" anchorCtr="0"/>
          <a:lstStyle>
            <a:lvl1pPr algn="l">
              <a:defRPr sz="9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a:t>PAGE </a:t>
            </a:r>
            <a:fld id="{06C54713-27B5-4268-B680-29C9FB350413}" type="slidenum">
              <a:rPr lang="nb-NO" smtClean="0"/>
              <a:pPr/>
              <a:t>‹#›</a:t>
            </a:fld>
            <a:endParaRPr lang="nb-NO"/>
          </a:p>
        </p:txBody>
      </p:sp>
      <p:sp>
        <p:nvSpPr>
          <p:cNvPr id="7" name="Plassholder for bunntekst 4" descr="Unit/affiliation"/>
          <p:cNvSpPr>
            <a:spLocks noGrp="1"/>
          </p:cNvSpPr>
          <p:nvPr>
            <p:ph type="ftr" sz="quarter" idx="3"/>
          </p:nvPr>
        </p:nvSpPr>
        <p:spPr>
          <a:xfrm>
            <a:off x="1404000" y="388800"/>
            <a:ext cx="6336000" cy="3852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a:t>Institutt for fysikk og teknolog-University of Bergen </a:t>
            </a:r>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63" r:id="rId4"/>
    <p:sldLayoutId id="2147483667" r:id="rId5"/>
    <p:sldLayoutId id="2147483668" r:id="rId6"/>
    <p:sldLayoutId id="2147483660" r:id="rId7"/>
    <p:sldLayoutId id="2147483665" r:id="rId8"/>
    <p:sldLayoutId id="2147483652" r:id="rId9"/>
    <p:sldLayoutId id="2147483653" r:id="rId10"/>
    <p:sldLayoutId id="2147483656" r:id="rId11"/>
    <p:sldLayoutId id="2147483657" r:id="rId12"/>
    <p:sldLayoutId id="2147483662" r:id="rId13"/>
    <p:sldLayoutId id="2147483655" r:id="rId14"/>
  </p:sldLayoutIdLst>
  <p:hf hdr="0" dt="0"/>
  <p:txStyles>
    <p:titleStyle>
      <a:lvl1pPr marL="0" algn="l" defTabSz="914400" rtl="0" eaLnBrk="1" latinLnBrk="0" hangingPunct="1">
        <a:lnSpc>
          <a:spcPct val="100000"/>
        </a:lnSpc>
        <a:spcBef>
          <a:spcPct val="0"/>
        </a:spcBef>
        <a:buNone/>
        <a:defRPr sz="2800" b="1" i="0" u="none" kern="1200" cap="none" spc="0" normalizeH="0" baseline="0">
          <a:solidFill>
            <a:srgbClr val="E54F46"/>
          </a:solidFill>
          <a:latin typeface="Arial Black" panose="020B0604020202020204" pitchFamily="34" charset="0"/>
          <a:ea typeface="+mj-ea"/>
          <a:cs typeface="Arial Black"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descr="Title field first page">
            <a:extLst>
              <a:ext uri="{FF2B5EF4-FFF2-40B4-BE49-F238E27FC236}">
                <a16:creationId xmlns:a16="http://schemas.microsoft.com/office/drawing/2014/main" id="{92F5857C-0A5A-C64F-8DB0-671CC50FD29F}"/>
              </a:ext>
            </a:extLst>
          </p:cNvPr>
          <p:cNvSpPr>
            <a:spLocks noGrp="1"/>
          </p:cNvSpPr>
          <p:nvPr>
            <p:ph type="ctrTitle"/>
          </p:nvPr>
        </p:nvSpPr>
        <p:spPr>
          <a:xfrm>
            <a:off x="685800" y="742950"/>
            <a:ext cx="8001000" cy="1600200"/>
          </a:xfrm>
        </p:spPr>
        <p:txBody>
          <a:bodyPr>
            <a:normAutofit/>
          </a:bodyPr>
          <a:lstStyle/>
          <a:p>
            <a:r>
              <a:rPr lang="en-US" sz="2000" dirty="0"/>
              <a:t>In-situ visualization of microbial hydrogen consumption and growth in a porous medium</a:t>
            </a:r>
            <a:br>
              <a:rPr lang="en-US" sz="2000" dirty="0"/>
            </a:br>
            <a:r>
              <a:rPr lang="en-US" sz="2000" dirty="0"/>
              <a:t>using high-resolution PET-MRI</a:t>
            </a:r>
            <a:br>
              <a:rPr lang="en-GB" sz="2800" dirty="0"/>
            </a:br>
            <a:endParaRPr lang="en-GB" sz="2000" dirty="0"/>
          </a:p>
        </p:txBody>
      </p:sp>
      <p:sp>
        <p:nvSpPr>
          <p:cNvPr id="16" name="Undertittel 15" descr="Subtitle field">
            <a:extLst>
              <a:ext uri="{FF2B5EF4-FFF2-40B4-BE49-F238E27FC236}">
                <a16:creationId xmlns:a16="http://schemas.microsoft.com/office/drawing/2014/main" id="{3D73EE0C-814E-B349-A9DE-746C25EA948E}"/>
              </a:ext>
            </a:extLst>
          </p:cNvPr>
          <p:cNvSpPr>
            <a:spLocks noGrp="1"/>
          </p:cNvSpPr>
          <p:nvPr>
            <p:ph type="subTitle" idx="1"/>
          </p:nvPr>
        </p:nvSpPr>
        <p:spPr>
          <a:xfrm>
            <a:off x="932736" y="2957666"/>
            <a:ext cx="6912768" cy="936408"/>
          </a:xfrm>
        </p:spPr>
        <p:txBody>
          <a:bodyPr/>
          <a:lstStyle/>
          <a:p>
            <a:endParaRPr lang="en-GB" sz="1600" dirty="0"/>
          </a:p>
          <a:p>
            <a:r>
              <a:rPr lang="en-GB" sz="1600" dirty="0"/>
              <a:t>Raymond Mushabe</a:t>
            </a:r>
          </a:p>
          <a:p>
            <a:r>
              <a:rPr lang="en-GB" sz="1200" dirty="0"/>
              <a:t>(CSSR-UiB)</a:t>
            </a:r>
          </a:p>
          <a:p>
            <a:endParaRPr lang="en-GB" sz="1400" dirty="0"/>
          </a:p>
          <a:p>
            <a:r>
              <a:rPr lang="en-GB" sz="900" dirty="0"/>
              <a:t>Bergit Brattekås, Na Liu, Geir Ersland, Nicole Dopffel</a:t>
            </a:r>
          </a:p>
          <a:p>
            <a:r>
              <a:rPr lang="en-GB" sz="900" dirty="0"/>
              <a:t>25</a:t>
            </a:r>
            <a:r>
              <a:rPr lang="en-GB" sz="900" baseline="30000" dirty="0"/>
              <a:t>th</a:t>
            </a:r>
            <a:r>
              <a:rPr lang="en-GB" sz="900" dirty="0"/>
              <a:t> May 2023</a:t>
            </a:r>
          </a:p>
        </p:txBody>
      </p:sp>
      <p:sp>
        <p:nvSpPr>
          <p:cNvPr id="2" name="Footer Placeholder 1">
            <a:extLst>
              <a:ext uri="{FF2B5EF4-FFF2-40B4-BE49-F238E27FC236}">
                <a16:creationId xmlns:a16="http://schemas.microsoft.com/office/drawing/2014/main" id="{372EEF1D-C9B4-5D50-7818-0C2C4B8A4DB5}"/>
              </a:ext>
            </a:extLst>
          </p:cNvPr>
          <p:cNvSpPr txBox="1">
            <a:spLocks/>
          </p:cNvSpPr>
          <p:nvPr/>
        </p:nvSpPr>
        <p:spPr>
          <a:xfrm>
            <a:off x="3200400" y="285750"/>
            <a:ext cx="5835000" cy="277950"/>
          </a:xfrm>
          <a:prstGeom prst="rect">
            <a:avLst/>
          </a:prstGeom>
        </p:spPr>
        <p:txBody>
          <a:bodyPr lIns="0" tIns="0" rIns="0" bIns="0"/>
          <a:lstStyle>
            <a:defPPr>
              <a:defRPr lang="nb-NO"/>
            </a:defPPr>
            <a:lvl1pPr marL="0" algn="ctr" defTabSz="914400" rtl="0" eaLnBrk="1" latinLnBrk="0" hangingPunct="1">
              <a:lnSpc>
                <a:spcPct val="100000"/>
              </a:lnSpc>
              <a:defRPr sz="1200" kern="1200" cap="all" spc="100" baseline="0">
                <a:solidFill>
                  <a:schemeClr val="bg1">
                    <a:lumMod val="6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bg2">
                    <a:lumMod val="90000"/>
                  </a:schemeClr>
                </a:solidFill>
              </a:rPr>
              <a:t>Institutt for fysikk og teknolog- Universitet i Bergen </a:t>
            </a:r>
          </a:p>
        </p:txBody>
      </p:sp>
      <p:pic>
        <p:nvPicPr>
          <p:cNvPr id="5" name="Picture 4">
            <a:extLst>
              <a:ext uri="{FF2B5EF4-FFF2-40B4-BE49-F238E27FC236}">
                <a16:creationId xmlns:a16="http://schemas.microsoft.com/office/drawing/2014/main" id="{B8E3F471-0113-9C30-BDC9-2BE9F9E39394}"/>
              </a:ext>
            </a:extLst>
          </p:cNvPr>
          <p:cNvPicPr>
            <a:picLocks noChangeAspect="1"/>
          </p:cNvPicPr>
          <p:nvPr/>
        </p:nvPicPr>
        <p:blipFill>
          <a:blip r:embed="rId3"/>
          <a:stretch>
            <a:fillRect/>
          </a:stretch>
        </p:blipFill>
        <p:spPr>
          <a:xfrm>
            <a:off x="578825" y="4041558"/>
            <a:ext cx="1349868" cy="589033"/>
          </a:xfrm>
          <a:prstGeom prst="rect">
            <a:avLst/>
          </a:prstGeom>
        </p:spPr>
      </p:pic>
    </p:spTree>
    <p:extLst>
      <p:ext uri="{BB962C8B-B14F-4D97-AF65-F5344CB8AC3E}">
        <p14:creationId xmlns:p14="http://schemas.microsoft.com/office/powerpoint/2010/main" val="16643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0"/>
            <a:ext cx="7077472" cy="489701"/>
          </a:xfrm>
        </p:spPr>
        <p:txBody>
          <a:bodyPr/>
          <a:lstStyle/>
          <a:p>
            <a:r>
              <a:rPr lang="en-GB" sz="1800"/>
              <a:t>Biomass migration/redistribution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533400" y="1104900"/>
            <a:ext cx="8305800" cy="4038600"/>
          </a:xfrm>
        </p:spPr>
        <p:txBody>
          <a:bodyPr>
            <a:normAutofit/>
          </a:bodyPr>
          <a:lstStyle/>
          <a:p>
            <a:pPr marL="0" indent="0">
              <a:buNone/>
            </a:pPr>
            <a:r>
              <a:rPr lang="en-GB" sz="1400" dirty="0"/>
              <a:t>Over time, the biomass reduced in some areas of the core as it increased in others</a:t>
            </a:r>
          </a:p>
          <a:p>
            <a:pPr marL="0" indent="0">
              <a:buNone/>
            </a:pPr>
            <a:endParaRPr lang="en-GB" sz="1200" dirty="0"/>
          </a:p>
          <a:p>
            <a:pPr lvl="1">
              <a:buFont typeface="Wingdings" panose="05000000000000000000" pitchFamily="2" charset="2"/>
              <a:buChar char="§"/>
            </a:pPr>
            <a:r>
              <a:rPr lang="en-GB" sz="1100" dirty="0"/>
              <a:t>This could be related to both localised food shortage or other physical parameters such as pH</a:t>
            </a:r>
          </a:p>
          <a:p>
            <a:pPr lvl="1">
              <a:buFont typeface="Wingdings" panose="05000000000000000000" pitchFamily="2" charset="2"/>
              <a:buChar char="§"/>
            </a:pPr>
            <a:endParaRPr lang="en-GB" sz="1100" dirty="0"/>
          </a:p>
          <a:p>
            <a:pPr marL="0" indent="0">
              <a:buNone/>
            </a:pPr>
            <a:endParaRPr lang="en-GB" sz="1400" dirty="0"/>
          </a:p>
          <a:p>
            <a:pPr marL="0" indent="0">
              <a:buNone/>
            </a:pPr>
            <a:r>
              <a:rPr lang="en-GB" sz="1400" dirty="0"/>
              <a:t>It was at this stage that bacteria and biomass growth was confirmed in the sand pack saturated with 10% NaCl brine and hydrogen</a:t>
            </a:r>
          </a:p>
          <a:p>
            <a:pPr marL="0" indent="0">
              <a:buNone/>
            </a:pPr>
            <a:endParaRPr lang="en-GB" sz="1400" dirty="0"/>
          </a:p>
          <a:p>
            <a:pPr marL="0" indent="0">
              <a:buNone/>
            </a:pPr>
            <a:r>
              <a:rPr lang="en-GB" sz="1400" dirty="0"/>
              <a:t>PET image analysis investigated how this matter migration and growth affects fluid flow and distribution in</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5F4423B8-AE15-27EC-4EEC-63171EC48419}"/>
              </a:ext>
            </a:extLst>
          </p:cNvPr>
          <p:cNvSpPr>
            <a:spLocks noGrp="1"/>
          </p:cNvSpPr>
          <p:nvPr>
            <p:ph type="sldNum" sz="quarter" idx="12"/>
          </p:nvPr>
        </p:nvSpPr>
        <p:spPr>
          <a:xfrm>
            <a:off x="0" y="4981482"/>
            <a:ext cx="709342" cy="162018"/>
          </a:xfrm>
        </p:spPr>
        <p:txBody>
          <a:bodyPr/>
          <a:lstStyle/>
          <a:p>
            <a:r>
              <a:rPr lang="nb-NO"/>
              <a:t>Page </a:t>
            </a:r>
            <a:fld id="{06C54713-27B5-4268-B680-29C9FB350413}" type="slidenum">
              <a:rPr lang="nb-NO" smtClean="0"/>
              <a:pPr/>
              <a:t>10</a:t>
            </a:fld>
            <a:endParaRPr lang="nb-NO"/>
          </a:p>
        </p:txBody>
      </p:sp>
      <p:sp>
        <p:nvSpPr>
          <p:cNvPr id="3" name="Plassholder for bunntekst 4" descr="Unit/affiliation">
            <a:extLst>
              <a:ext uri="{FF2B5EF4-FFF2-40B4-BE49-F238E27FC236}">
                <a16:creationId xmlns:a16="http://schemas.microsoft.com/office/drawing/2014/main" id="{5CFAA8C1-960F-799F-2997-077145D79A34}"/>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Tree>
    <p:extLst>
      <p:ext uri="{BB962C8B-B14F-4D97-AF65-F5344CB8AC3E}">
        <p14:creationId xmlns:p14="http://schemas.microsoft.com/office/powerpoint/2010/main" val="71966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0"/>
            <a:ext cx="7077472" cy="385201"/>
          </a:xfrm>
        </p:spPr>
        <p:txBody>
          <a:bodyPr/>
          <a:lstStyle/>
          <a:p>
            <a:r>
              <a:rPr lang="en-GB" sz="1800" dirty="0"/>
              <a:t>PET- Effect of biomass on fluid flow</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381000" y="854427"/>
            <a:ext cx="8458200" cy="4289073"/>
          </a:xfrm>
        </p:spPr>
        <p:txBody>
          <a:bodyPr>
            <a:normAutofit/>
          </a:bodyPr>
          <a:lstStyle/>
          <a:p>
            <a:pPr marL="0" indent="0">
              <a:buNone/>
            </a:pPr>
            <a:r>
              <a:rPr lang="en-GB" sz="1050" dirty="0"/>
              <a:t>Biomass accumulation and growth affected both fluid distribution and flow.</a:t>
            </a:r>
          </a:p>
          <a:p>
            <a:pPr marL="0" indent="0">
              <a:buNone/>
            </a:pPr>
            <a:r>
              <a:rPr lang="en-GB" sz="1050" dirty="0"/>
              <a:t>The PET signal (FDG-18) increased with time during flow around the bacteria saturated regions. </a:t>
            </a:r>
          </a:p>
          <a:p>
            <a:pPr marL="0" indent="0">
              <a:buNone/>
            </a:pPr>
            <a:r>
              <a:rPr lang="en-GB" sz="1050" dirty="0"/>
              <a:t>The accumulation of FDG-18 shows increase in water wittiness</a:t>
            </a:r>
          </a:p>
          <a:p>
            <a:pPr marL="0" indent="0">
              <a:buNone/>
            </a:pPr>
            <a:r>
              <a:rPr lang="en-GB" sz="1050" dirty="0"/>
              <a:t>Initial flow was piston like</a:t>
            </a:r>
          </a:p>
          <a:p>
            <a:pPr marL="0" indent="0">
              <a:buNone/>
            </a:pPr>
            <a:endParaRPr lang="en-GB" sz="1200" dirty="0"/>
          </a:p>
          <a:p>
            <a:pPr marL="0" indent="0">
              <a:buNone/>
            </a:pPr>
            <a:endParaRPr lang="en-GB" sz="1400" dirty="0"/>
          </a:p>
        </p:txBody>
      </p:sp>
      <p:sp>
        <p:nvSpPr>
          <p:cNvPr id="11" name="Slide Number Placeholder 10">
            <a:extLst>
              <a:ext uri="{FF2B5EF4-FFF2-40B4-BE49-F238E27FC236}">
                <a16:creationId xmlns:a16="http://schemas.microsoft.com/office/drawing/2014/main" id="{0B736F4D-A16E-3593-3063-FB4FD81DB69B}"/>
              </a:ext>
            </a:extLst>
          </p:cNvPr>
          <p:cNvSpPr>
            <a:spLocks noGrp="1"/>
          </p:cNvSpPr>
          <p:nvPr>
            <p:ph type="sldNum" sz="quarter" idx="12"/>
          </p:nvPr>
        </p:nvSpPr>
        <p:spPr>
          <a:xfrm>
            <a:off x="26329" y="4981482"/>
            <a:ext cx="709342" cy="162018"/>
          </a:xfrm>
        </p:spPr>
        <p:txBody>
          <a:bodyPr/>
          <a:lstStyle/>
          <a:p>
            <a:r>
              <a:rPr lang="nb-NO"/>
              <a:t>Page </a:t>
            </a:r>
            <a:fld id="{06C54713-27B5-4268-B680-29C9FB350413}" type="slidenum">
              <a:rPr lang="nb-NO" smtClean="0"/>
              <a:pPr/>
              <a:t>11</a:t>
            </a:fld>
            <a:endParaRPr lang="nb-NO"/>
          </a:p>
        </p:txBody>
      </p:sp>
      <p:sp>
        <p:nvSpPr>
          <p:cNvPr id="3" name="Plassholder for bunntekst 4" descr="Unit/affiliation">
            <a:extLst>
              <a:ext uri="{FF2B5EF4-FFF2-40B4-BE49-F238E27FC236}">
                <a16:creationId xmlns:a16="http://schemas.microsoft.com/office/drawing/2014/main" id="{629FE3DE-045A-3E19-514B-DB556C64DE6D}"/>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
        <p:nvSpPr>
          <p:cNvPr id="13" name="TextBox 12">
            <a:extLst>
              <a:ext uri="{FF2B5EF4-FFF2-40B4-BE49-F238E27FC236}">
                <a16:creationId xmlns:a16="http://schemas.microsoft.com/office/drawing/2014/main" id="{ED82EE77-0FB6-F8B7-C22B-FF87BF24977B}"/>
              </a:ext>
            </a:extLst>
          </p:cNvPr>
          <p:cNvSpPr txBox="1"/>
          <p:nvPr/>
        </p:nvSpPr>
        <p:spPr>
          <a:xfrm>
            <a:off x="4202996" y="2625274"/>
            <a:ext cx="3781022" cy="507831"/>
          </a:xfrm>
          <a:prstGeom prst="rect">
            <a:avLst/>
          </a:prstGeom>
          <a:noFill/>
        </p:spPr>
        <p:txBody>
          <a:bodyPr wrap="square" rtlCol="0">
            <a:spAutoFit/>
          </a:bodyPr>
          <a:lstStyle/>
          <a:p>
            <a:r>
              <a:rPr lang="nb-NO" sz="900" b="1" dirty="0"/>
              <a:t>Fig.8.</a:t>
            </a:r>
            <a:r>
              <a:rPr lang="nb-NO" sz="900" dirty="0"/>
              <a:t> 10 min 3D </a:t>
            </a:r>
            <a:r>
              <a:rPr lang="nb-NO" sz="900" dirty="0" err="1"/>
              <a:t>reconstruction</a:t>
            </a:r>
            <a:r>
              <a:rPr lang="nb-NO" sz="900" dirty="0"/>
              <a:t> </a:t>
            </a:r>
            <a:r>
              <a:rPr lang="nb-NO" sz="900" dirty="0" err="1"/>
              <a:t>of</a:t>
            </a:r>
            <a:r>
              <a:rPr lang="nb-NO" sz="900" dirty="0"/>
              <a:t> PET image </a:t>
            </a:r>
            <a:r>
              <a:rPr lang="nb-NO" sz="900" dirty="0" err="1"/>
              <a:t>slice</a:t>
            </a:r>
            <a:r>
              <a:rPr lang="nb-NO" sz="900" dirty="0"/>
              <a:t> at different times during </a:t>
            </a:r>
            <a:r>
              <a:rPr lang="nb-NO" sz="900" dirty="0" err="1"/>
              <a:t>flow</a:t>
            </a:r>
            <a:r>
              <a:rPr lang="nb-NO" sz="900" dirty="0"/>
              <a:t>. The </a:t>
            </a:r>
            <a:r>
              <a:rPr lang="nb-NO" sz="900" dirty="0" err="1"/>
              <a:t>orarange</a:t>
            </a:r>
            <a:r>
              <a:rPr lang="nb-NO" sz="900" dirty="0"/>
              <a:t> </a:t>
            </a:r>
            <a:r>
              <a:rPr lang="nb-NO" sz="900" dirty="0" err="1"/>
              <a:t>color</a:t>
            </a:r>
            <a:r>
              <a:rPr lang="nb-NO" sz="900" dirty="0"/>
              <a:t> </a:t>
            </a:r>
            <a:r>
              <a:rPr lang="nb-NO" sz="900" dirty="0" err="1"/>
              <a:t>coreesponds</a:t>
            </a:r>
            <a:r>
              <a:rPr lang="nb-NO" sz="900" dirty="0"/>
              <a:t> to </a:t>
            </a:r>
            <a:r>
              <a:rPr lang="nb-NO" sz="900" dirty="0" err="1"/>
              <a:t>the</a:t>
            </a:r>
            <a:r>
              <a:rPr lang="nb-NO" sz="900" dirty="0"/>
              <a:t> </a:t>
            </a:r>
            <a:r>
              <a:rPr lang="nb-NO" sz="900" dirty="0" err="1"/>
              <a:t>biomass</a:t>
            </a:r>
            <a:r>
              <a:rPr lang="nb-NO" sz="900" dirty="0"/>
              <a:t> </a:t>
            </a:r>
            <a:r>
              <a:rPr lang="nb-NO" sz="900" dirty="0" err="1"/>
              <a:t>occupied</a:t>
            </a:r>
            <a:r>
              <a:rPr lang="nb-NO" sz="900" dirty="0"/>
              <a:t> regions </a:t>
            </a:r>
            <a:r>
              <a:rPr lang="nb-NO" sz="900" dirty="0" err="1"/>
              <a:t>inside</a:t>
            </a:r>
            <a:r>
              <a:rPr lang="nb-NO" sz="900" dirty="0"/>
              <a:t> </a:t>
            </a:r>
            <a:r>
              <a:rPr lang="nb-NO" sz="900" dirty="0" err="1"/>
              <a:t>the</a:t>
            </a:r>
            <a:r>
              <a:rPr lang="nb-NO" sz="900" dirty="0"/>
              <a:t> </a:t>
            </a:r>
            <a:r>
              <a:rPr lang="nb-NO" sz="900" dirty="0" err="1"/>
              <a:t>sandpack</a:t>
            </a:r>
            <a:r>
              <a:rPr lang="nb-NO" sz="900" b="1" dirty="0"/>
              <a:t>. </a:t>
            </a:r>
          </a:p>
        </p:txBody>
      </p:sp>
      <p:sp>
        <p:nvSpPr>
          <p:cNvPr id="17" name="TextBox 16">
            <a:extLst>
              <a:ext uri="{FF2B5EF4-FFF2-40B4-BE49-F238E27FC236}">
                <a16:creationId xmlns:a16="http://schemas.microsoft.com/office/drawing/2014/main" id="{822CF0C8-7D06-6C87-DDE5-73E253BDA741}"/>
              </a:ext>
            </a:extLst>
          </p:cNvPr>
          <p:cNvSpPr txBox="1"/>
          <p:nvPr/>
        </p:nvSpPr>
        <p:spPr>
          <a:xfrm>
            <a:off x="3866047" y="1601351"/>
            <a:ext cx="2200546" cy="276999"/>
          </a:xfrm>
          <a:prstGeom prst="rect">
            <a:avLst/>
          </a:prstGeom>
          <a:noFill/>
        </p:spPr>
        <p:txBody>
          <a:bodyPr wrap="square" rtlCol="0">
            <a:spAutoFit/>
          </a:bodyPr>
          <a:lstStyle/>
          <a:p>
            <a:r>
              <a:rPr lang="nb-NO" sz="1200" b="1" dirty="0"/>
              <a:t>30 min</a:t>
            </a:r>
          </a:p>
        </p:txBody>
      </p:sp>
      <p:grpSp>
        <p:nvGrpSpPr>
          <p:cNvPr id="60" name="Group 59">
            <a:extLst>
              <a:ext uri="{FF2B5EF4-FFF2-40B4-BE49-F238E27FC236}">
                <a16:creationId xmlns:a16="http://schemas.microsoft.com/office/drawing/2014/main" id="{89AFBBA7-043A-42E1-572A-F63DF67B571A}"/>
              </a:ext>
            </a:extLst>
          </p:cNvPr>
          <p:cNvGrpSpPr/>
          <p:nvPr/>
        </p:nvGrpSpPr>
        <p:grpSpPr>
          <a:xfrm>
            <a:off x="2057400" y="6326289"/>
            <a:ext cx="1220953" cy="335878"/>
            <a:chOff x="1600200" y="3562350"/>
            <a:chExt cx="1220953" cy="335878"/>
          </a:xfrm>
        </p:grpSpPr>
        <p:grpSp>
          <p:nvGrpSpPr>
            <p:cNvPr id="61" name="Group 60">
              <a:extLst>
                <a:ext uri="{FF2B5EF4-FFF2-40B4-BE49-F238E27FC236}">
                  <a16:creationId xmlns:a16="http://schemas.microsoft.com/office/drawing/2014/main" id="{41871470-5D48-E293-9DA7-4C2785D4BAEC}"/>
                </a:ext>
              </a:extLst>
            </p:cNvPr>
            <p:cNvGrpSpPr/>
            <p:nvPr/>
          </p:nvGrpSpPr>
          <p:grpSpPr>
            <a:xfrm>
              <a:off x="1600200" y="3562350"/>
              <a:ext cx="1220953" cy="335878"/>
              <a:chOff x="873040" y="2557607"/>
              <a:chExt cx="1220953" cy="335878"/>
            </a:xfrm>
          </p:grpSpPr>
          <p:grpSp>
            <p:nvGrpSpPr>
              <p:cNvPr id="63" name="Group 62">
                <a:extLst>
                  <a:ext uri="{FF2B5EF4-FFF2-40B4-BE49-F238E27FC236}">
                    <a16:creationId xmlns:a16="http://schemas.microsoft.com/office/drawing/2014/main" id="{63FEEF83-4FE2-24C5-871A-4FFC2ABEABD8}"/>
                  </a:ext>
                </a:extLst>
              </p:cNvPr>
              <p:cNvGrpSpPr/>
              <p:nvPr/>
            </p:nvGrpSpPr>
            <p:grpSpPr>
              <a:xfrm rot="10800000">
                <a:off x="873041" y="2557607"/>
                <a:ext cx="1220952" cy="335878"/>
                <a:chOff x="1159855" y="2710007"/>
                <a:chExt cx="1220952" cy="335878"/>
              </a:xfrm>
            </p:grpSpPr>
            <p:cxnSp>
              <p:nvCxnSpPr>
                <p:cNvPr id="65" name="Straight Connector 64">
                  <a:extLst>
                    <a:ext uri="{FF2B5EF4-FFF2-40B4-BE49-F238E27FC236}">
                      <a16:creationId xmlns:a16="http://schemas.microsoft.com/office/drawing/2014/main" id="{924A7DB6-4A52-4287-639D-8341FA81110D}"/>
                    </a:ext>
                  </a:extLst>
                </p:cNvPr>
                <p:cNvCxnSpPr>
                  <a:cxnSpLocks/>
                </p:cNvCxnSpPr>
                <p:nvPr/>
              </p:nvCxnSpPr>
              <p:spPr>
                <a:xfrm flipH="1">
                  <a:off x="1159855" y="2710007"/>
                  <a:ext cx="122095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E96EF5-3DDA-9BE7-07EA-87CBEF687B59}"/>
                    </a:ext>
                  </a:extLst>
                </p:cNvPr>
                <p:cNvCxnSpPr>
                  <a:cxnSpLocks/>
                </p:cNvCxnSpPr>
                <p:nvPr/>
              </p:nvCxnSpPr>
              <p:spPr>
                <a:xfrm>
                  <a:off x="1161607" y="2710007"/>
                  <a:ext cx="0" cy="3358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7CAADA8D-0A92-DA3B-ACA4-3F7B0E1E5DE1}"/>
                  </a:ext>
                </a:extLst>
              </p:cNvPr>
              <p:cNvCxnSpPr>
                <a:cxnSpLocks/>
              </p:cNvCxnSpPr>
              <p:nvPr/>
            </p:nvCxnSpPr>
            <p:spPr>
              <a:xfrm flipH="1">
                <a:off x="873040" y="2557607"/>
                <a:ext cx="122095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C724F408-665E-4970-1C9E-328AB38A93BD}"/>
                </a:ext>
              </a:extLst>
            </p:cNvPr>
            <p:cNvCxnSpPr>
              <a:cxnSpLocks/>
            </p:cNvCxnSpPr>
            <p:nvPr/>
          </p:nvCxnSpPr>
          <p:spPr>
            <a:xfrm rot="10800000">
              <a:off x="1600200" y="3562350"/>
              <a:ext cx="0" cy="3358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4" name="Picture 3" descr="Graphical user interface, application&#10;&#10;Description automatically generated">
            <a:extLst>
              <a:ext uri="{FF2B5EF4-FFF2-40B4-BE49-F238E27FC236}">
                <a16:creationId xmlns:a16="http://schemas.microsoft.com/office/drawing/2014/main" id="{5EA151A3-F08B-6B5D-4055-1F0D382ED2E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749" y="1732301"/>
            <a:ext cx="3211187" cy="3149669"/>
          </a:xfrm>
          <a:prstGeom prst="rect">
            <a:avLst/>
          </a:prstGeom>
        </p:spPr>
      </p:pic>
      <p:cxnSp>
        <p:nvCxnSpPr>
          <p:cNvPr id="27" name="Straight Arrow Connector 26">
            <a:extLst>
              <a:ext uri="{FF2B5EF4-FFF2-40B4-BE49-F238E27FC236}">
                <a16:creationId xmlns:a16="http://schemas.microsoft.com/office/drawing/2014/main" id="{D639656C-E82D-DC1C-E7A7-F1D21CE57CF7}"/>
              </a:ext>
            </a:extLst>
          </p:cNvPr>
          <p:cNvCxnSpPr>
            <a:cxnSpLocks/>
          </p:cNvCxnSpPr>
          <p:nvPr/>
        </p:nvCxnSpPr>
        <p:spPr>
          <a:xfrm>
            <a:off x="3197246" y="1470770"/>
            <a:ext cx="24197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76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285750"/>
            <a:ext cx="7077472" cy="363903"/>
          </a:xfrm>
        </p:spPr>
        <p:txBody>
          <a:bodyPr/>
          <a:lstStyle/>
          <a:p>
            <a:r>
              <a:rPr lang="en-GB" sz="1600" dirty="0"/>
              <a:t>PET- Tracer absorption/accumulation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533400" y="1104900"/>
            <a:ext cx="8305800" cy="4038600"/>
          </a:xfrm>
        </p:spPr>
        <p:txBody>
          <a:bodyPr>
            <a:normAutofit/>
          </a:bodyPr>
          <a:lstStyle/>
          <a:p>
            <a:pPr marL="800100" lvl="2" indent="0">
              <a:buNone/>
            </a:pPr>
            <a:endParaRPr lang="en-GB" sz="1400" dirty="0"/>
          </a:p>
          <a:p>
            <a:pPr marL="0" indent="0">
              <a:buNone/>
            </a:pPr>
            <a:endParaRPr lang="en-GB" sz="1400" dirty="0"/>
          </a:p>
        </p:txBody>
      </p:sp>
      <p:sp>
        <p:nvSpPr>
          <p:cNvPr id="9" name="TextBox 8">
            <a:extLst>
              <a:ext uri="{FF2B5EF4-FFF2-40B4-BE49-F238E27FC236}">
                <a16:creationId xmlns:a16="http://schemas.microsoft.com/office/drawing/2014/main" id="{55A4FF72-0B8B-4473-D352-2B2F17583156}"/>
              </a:ext>
            </a:extLst>
          </p:cNvPr>
          <p:cNvSpPr txBox="1"/>
          <p:nvPr/>
        </p:nvSpPr>
        <p:spPr>
          <a:xfrm>
            <a:off x="6975668" y="2731785"/>
            <a:ext cx="2009816" cy="784830"/>
          </a:xfrm>
          <a:prstGeom prst="rect">
            <a:avLst/>
          </a:prstGeom>
          <a:noFill/>
        </p:spPr>
        <p:txBody>
          <a:bodyPr wrap="square" rtlCol="0">
            <a:spAutoFit/>
          </a:bodyPr>
          <a:lstStyle/>
          <a:p>
            <a:pPr algn="ctr"/>
            <a:r>
              <a:rPr lang="en-US" sz="900" b="1" dirty="0"/>
              <a:t>Fig. 9.  </a:t>
            </a:r>
            <a:r>
              <a:rPr lang="en-US" sz="900" dirty="0"/>
              <a:t>Different regions of interest showing increasing tracer accumulation over time from a-b. In figure c, the accumulated tracer is eventually flushed out</a:t>
            </a:r>
            <a:endParaRPr lang="nb-NO" sz="900" dirty="0"/>
          </a:p>
        </p:txBody>
      </p:sp>
      <p:sp>
        <p:nvSpPr>
          <p:cNvPr id="10" name="Slide Number Placeholder 9">
            <a:extLst>
              <a:ext uri="{FF2B5EF4-FFF2-40B4-BE49-F238E27FC236}">
                <a16:creationId xmlns:a16="http://schemas.microsoft.com/office/drawing/2014/main" id="{D7AA6527-EE09-E7BB-53D3-854B4AA13A32}"/>
              </a:ext>
            </a:extLst>
          </p:cNvPr>
          <p:cNvSpPr>
            <a:spLocks noGrp="1"/>
          </p:cNvSpPr>
          <p:nvPr>
            <p:ph type="sldNum" sz="quarter" idx="12"/>
          </p:nvPr>
        </p:nvSpPr>
        <p:spPr>
          <a:xfrm>
            <a:off x="51109" y="4941006"/>
            <a:ext cx="659782" cy="193576"/>
          </a:xfrm>
        </p:spPr>
        <p:txBody>
          <a:bodyPr/>
          <a:lstStyle/>
          <a:p>
            <a:r>
              <a:rPr lang="nb-NO"/>
              <a:t>Page </a:t>
            </a:r>
            <a:fld id="{06C54713-27B5-4268-B680-29C9FB350413}" type="slidenum">
              <a:rPr lang="nb-NO" smtClean="0"/>
              <a:pPr/>
              <a:t>12</a:t>
            </a:fld>
            <a:endParaRPr lang="nb-NO"/>
          </a:p>
        </p:txBody>
      </p:sp>
      <p:sp>
        <p:nvSpPr>
          <p:cNvPr id="3" name="Plassholder for bunntekst 4" descr="Unit/affiliation">
            <a:extLst>
              <a:ext uri="{FF2B5EF4-FFF2-40B4-BE49-F238E27FC236}">
                <a16:creationId xmlns:a16="http://schemas.microsoft.com/office/drawing/2014/main" id="{B3A8B092-8DED-582E-C6F0-AAB774D154D1}"/>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pic>
        <p:nvPicPr>
          <p:cNvPr id="5" name="Picture 4" descr="A picture containing text, diagram, plot, line&#10;&#10;Description automatically generated">
            <a:extLst>
              <a:ext uri="{FF2B5EF4-FFF2-40B4-BE49-F238E27FC236}">
                <a16:creationId xmlns:a16="http://schemas.microsoft.com/office/drawing/2014/main" id="{86277CC4-0B06-663B-F14A-587A2B956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523" y="2984510"/>
            <a:ext cx="3247145" cy="2118293"/>
          </a:xfrm>
          <a:prstGeom prst="rect">
            <a:avLst/>
          </a:prstGeom>
        </p:spPr>
      </p:pic>
      <p:pic>
        <p:nvPicPr>
          <p:cNvPr id="12" name="Picture 11" descr="A picture containing text, diagram, line, plot&#10;&#10;Description automatically generated">
            <a:extLst>
              <a:ext uri="{FF2B5EF4-FFF2-40B4-BE49-F238E27FC236}">
                <a16:creationId xmlns:a16="http://schemas.microsoft.com/office/drawing/2014/main" id="{C124571C-BEC2-EC23-BE18-CF62B61D0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57" y="810152"/>
            <a:ext cx="3247145" cy="2118292"/>
          </a:xfrm>
          <a:prstGeom prst="rect">
            <a:avLst/>
          </a:prstGeom>
        </p:spPr>
      </p:pic>
      <p:pic>
        <p:nvPicPr>
          <p:cNvPr id="14" name="Picture 13" descr="A picture containing text, diagram, line, plot&#10;&#10;Description automatically generated">
            <a:extLst>
              <a:ext uri="{FF2B5EF4-FFF2-40B4-BE49-F238E27FC236}">
                <a16:creationId xmlns:a16="http://schemas.microsoft.com/office/drawing/2014/main" id="{9FC8A3EF-0286-3742-05C2-D6302A85CB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523" y="810152"/>
            <a:ext cx="3247145" cy="2118293"/>
          </a:xfrm>
          <a:prstGeom prst="rect">
            <a:avLst/>
          </a:prstGeom>
        </p:spPr>
      </p:pic>
      <p:pic>
        <p:nvPicPr>
          <p:cNvPr id="16" name="Picture 15" descr="A picture containing text, diagram, plot, line&#10;&#10;Description automatically generated">
            <a:extLst>
              <a:ext uri="{FF2B5EF4-FFF2-40B4-BE49-F238E27FC236}">
                <a16:creationId xmlns:a16="http://schemas.microsoft.com/office/drawing/2014/main" id="{BFD06161-699D-E3CF-B32A-E468871D7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656" y="2987499"/>
            <a:ext cx="3247145" cy="1930968"/>
          </a:xfrm>
          <a:prstGeom prst="rect">
            <a:avLst/>
          </a:prstGeom>
        </p:spPr>
      </p:pic>
      <p:sp>
        <p:nvSpPr>
          <p:cNvPr id="17" name="Rectangle 16">
            <a:extLst>
              <a:ext uri="{FF2B5EF4-FFF2-40B4-BE49-F238E27FC236}">
                <a16:creationId xmlns:a16="http://schemas.microsoft.com/office/drawing/2014/main" id="{EE094786-7715-1ACB-DA94-AFEB6DFDC0E2}"/>
              </a:ext>
            </a:extLst>
          </p:cNvPr>
          <p:cNvSpPr/>
          <p:nvPr/>
        </p:nvSpPr>
        <p:spPr>
          <a:xfrm>
            <a:off x="4957099" y="956716"/>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30 min</a:t>
            </a:r>
          </a:p>
        </p:txBody>
      </p:sp>
      <p:sp>
        <p:nvSpPr>
          <p:cNvPr id="19" name="Rectangle 18">
            <a:extLst>
              <a:ext uri="{FF2B5EF4-FFF2-40B4-BE49-F238E27FC236}">
                <a16:creationId xmlns:a16="http://schemas.microsoft.com/office/drawing/2014/main" id="{C6B29750-BB21-B7CA-6A25-B662130C85FA}"/>
              </a:ext>
            </a:extLst>
          </p:cNvPr>
          <p:cNvSpPr/>
          <p:nvPr/>
        </p:nvSpPr>
        <p:spPr>
          <a:xfrm>
            <a:off x="1331591" y="956716"/>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0 min</a:t>
            </a:r>
          </a:p>
        </p:txBody>
      </p:sp>
      <p:sp>
        <p:nvSpPr>
          <p:cNvPr id="20" name="Rectangle 19">
            <a:extLst>
              <a:ext uri="{FF2B5EF4-FFF2-40B4-BE49-F238E27FC236}">
                <a16:creationId xmlns:a16="http://schemas.microsoft.com/office/drawing/2014/main" id="{89278CA2-F4C5-49D5-6C81-1E03F65325DA}"/>
              </a:ext>
            </a:extLst>
          </p:cNvPr>
          <p:cNvSpPr/>
          <p:nvPr/>
        </p:nvSpPr>
        <p:spPr>
          <a:xfrm>
            <a:off x="1331591" y="3041393"/>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40 min</a:t>
            </a:r>
          </a:p>
        </p:txBody>
      </p:sp>
      <p:sp>
        <p:nvSpPr>
          <p:cNvPr id="21" name="Rectangle 20">
            <a:extLst>
              <a:ext uri="{FF2B5EF4-FFF2-40B4-BE49-F238E27FC236}">
                <a16:creationId xmlns:a16="http://schemas.microsoft.com/office/drawing/2014/main" id="{B7390EDE-7064-F06E-C812-87B207CE3D83}"/>
              </a:ext>
            </a:extLst>
          </p:cNvPr>
          <p:cNvSpPr/>
          <p:nvPr/>
        </p:nvSpPr>
        <p:spPr>
          <a:xfrm>
            <a:off x="4957099" y="3075009"/>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50 min</a:t>
            </a:r>
          </a:p>
        </p:txBody>
      </p:sp>
      <p:sp>
        <p:nvSpPr>
          <p:cNvPr id="6" name="Rectangle 5">
            <a:extLst>
              <a:ext uri="{FF2B5EF4-FFF2-40B4-BE49-F238E27FC236}">
                <a16:creationId xmlns:a16="http://schemas.microsoft.com/office/drawing/2014/main" id="{B106778B-B6DE-9475-6078-CC09F76A17A8}"/>
              </a:ext>
            </a:extLst>
          </p:cNvPr>
          <p:cNvSpPr/>
          <p:nvPr/>
        </p:nvSpPr>
        <p:spPr>
          <a:xfrm>
            <a:off x="5003140" y="2930633"/>
            <a:ext cx="578136" cy="793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c</a:t>
            </a:r>
          </a:p>
        </p:txBody>
      </p:sp>
      <p:sp>
        <p:nvSpPr>
          <p:cNvPr id="11" name="Rectangle 10">
            <a:extLst>
              <a:ext uri="{FF2B5EF4-FFF2-40B4-BE49-F238E27FC236}">
                <a16:creationId xmlns:a16="http://schemas.microsoft.com/office/drawing/2014/main" id="{29B7A66B-20E3-EF6D-4014-58F0BB976340}"/>
              </a:ext>
            </a:extLst>
          </p:cNvPr>
          <p:cNvSpPr/>
          <p:nvPr/>
        </p:nvSpPr>
        <p:spPr>
          <a:xfrm>
            <a:off x="1503216" y="5005175"/>
            <a:ext cx="578136" cy="7433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b</a:t>
            </a:r>
          </a:p>
        </p:txBody>
      </p:sp>
      <p:sp>
        <p:nvSpPr>
          <p:cNvPr id="13" name="Rectangle 12">
            <a:extLst>
              <a:ext uri="{FF2B5EF4-FFF2-40B4-BE49-F238E27FC236}">
                <a16:creationId xmlns:a16="http://schemas.microsoft.com/office/drawing/2014/main" id="{59F1458C-469E-8E72-2C3D-B303656A1CAC}"/>
              </a:ext>
            </a:extLst>
          </p:cNvPr>
          <p:cNvSpPr/>
          <p:nvPr/>
        </p:nvSpPr>
        <p:spPr>
          <a:xfrm>
            <a:off x="4773959" y="5005175"/>
            <a:ext cx="578136" cy="793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d</a:t>
            </a:r>
          </a:p>
        </p:txBody>
      </p:sp>
      <p:sp>
        <p:nvSpPr>
          <p:cNvPr id="15" name="Rectangle 14">
            <a:extLst>
              <a:ext uri="{FF2B5EF4-FFF2-40B4-BE49-F238E27FC236}">
                <a16:creationId xmlns:a16="http://schemas.microsoft.com/office/drawing/2014/main" id="{9968CAD2-6487-3D97-2C0C-15AAABA60B2C}"/>
              </a:ext>
            </a:extLst>
          </p:cNvPr>
          <p:cNvSpPr/>
          <p:nvPr/>
        </p:nvSpPr>
        <p:spPr>
          <a:xfrm>
            <a:off x="1503216" y="2869604"/>
            <a:ext cx="578136" cy="12815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a</a:t>
            </a:r>
          </a:p>
        </p:txBody>
      </p:sp>
    </p:spTree>
    <p:extLst>
      <p:ext uri="{BB962C8B-B14F-4D97-AF65-F5344CB8AC3E}">
        <p14:creationId xmlns:p14="http://schemas.microsoft.com/office/powerpoint/2010/main" val="126684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1"/>
            <a:ext cx="7077472" cy="412050"/>
          </a:xfrm>
        </p:spPr>
        <p:txBody>
          <a:bodyPr/>
          <a:lstStyle/>
          <a:p>
            <a:r>
              <a:rPr lang="en-GB" sz="1800" dirty="0"/>
              <a:t>Preliminary conclusion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533400" y="1104900"/>
            <a:ext cx="8305800" cy="4038600"/>
          </a:xfrm>
        </p:spPr>
        <p:txBody>
          <a:bodyPr>
            <a:normAutofit/>
          </a:bodyPr>
          <a:lstStyle/>
          <a:p>
            <a:pPr lvl="1">
              <a:buFont typeface="Arial" panose="020B0604020202020204" pitchFamily="34" charset="0"/>
              <a:buChar char="•"/>
            </a:pPr>
            <a:r>
              <a:rPr lang="en-GB" sz="1100" dirty="0"/>
              <a:t>Possible to visualise biomass and quantify phases with a PET/MRI combination</a:t>
            </a:r>
          </a:p>
          <a:p>
            <a:pPr lvl="1">
              <a:buFont typeface="Arial" panose="020B0604020202020204" pitchFamily="34" charset="0"/>
              <a:buChar char="•"/>
            </a:pPr>
            <a:endParaRPr lang="en-GB" sz="1100" dirty="0"/>
          </a:p>
          <a:p>
            <a:pPr lvl="1">
              <a:buFont typeface="Arial" panose="020B0604020202020204" pitchFamily="34" charset="0"/>
              <a:buChar char="•"/>
            </a:pPr>
            <a:r>
              <a:rPr lang="en-GB" sz="1100" dirty="0"/>
              <a:t>Observed biomass with high resolution MRI at different spatial resolutions – </a:t>
            </a:r>
            <a:r>
              <a:rPr lang="en-GB" sz="1000" dirty="0"/>
              <a:t>bacteria stain </a:t>
            </a:r>
            <a:r>
              <a:rPr lang="en-GB" sz="1000" b="1" dirty="0"/>
              <a:t>Oleidesulfovibrio alaskensis</a:t>
            </a:r>
          </a:p>
          <a:p>
            <a:pPr lvl="1">
              <a:buFont typeface="Arial" panose="020B0604020202020204" pitchFamily="34" charset="0"/>
              <a:buChar char="•"/>
            </a:pPr>
            <a:endParaRPr lang="en-GB" sz="1100" dirty="0"/>
          </a:p>
          <a:p>
            <a:pPr lvl="1">
              <a:buFont typeface="Arial" panose="020B0604020202020204" pitchFamily="34" charset="0"/>
              <a:buChar char="•"/>
            </a:pPr>
            <a:r>
              <a:rPr lang="en-GB" sz="1100" dirty="0"/>
              <a:t>General distribution of bacteria, water, hydrogen in a clean sand pack</a:t>
            </a:r>
          </a:p>
          <a:p>
            <a:pPr lvl="1">
              <a:buFont typeface="Arial" panose="020B0604020202020204" pitchFamily="34" charset="0"/>
              <a:buChar char="•"/>
            </a:pPr>
            <a:r>
              <a:rPr lang="en-GB" sz="1100" dirty="0"/>
              <a:t>Bacteria growth and accumulation </a:t>
            </a:r>
          </a:p>
          <a:p>
            <a:pPr lvl="1">
              <a:buFont typeface="Arial" panose="020B0604020202020204" pitchFamily="34" charset="0"/>
              <a:buChar char="•"/>
            </a:pPr>
            <a:endParaRPr lang="en-GB" sz="1100" dirty="0"/>
          </a:p>
          <a:p>
            <a:pPr lvl="1">
              <a:buFont typeface="Arial" panose="020B0604020202020204" pitchFamily="34" charset="0"/>
              <a:buChar char="•"/>
            </a:pPr>
            <a:r>
              <a:rPr lang="en-GB" sz="1100" dirty="0"/>
              <a:t>Bacteria migration over time</a:t>
            </a:r>
          </a:p>
          <a:p>
            <a:pPr marL="457200" lvl="1" indent="0">
              <a:buNone/>
            </a:pPr>
            <a:endParaRPr lang="en-GB" sz="1100" dirty="0"/>
          </a:p>
          <a:p>
            <a:pPr lvl="1">
              <a:buFont typeface="Arial" panose="020B0604020202020204" pitchFamily="34" charset="0"/>
              <a:buChar char="•"/>
            </a:pPr>
            <a:r>
              <a:rPr lang="en-GB" sz="1100" dirty="0"/>
              <a:t>Fluid flow behaviour controlled by bacteria and hydrogen presence in the porous media. </a:t>
            </a:r>
            <a:r>
              <a:rPr lang="en-GB" sz="1100" dirty="0" err="1"/>
              <a:t>Rel</a:t>
            </a:r>
            <a:r>
              <a:rPr lang="en-GB" sz="1100" dirty="0"/>
              <a:t> perm and Pc measurements need to consider this when effect in future experiments</a:t>
            </a:r>
          </a:p>
          <a:p>
            <a:pPr lvl="1">
              <a:buFont typeface="Arial" panose="020B0604020202020204" pitchFamily="34" charset="0"/>
              <a:buChar char="•"/>
            </a:pPr>
            <a:endParaRPr lang="en-GB" sz="1100" dirty="0"/>
          </a:p>
          <a:p>
            <a:pPr lvl="1">
              <a:buFont typeface="Arial" panose="020B0604020202020204" pitchFamily="34" charset="0"/>
              <a:buChar char="•"/>
            </a:pPr>
            <a:r>
              <a:rPr lang="en-GB" sz="1100" dirty="0"/>
              <a:t>Bacteria seem to affect the wetting state in the presence of hydrogen and water </a:t>
            </a:r>
          </a:p>
          <a:p>
            <a:pPr lvl="1">
              <a:buFont typeface="Arial" panose="020B0604020202020204" pitchFamily="34" charset="0"/>
              <a:buChar char="•"/>
            </a:pPr>
            <a:r>
              <a:rPr lang="en-GB" sz="1100" dirty="0"/>
              <a:t>Relative residual hydrogen saturation </a:t>
            </a:r>
          </a:p>
        </p:txBody>
      </p:sp>
      <p:sp>
        <p:nvSpPr>
          <p:cNvPr id="4" name="Slide Number Placeholder 3">
            <a:extLst>
              <a:ext uri="{FF2B5EF4-FFF2-40B4-BE49-F238E27FC236}">
                <a16:creationId xmlns:a16="http://schemas.microsoft.com/office/drawing/2014/main" id="{D4DEFFB7-DD0C-BAB0-42B6-5BD2016E2BE6}"/>
              </a:ext>
            </a:extLst>
          </p:cNvPr>
          <p:cNvSpPr>
            <a:spLocks noGrp="1"/>
          </p:cNvSpPr>
          <p:nvPr>
            <p:ph type="sldNum" sz="quarter" idx="12"/>
          </p:nvPr>
        </p:nvSpPr>
        <p:spPr>
          <a:xfrm>
            <a:off x="0" y="4981482"/>
            <a:ext cx="709342" cy="162018"/>
          </a:xfrm>
        </p:spPr>
        <p:txBody>
          <a:bodyPr/>
          <a:lstStyle/>
          <a:p>
            <a:r>
              <a:rPr lang="nb-NO"/>
              <a:t>Page </a:t>
            </a:r>
            <a:fld id="{06C54713-27B5-4268-B680-29C9FB350413}" type="slidenum">
              <a:rPr lang="nb-NO" smtClean="0"/>
              <a:pPr/>
              <a:t>13</a:t>
            </a:fld>
            <a:endParaRPr lang="nb-NO"/>
          </a:p>
        </p:txBody>
      </p:sp>
      <p:sp>
        <p:nvSpPr>
          <p:cNvPr id="5" name="Plassholder for bunntekst 4" descr="Unit/affiliation">
            <a:extLst>
              <a:ext uri="{FF2B5EF4-FFF2-40B4-BE49-F238E27FC236}">
                <a16:creationId xmlns:a16="http://schemas.microsoft.com/office/drawing/2014/main" id="{EFB7D8C2-4DEE-A6FB-FF34-54F8DBD241A9}"/>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Tree>
    <p:extLst>
      <p:ext uri="{BB962C8B-B14F-4D97-AF65-F5344CB8AC3E}">
        <p14:creationId xmlns:p14="http://schemas.microsoft.com/office/powerpoint/2010/main" val="86628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279F1-4576-B24D-AD9C-4E13DD492D83}"/>
              </a:ext>
            </a:extLst>
          </p:cNvPr>
          <p:cNvSpPr>
            <a:spLocks noGrp="1"/>
          </p:cNvSpPr>
          <p:nvPr>
            <p:ph type="title" idx="4294967295"/>
          </p:nvPr>
        </p:nvSpPr>
        <p:spPr>
          <a:xfrm>
            <a:off x="899592" y="-524594"/>
            <a:ext cx="1080120" cy="273677"/>
          </a:xfrm>
        </p:spPr>
        <p:txBody>
          <a:bodyPr/>
          <a:lstStyle/>
          <a:p>
            <a:r>
              <a:rPr lang="en-GB" sz="1500">
                <a:solidFill>
                  <a:schemeClr val="tx1"/>
                </a:solidFill>
                <a:latin typeface="Arial" panose="020B0604020202020204" pitchFamily="34" charset="0"/>
                <a:cs typeface="Arial" panose="020B0604020202020204" pitchFamily="34" charset="0"/>
              </a:rPr>
              <a:t>Last page</a:t>
            </a:r>
          </a:p>
        </p:txBody>
      </p:sp>
      <p:sp>
        <p:nvSpPr>
          <p:cNvPr id="6" name="Plassholder for tekst 5" descr="Field showing webpage address (uib.no)">
            <a:extLst>
              <a:ext uri="{FF2B5EF4-FFF2-40B4-BE49-F238E27FC236}">
                <a16:creationId xmlns:a16="http://schemas.microsoft.com/office/drawing/2014/main" id="{82E9E5F9-659E-7646-BB31-FB73998E6859}"/>
              </a:ext>
            </a:extLst>
          </p:cNvPr>
          <p:cNvSpPr>
            <a:spLocks noGrp="1"/>
          </p:cNvSpPr>
          <p:nvPr>
            <p:ph type="body" sz="quarter" idx="10"/>
          </p:nvPr>
        </p:nvSpPr>
        <p:spPr/>
        <p:txBody>
          <a:bodyPr/>
          <a:lstStyle/>
          <a:p>
            <a:r>
              <a:rPr lang="nb-NO"/>
              <a:t>_____END____</a:t>
            </a:r>
          </a:p>
        </p:txBody>
      </p:sp>
      <p:sp>
        <p:nvSpPr>
          <p:cNvPr id="3" name="Footer Placeholder 1">
            <a:extLst>
              <a:ext uri="{FF2B5EF4-FFF2-40B4-BE49-F238E27FC236}">
                <a16:creationId xmlns:a16="http://schemas.microsoft.com/office/drawing/2014/main" id="{62161902-0763-5C6F-10DD-B4323047BE4A}"/>
              </a:ext>
            </a:extLst>
          </p:cNvPr>
          <p:cNvSpPr txBox="1">
            <a:spLocks/>
          </p:cNvSpPr>
          <p:nvPr/>
        </p:nvSpPr>
        <p:spPr>
          <a:xfrm>
            <a:off x="1752600" y="438150"/>
            <a:ext cx="5410200" cy="201750"/>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solidFill>
                  <a:schemeClr val="bg2">
                    <a:lumMod val="90000"/>
                  </a:schemeClr>
                </a:solidFill>
              </a:rPr>
              <a:t>Department </a:t>
            </a:r>
            <a:r>
              <a:rPr lang="nb-NO" dirty="0" err="1">
                <a:solidFill>
                  <a:schemeClr val="bg2">
                    <a:lumMod val="90000"/>
                  </a:schemeClr>
                </a:solidFill>
              </a:rPr>
              <a:t>of</a:t>
            </a:r>
            <a:r>
              <a:rPr lang="nb-NO" dirty="0">
                <a:solidFill>
                  <a:schemeClr val="bg2">
                    <a:lumMod val="90000"/>
                  </a:schemeClr>
                </a:solidFill>
              </a:rPr>
              <a:t> </a:t>
            </a:r>
            <a:r>
              <a:rPr lang="nb-NO" dirty="0" err="1">
                <a:solidFill>
                  <a:schemeClr val="bg2">
                    <a:lumMod val="90000"/>
                  </a:schemeClr>
                </a:solidFill>
              </a:rPr>
              <a:t>Physics</a:t>
            </a:r>
            <a:r>
              <a:rPr lang="nb-NO" dirty="0">
                <a:solidFill>
                  <a:schemeClr val="bg2">
                    <a:lumMod val="90000"/>
                  </a:schemeClr>
                </a:solidFill>
              </a:rPr>
              <a:t> and Technology-</a:t>
            </a:r>
            <a:r>
              <a:rPr lang="nb-NO" dirty="0" err="1">
                <a:solidFill>
                  <a:schemeClr val="bg2">
                    <a:lumMod val="90000"/>
                  </a:schemeClr>
                </a:solidFill>
              </a:rPr>
              <a:t>University</a:t>
            </a:r>
            <a:r>
              <a:rPr lang="nb-NO" dirty="0">
                <a:solidFill>
                  <a:schemeClr val="bg2">
                    <a:lumMod val="90000"/>
                  </a:schemeClr>
                </a:solidFill>
              </a:rPr>
              <a:t> </a:t>
            </a:r>
            <a:r>
              <a:rPr lang="nb-NO" dirty="0" err="1">
                <a:solidFill>
                  <a:schemeClr val="bg2">
                    <a:lumMod val="90000"/>
                  </a:schemeClr>
                </a:solidFill>
              </a:rPr>
              <a:t>of</a:t>
            </a:r>
            <a:r>
              <a:rPr lang="nb-NO" dirty="0">
                <a:solidFill>
                  <a:schemeClr val="bg2">
                    <a:lumMod val="90000"/>
                  </a:schemeClr>
                </a:solidFill>
              </a:rPr>
              <a:t> Bergen </a:t>
            </a:r>
          </a:p>
        </p:txBody>
      </p:sp>
    </p:spTree>
    <p:extLst>
      <p:ext uri="{BB962C8B-B14F-4D97-AF65-F5344CB8AC3E}">
        <p14:creationId xmlns:p14="http://schemas.microsoft.com/office/powerpoint/2010/main" val="15390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0"/>
            <a:ext cx="7077472" cy="489701"/>
          </a:xfrm>
        </p:spPr>
        <p:txBody>
          <a:bodyPr/>
          <a:lstStyle/>
          <a:p>
            <a:r>
              <a:rPr lang="en-GB" sz="2000" dirty="0"/>
              <a:t>Presentation outline</a:t>
            </a:r>
            <a:br>
              <a:rPr lang="en-GB" sz="2000" dirty="0"/>
            </a:br>
            <a:endParaRPr lang="en-GB" sz="2000" dirty="0"/>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533400" y="1047750"/>
            <a:ext cx="8305800" cy="4038600"/>
          </a:xfrm>
        </p:spPr>
        <p:txBody>
          <a:bodyPr>
            <a:normAutofit fontScale="92500" lnSpcReduction="10000"/>
          </a:bodyPr>
          <a:lstStyle/>
          <a:p>
            <a:pPr lvl="1">
              <a:buFont typeface="+mj-lt"/>
              <a:buAutoNum type="arabicPeriod"/>
            </a:pPr>
            <a:r>
              <a:rPr lang="en-GB" sz="1600" dirty="0"/>
              <a:t>Hydrogen and porous media for the energy transition</a:t>
            </a:r>
          </a:p>
          <a:p>
            <a:pPr lvl="1">
              <a:buFont typeface="+mj-lt"/>
              <a:buAutoNum type="arabicPeriod"/>
            </a:pPr>
            <a:endParaRPr lang="en-GB" sz="1600" dirty="0"/>
          </a:p>
          <a:p>
            <a:pPr lvl="1">
              <a:buFont typeface="+mj-lt"/>
              <a:buAutoNum type="arabicPeriod"/>
            </a:pPr>
            <a:r>
              <a:rPr lang="en-GB" sz="1600" dirty="0"/>
              <a:t>Is it really possible to possible to utilise medical imaging methods for petrophysical studies?</a:t>
            </a:r>
          </a:p>
          <a:p>
            <a:pPr lvl="1">
              <a:buFont typeface="+mj-lt"/>
              <a:buAutoNum type="arabicPeriod"/>
            </a:pPr>
            <a:endParaRPr lang="en-GB" sz="1600" dirty="0"/>
          </a:p>
          <a:p>
            <a:pPr lvl="2">
              <a:buFont typeface="Wingdings" panose="05000000000000000000" pitchFamily="2" charset="2"/>
              <a:buChar char="Ø"/>
            </a:pPr>
            <a:r>
              <a:rPr lang="en-GB" sz="1600" dirty="0">
                <a:solidFill>
                  <a:srgbClr val="FF0000"/>
                </a:solidFill>
              </a:rPr>
              <a:t>Yes…</a:t>
            </a:r>
          </a:p>
          <a:p>
            <a:pPr lvl="2">
              <a:buFont typeface="Wingdings" panose="05000000000000000000" pitchFamily="2" charset="2"/>
              <a:buChar char="Ø"/>
            </a:pPr>
            <a:r>
              <a:rPr lang="en-GB" sz="1600" dirty="0"/>
              <a:t>A scouting experiment with PET/MRI for in-situ saturation measurements</a:t>
            </a:r>
          </a:p>
          <a:p>
            <a:pPr lvl="2">
              <a:buFont typeface="Wingdings" panose="05000000000000000000" pitchFamily="2" charset="2"/>
              <a:buChar char="Ø"/>
            </a:pPr>
            <a:r>
              <a:rPr lang="en-GB" sz="1600" dirty="0"/>
              <a:t>Bacteria studies relevant for underground hydrogen storage</a:t>
            </a:r>
          </a:p>
          <a:p>
            <a:pPr lvl="2">
              <a:buFont typeface="Wingdings" panose="05000000000000000000" pitchFamily="2" charset="2"/>
              <a:buChar char="Ø"/>
            </a:pPr>
            <a:endParaRPr lang="en-GB" sz="1600" dirty="0"/>
          </a:p>
          <a:p>
            <a:pPr marL="800100" lvl="1" indent="-342900">
              <a:buFont typeface="+mj-lt"/>
              <a:buAutoNum type="arabicPeriod"/>
            </a:pPr>
            <a:r>
              <a:rPr lang="en-GB" sz="1600" dirty="0"/>
              <a:t>PET-MRI general theory and methodology applied in porous media studies </a:t>
            </a:r>
          </a:p>
          <a:p>
            <a:pPr lvl="1">
              <a:buFont typeface="+mj-lt"/>
              <a:buAutoNum type="arabicPeriod"/>
            </a:pPr>
            <a:endParaRPr lang="en-GB" sz="1600" dirty="0"/>
          </a:p>
          <a:p>
            <a:pPr lvl="1">
              <a:buFont typeface="+mj-lt"/>
              <a:buAutoNum type="arabicPeriod"/>
            </a:pPr>
            <a:r>
              <a:rPr lang="en-GB" sz="1600" dirty="0"/>
              <a:t>Visualised results of biomass and hydrogen consumption in saline porous medium (sand)</a:t>
            </a:r>
          </a:p>
          <a:p>
            <a:pPr lvl="2">
              <a:buFont typeface="Wingdings" panose="05000000000000000000" pitchFamily="2" charset="2"/>
              <a:buChar char="Ø"/>
            </a:pPr>
            <a:r>
              <a:rPr lang="en-GB" sz="1600" dirty="0"/>
              <a:t>MRI results (static)</a:t>
            </a:r>
          </a:p>
          <a:p>
            <a:pPr lvl="2">
              <a:buFont typeface="Wingdings" panose="05000000000000000000" pitchFamily="2" charset="2"/>
              <a:buChar char="Ø"/>
            </a:pPr>
            <a:r>
              <a:rPr lang="en-GB" sz="1600" dirty="0"/>
              <a:t>PET results (dynamic)</a:t>
            </a:r>
          </a:p>
          <a:p>
            <a:pPr lvl="2">
              <a:buFont typeface="Wingdings" panose="05000000000000000000" pitchFamily="2" charset="2"/>
              <a:buChar char="Ø"/>
            </a:pPr>
            <a:endParaRPr lang="en-GB" sz="1600" dirty="0"/>
          </a:p>
          <a:p>
            <a:pPr lvl="1">
              <a:buFont typeface="+mj-lt"/>
              <a:buAutoNum type="arabicPeriod"/>
            </a:pPr>
            <a:r>
              <a:rPr lang="en-GB" sz="1600" dirty="0"/>
              <a:t>Conclusions</a:t>
            </a:r>
          </a:p>
          <a:p>
            <a:pPr marL="0" indent="0">
              <a:buNone/>
            </a:pPr>
            <a:endParaRPr lang="en-GB" sz="1400" dirty="0"/>
          </a:p>
        </p:txBody>
      </p:sp>
      <p:sp>
        <p:nvSpPr>
          <p:cNvPr id="4" name="Slide Number Placeholder 3">
            <a:extLst>
              <a:ext uri="{FF2B5EF4-FFF2-40B4-BE49-F238E27FC236}">
                <a16:creationId xmlns:a16="http://schemas.microsoft.com/office/drawing/2014/main" id="{3FDBFA75-5CC2-F09E-CFF7-FFDDB7758840}"/>
              </a:ext>
            </a:extLst>
          </p:cNvPr>
          <p:cNvSpPr>
            <a:spLocks noGrp="1"/>
          </p:cNvSpPr>
          <p:nvPr>
            <p:ph type="sldNum" sz="quarter" idx="12"/>
          </p:nvPr>
        </p:nvSpPr>
        <p:spPr>
          <a:xfrm>
            <a:off x="76200" y="4958925"/>
            <a:ext cx="709342" cy="162018"/>
          </a:xfrm>
        </p:spPr>
        <p:txBody>
          <a:bodyPr/>
          <a:lstStyle/>
          <a:p>
            <a:r>
              <a:rPr lang="nb-NO"/>
              <a:t>Page </a:t>
            </a:r>
            <a:fld id="{06C54713-27B5-4268-B680-29C9FB350413}" type="slidenum">
              <a:rPr lang="nb-NO" smtClean="0"/>
              <a:pPr/>
              <a:t>2</a:t>
            </a:fld>
            <a:endParaRPr lang="nb-NO"/>
          </a:p>
        </p:txBody>
      </p:sp>
      <p:sp>
        <p:nvSpPr>
          <p:cNvPr id="3" name="Plassholder for bunntekst 4" descr="Unit/affiliation">
            <a:extLst>
              <a:ext uri="{FF2B5EF4-FFF2-40B4-BE49-F238E27FC236}">
                <a16:creationId xmlns:a16="http://schemas.microsoft.com/office/drawing/2014/main" id="{B034792F-DE65-08C8-F210-92108D3006E5}"/>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Tree>
    <p:extLst>
      <p:ext uri="{BB962C8B-B14F-4D97-AF65-F5344CB8AC3E}">
        <p14:creationId xmlns:p14="http://schemas.microsoft.com/office/powerpoint/2010/main" val="302311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0"/>
            <a:ext cx="7077472" cy="489701"/>
          </a:xfrm>
        </p:spPr>
        <p:txBody>
          <a:bodyPr/>
          <a:lstStyle/>
          <a:p>
            <a:r>
              <a:rPr lang="en-GB" sz="2000" dirty="0"/>
              <a:t>Porous media for energy transition </a:t>
            </a:r>
            <a:br>
              <a:rPr lang="en-GB" sz="2000" dirty="0"/>
            </a:br>
            <a:endParaRPr lang="en-GB" sz="2000" dirty="0"/>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392400" y="757214"/>
            <a:ext cx="8458200" cy="4343400"/>
          </a:xfrm>
        </p:spPr>
        <p:txBody>
          <a:bodyPr vert="horz" lIns="0" tIns="0" rIns="0" bIns="0" rtlCol="0" anchor="t">
            <a:normAutofit/>
          </a:bodyPr>
          <a:lstStyle/>
          <a:p>
            <a:pPr marL="0" indent="0">
              <a:buNone/>
            </a:pPr>
            <a:r>
              <a:rPr lang="en-GB" sz="1400" dirty="0"/>
              <a:t>Why hydrogen storage in porous media?</a:t>
            </a:r>
          </a:p>
          <a:p>
            <a:pPr marL="685800" lvl="1">
              <a:buFont typeface="Arial" panose="020B0604020202020204" pitchFamily="34" charset="0"/>
              <a:buChar char="•"/>
            </a:pPr>
            <a:r>
              <a:rPr lang="en-GB" sz="1100" dirty="0"/>
              <a:t>Enormous volumes and well distributed worldwide</a:t>
            </a:r>
            <a:r>
              <a:rPr lang="en-GB" sz="1100" dirty="0">
                <a:solidFill>
                  <a:srgbClr val="FF0000"/>
                </a:solidFill>
              </a:rPr>
              <a:t> – Not the sole reason.</a:t>
            </a:r>
            <a:endParaRPr lang="en-GB" sz="1100" dirty="0">
              <a:cs typeface="Arial"/>
            </a:endParaRPr>
          </a:p>
          <a:p>
            <a:pPr marL="0" indent="0">
              <a:buNone/>
            </a:pPr>
            <a:endParaRPr lang="en-GB" sz="1400" dirty="0"/>
          </a:p>
        </p:txBody>
      </p:sp>
      <p:sp>
        <p:nvSpPr>
          <p:cNvPr id="4" name="Slide Number Placeholder 3">
            <a:extLst>
              <a:ext uri="{FF2B5EF4-FFF2-40B4-BE49-F238E27FC236}">
                <a16:creationId xmlns:a16="http://schemas.microsoft.com/office/drawing/2014/main" id="{3FDBFA75-5CC2-F09E-CFF7-FFDDB7758840}"/>
              </a:ext>
            </a:extLst>
          </p:cNvPr>
          <p:cNvSpPr>
            <a:spLocks noGrp="1"/>
          </p:cNvSpPr>
          <p:nvPr>
            <p:ph type="sldNum" sz="quarter" idx="12"/>
          </p:nvPr>
        </p:nvSpPr>
        <p:spPr>
          <a:xfrm>
            <a:off x="76200" y="4958925"/>
            <a:ext cx="709342" cy="162018"/>
          </a:xfrm>
        </p:spPr>
        <p:txBody>
          <a:bodyPr/>
          <a:lstStyle/>
          <a:p>
            <a:r>
              <a:rPr lang="nb-NO"/>
              <a:t>Page </a:t>
            </a:r>
            <a:fld id="{06C54713-27B5-4268-B680-29C9FB350413}" type="slidenum">
              <a:rPr lang="nb-NO" dirty="0" smtClean="0"/>
              <a:pPr/>
              <a:t>3</a:t>
            </a:fld>
            <a:endParaRPr lang="nb-NO"/>
          </a:p>
        </p:txBody>
      </p:sp>
      <p:sp>
        <p:nvSpPr>
          <p:cNvPr id="3" name="Plassholder for bunntekst 4" descr="Unit/affiliation">
            <a:extLst>
              <a:ext uri="{FF2B5EF4-FFF2-40B4-BE49-F238E27FC236}">
                <a16:creationId xmlns:a16="http://schemas.microsoft.com/office/drawing/2014/main" id="{B034792F-DE65-08C8-F210-92108D3006E5}"/>
              </a:ext>
            </a:extLst>
          </p:cNvPr>
          <p:cNvSpPr>
            <a:spLocks noGrp="1"/>
          </p:cNvSpPr>
          <p:nvPr>
            <p:ph type="ftr" sz="quarter" idx="11"/>
          </p:nvPr>
        </p:nvSpPr>
        <p:spPr>
          <a:xfrm>
            <a:off x="6400800" y="285750"/>
            <a:ext cx="2449800" cy="232800"/>
          </a:xfrm>
        </p:spPr>
        <p:txBody>
          <a:bodyPr lIns="0" tIns="0" rIns="0" bIns="0"/>
          <a:lstStyle/>
          <a:p>
            <a:r>
              <a:rPr lang="nb-NO" dirty="0">
                <a:solidFill>
                  <a:schemeClr val="bg2">
                    <a:lumMod val="90000"/>
                  </a:schemeClr>
                </a:solidFill>
              </a:rPr>
              <a:t>IFT- Universitet I Bergen </a:t>
            </a:r>
          </a:p>
        </p:txBody>
      </p:sp>
      <p:sp>
        <p:nvSpPr>
          <p:cNvPr id="13" name="TextBox 12">
            <a:extLst>
              <a:ext uri="{FF2B5EF4-FFF2-40B4-BE49-F238E27FC236}">
                <a16:creationId xmlns:a16="http://schemas.microsoft.com/office/drawing/2014/main" id="{D4E16E36-1514-98E0-D4EF-9144F8A58F7E}"/>
              </a:ext>
            </a:extLst>
          </p:cNvPr>
          <p:cNvSpPr txBox="1"/>
          <p:nvPr/>
        </p:nvSpPr>
        <p:spPr>
          <a:xfrm>
            <a:off x="154246" y="4283016"/>
            <a:ext cx="7525871" cy="369332"/>
          </a:xfrm>
          <a:prstGeom prst="rect">
            <a:avLst/>
          </a:prstGeom>
          <a:noFill/>
        </p:spPr>
        <p:txBody>
          <a:bodyPr wrap="square">
            <a:spAutoFit/>
          </a:bodyPr>
          <a:lstStyle>
            <a:defPPr>
              <a:defRPr lang="zh-CN"/>
            </a:defPPr>
            <a:lvl1pPr marL="285750" indent="-285750" algn="just">
              <a:buFont typeface="Wingdings" panose="05000000000000000000" pitchFamily="2" charset="2"/>
              <a:buChar char="§"/>
              <a:defRPr sz="1400">
                <a:latin typeface="Arial" panose="020B0604020202020204" pitchFamily="34" charset="0"/>
                <a:cs typeface="Arial" panose="020B0604020202020204" pitchFamily="34" charset="0"/>
              </a:defRPr>
            </a:lvl1pPr>
          </a:lstStyle>
          <a:p>
            <a:pPr marL="0" indent="0">
              <a:buNone/>
            </a:pPr>
            <a:r>
              <a:rPr lang="nb-NO" sz="900" b="1" dirty="0"/>
              <a:t>Fig.1. </a:t>
            </a:r>
            <a:r>
              <a:rPr lang="en-US" sz="900" dirty="0"/>
              <a:t>Saline aquifers and depleted oil and gas reservoirs might be the most used underground storage sites because of their enormous volumes, wide availability, safety and existing infrastructure and technical know how. (</a:t>
            </a:r>
            <a:r>
              <a:rPr lang="en-US" sz="900" b="1" dirty="0"/>
              <a:t>CSSR</a:t>
            </a:r>
            <a:r>
              <a:rPr lang="en-US" sz="900" dirty="0"/>
              <a:t> focus on these two at the moment)</a:t>
            </a:r>
          </a:p>
        </p:txBody>
      </p:sp>
      <p:pic>
        <p:nvPicPr>
          <p:cNvPr id="17" name="Picture 16">
            <a:extLst>
              <a:ext uri="{FF2B5EF4-FFF2-40B4-BE49-F238E27FC236}">
                <a16:creationId xmlns:a16="http://schemas.microsoft.com/office/drawing/2014/main" id="{97609A2E-C02F-29DC-694C-92424AB01C90}"/>
              </a:ext>
            </a:extLst>
          </p:cNvPr>
          <p:cNvPicPr>
            <a:picLocks noChangeAspect="1"/>
          </p:cNvPicPr>
          <p:nvPr/>
        </p:nvPicPr>
        <p:blipFill>
          <a:blip r:embed="rId3"/>
          <a:stretch>
            <a:fillRect/>
          </a:stretch>
        </p:blipFill>
        <p:spPr>
          <a:xfrm>
            <a:off x="314865" y="1329339"/>
            <a:ext cx="4462913" cy="2750884"/>
          </a:xfrm>
          <a:prstGeom prst="rect">
            <a:avLst/>
          </a:prstGeom>
        </p:spPr>
      </p:pic>
      <p:sp>
        <p:nvSpPr>
          <p:cNvPr id="5" name="TextBox 4">
            <a:extLst>
              <a:ext uri="{FF2B5EF4-FFF2-40B4-BE49-F238E27FC236}">
                <a16:creationId xmlns:a16="http://schemas.microsoft.com/office/drawing/2014/main" id="{E81F6CA2-2704-E217-7A28-9658E5D849A4}"/>
              </a:ext>
            </a:extLst>
          </p:cNvPr>
          <p:cNvSpPr txBox="1"/>
          <p:nvPr/>
        </p:nvSpPr>
        <p:spPr>
          <a:xfrm>
            <a:off x="5416067" y="1360339"/>
            <a:ext cx="3405524" cy="287771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GB" sz="1200" dirty="0"/>
              <a:t>Growing need to transition to renewable energy sources due to global warming and its adverse effects</a:t>
            </a:r>
          </a:p>
          <a:p>
            <a:pPr marL="285750" indent="-285750">
              <a:buFont typeface="Wingdings" panose="05000000000000000000" pitchFamily="2" charset="2"/>
              <a:buChar char="Ø"/>
            </a:pPr>
            <a:endParaRPr lang="en-GB" sz="1200" dirty="0"/>
          </a:p>
          <a:p>
            <a:pPr marL="285750" indent="-285750">
              <a:buFont typeface="Wingdings" panose="05000000000000000000" pitchFamily="2" charset="2"/>
              <a:buChar char="Ø"/>
            </a:pPr>
            <a:r>
              <a:rPr lang="en-GB" sz="1200" dirty="0"/>
              <a:t>Wind and solar </a:t>
            </a:r>
            <a:r>
              <a:rPr lang="en-GB" sz="1400" dirty="0"/>
              <a:t>power</a:t>
            </a:r>
            <a:r>
              <a:rPr lang="en-GB" sz="1200" dirty="0"/>
              <a:t> the leading sources for green energy </a:t>
            </a:r>
            <a:r>
              <a:rPr lang="en-GB" sz="900" dirty="0"/>
              <a:t>– intermittent and unreliable supply</a:t>
            </a:r>
          </a:p>
          <a:p>
            <a:pPr marL="285750" indent="-285750">
              <a:buFont typeface="Wingdings" panose="05000000000000000000" pitchFamily="2" charset="2"/>
              <a:buChar char="Ø"/>
            </a:pPr>
            <a:endParaRPr lang="en-GB" sz="1200" dirty="0"/>
          </a:p>
          <a:p>
            <a:pPr marL="285750" indent="-285750">
              <a:buFont typeface="Wingdings" panose="05000000000000000000" pitchFamily="2" charset="2"/>
              <a:buChar char="Ø"/>
            </a:pPr>
            <a:r>
              <a:rPr lang="en-GB" sz="1200" dirty="0"/>
              <a:t>Hydrogen offers an alternative energy storage option – </a:t>
            </a:r>
            <a:r>
              <a:rPr lang="en-GB" sz="900" dirty="0"/>
              <a:t>as an energy carrier</a:t>
            </a:r>
          </a:p>
          <a:p>
            <a:pPr marL="285750" indent="-285750">
              <a:buFont typeface="Wingdings" panose="05000000000000000000" pitchFamily="2" charset="2"/>
              <a:buChar char="Ø"/>
            </a:pPr>
            <a:endParaRPr lang="en-GB" sz="900" dirty="0"/>
          </a:p>
          <a:p>
            <a:pPr marL="285750" indent="-285750">
              <a:buFont typeface="Wingdings" panose="05000000000000000000" pitchFamily="2" charset="2"/>
              <a:buChar char="Ø"/>
            </a:pPr>
            <a:r>
              <a:rPr lang="en-GB" sz="1200" dirty="0"/>
              <a:t>Hydrogen storage in aquifers and depleted hydrocarbon reservoirs</a:t>
            </a:r>
          </a:p>
          <a:p>
            <a:pPr marL="285750" indent="-285750">
              <a:buFont typeface="Wingdings" panose="05000000000000000000" pitchFamily="2" charset="2"/>
              <a:buChar char="Ø"/>
            </a:pPr>
            <a:endParaRPr lang="en-GB" sz="1200" dirty="0"/>
          </a:p>
          <a:p>
            <a:pPr marL="285750" indent="-285750">
              <a:buFont typeface="Wingdings" panose="05000000000000000000" pitchFamily="2" charset="2"/>
              <a:buChar char="Ø"/>
            </a:pPr>
            <a:r>
              <a:rPr lang="en-GB" sz="1200" dirty="0"/>
              <a:t>Contain large communities of microbes</a:t>
            </a:r>
          </a:p>
          <a:p>
            <a:endParaRPr lang="nb-NO" sz="1400" dirty="0"/>
          </a:p>
        </p:txBody>
      </p:sp>
      <p:pic>
        <p:nvPicPr>
          <p:cNvPr id="2" name="Picture 1">
            <a:extLst>
              <a:ext uri="{FF2B5EF4-FFF2-40B4-BE49-F238E27FC236}">
                <a16:creationId xmlns:a16="http://schemas.microsoft.com/office/drawing/2014/main" id="{60E5BD1A-5459-46CD-C75F-5D3F670729A9}"/>
              </a:ext>
            </a:extLst>
          </p:cNvPr>
          <p:cNvPicPr>
            <a:picLocks noChangeAspect="1"/>
          </p:cNvPicPr>
          <p:nvPr/>
        </p:nvPicPr>
        <p:blipFill rotWithShape="1">
          <a:blip r:embed="rId4"/>
          <a:srcRect l="32590" t="13933" r="33545"/>
          <a:stretch/>
        </p:blipFill>
        <p:spPr>
          <a:xfrm>
            <a:off x="4108657" y="3380409"/>
            <a:ext cx="658844" cy="588016"/>
          </a:xfrm>
          <a:prstGeom prst="rect">
            <a:avLst/>
          </a:prstGeom>
        </p:spPr>
      </p:pic>
    </p:spTree>
    <p:extLst>
      <p:ext uri="{BB962C8B-B14F-4D97-AF65-F5344CB8AC3E}">
        <p14:creationId xmlns:p14="http://schemas.microsoft.com/office/powerpoint/2010/main" val="262928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285750"/>
            <a:ext cx="3892342" cy="341431"/>
          </a:xfrm>
        </p:spPr>
        <p:txBody>
          <a:bodyPr/>
          <a:lstStyle/>
          <a:p>
            <a:r>
              <a:rPr lang="en-GB" sz="1800" dirty="0">
                <a:latin typeface="Arial Black"/>
              </a:rPr>
              <a:t>MRI PET functionality</a:t>
            </a:r>
          </a:p>
        </p:txBody>
      </p:sp>
      <p:sp>
        <p:nvSpPr>
          <p:cNvPr id="4" name="Slide Number Placeholder 3">
            <a:extLst>
              <a:ext uri="{FF2B5EF4-FFF2-40B4-BE49-F238E27FC236}">
                <a16:creationId xmlns:a16="http://schemas.microsoft.com/office/drawing/2014/main" id="{3FDBFA75-5CC2-F09E-CFF7-FFDDB7758840}"/>
              </a:ext>
            </a:extLst>
          </p:cNvPr>
          <p:cNvSpPr>
            <a:spLocks noGrp="1"/>
          </p:cNvSpPr>
          <p:nvPr>
            <p:ph type="sldNum" sz="quarter" idx="12"/>
          </p:nvPr>
        </p:nvSpPr>
        <p:spPr>
          <a:xfrm>
            <a:off x="76200" y="4958925"/>
            <a:ext cx="709342" cy="162018"/>
          </a:xfrm>
        </p:spPr>
        <p:txBody>
          <a:bodyPr/>
          <a:lstStyle/>
          <a:p>
            <a:r>
              <a:rPr lang="nb-NO"/>
              <a:t>Page </a:t>
            </a:r>
            <a:fld id="{06C54713-27B5-4268-B680-29C9FB350413}" type="slidenum">
              <a:rPr lang="nb-NO" smtClean="0"/>
              <a:pPr/>
              <a:t>4</a:t>
            </a:fld>
            <a:endParaRPr lang="nb-NO"/>
          </a:p>
        </p:txBody>
      </p:sp>
      <p:sp>
        <p:nvSpPr>
          <p:cNvPr id="3" name="Plassholder for bunntekst 4" descr="Unit/affiliation">
            <a:extLst>
              <a:ext uri="{FF2B5EF4-FFF2-40B4-BE49-F238E27FC236}">
                <a16:creationId xmlns:a16="http://schemas.microsoft.com/office/drawing/2014/main" id="{B034792F-DE65-08C8-F210-92108D3006E5}"/>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pic>
        <p:nvPicPr>
          <p:cNvPr id="6" name="Picture 5">
            <a:extLst>
              <a:ext uri="{FF2B5EF4-FFF2-40B4-BE49-F238E27FC236}">
                <a16:creationId xmlns:a16="http://schemas.microsoft.com/office/drawing/2014/main" id="{B60B7945-32FB-86A4-A022-7C8F5C822FB7}"/>
              </a:ext>
            </a:extLst>
          </p:cNvPr>
          <p:cNvPicPr>
            <a:picLocks noChangeAspect="1"/>
          </p:cNvPicPr>
          <p:nvPr/>
        </p:nvPicPr>
        <p:blipFill>
          <a:blip r:embed="rId3"/>
          <a:stretch>
            <a:fillRect/>
          </a:stretch>
        </p:blipFill>
        <p:spPr>
          <a:xfrm>
            <a:off x="127838" y="859418"/>
            <a:ext cx="1921981" cy="1568001"/>
          </a:xfrm>
          <a:prstGeom prst="rect">
            <a:avLst/>
          </a:prstGeom>
        </p:spPr>
      </p:pic>
      <p:sp>
        <p:nvSpPr>
          <p:cNvPr id="9" name="TextBox 8">
            <a:extLst>
              <a:ext uri="{FF2B5EF4-FFF2-40B4-BE49-F238E27FC236}">
                <a16:creationId xmlns:a16="http://schemas.microsoft.com/office/drawing/2014/main" id="{F6ECD7CE-6678-2D7E-C87B-CF0986F4EFDD}"/>
              </a:ext>
            </a:extLst>
          </p:cNvPr>
          <p:cNvSpPr txBox="1"/>
          <p:nvPr/>
        </p:nvSpPr>
        <p:spPr>
          <a:xfrm>
            <a:off x="2121783" y="1119488"/>
            <a:ext cx="3088981" cy="58477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sz="800" dirty="0"/>
              <a:t>MRI works based on proton spins that are dephased and  realigned when introduced to a strong magnetic</a:t>
            </a:r>
          </a:p>
          <a:p>
            <a:pPr marL="285750" indent="-285750">
              <a:buFont typeface="Wingdings" panose="05000000000000000000" pitchFamily="2" charset="2"/>
              <a:buChar char="Ø"/>
            </a:pPr>
            <a:endParaRPr lang="en-US" sz="800" dirty="0"/>
          </a:p>
          <a:p>
            <a:pPr marL="285750" indent="-285750">
              <a:buFont typeface="Wingdings" panose="05000000000000000000" pitchFamily="2" charset="2"/>
              <a:buChar char="Ø"/>
            </a:pPr>
            <a:r>
              <a:rPr lang="en-US" sz="800" dirty="0"/>
              <a:t>T1 and T2 weighted images</a:t>
            </a:r>
            <a:endParaRPr lang="en-GB" sz="800" dirty="0"/>
          </a:p>
        </p:txBody>
      </p:sp>
      <p:sp>
        <p:nvSpPr>
          <p:cNvPr id="10" name="TextBox 9">
            <a:extLst>
              <a:ext uri="{FF2B5EF4-FFF2-40B4-BE49-F238E27FC236}">
                <a16:creationId xmlns:a16="http://schemas.microsoft.com/office/drawing/2014/main" id="{E5C5F9A5-2797-8D19-5A50-0BF37A700E40}"/>
              </a:ext>
            </a:extLst>
          </p:cNvPr>
          <p:cNvSpPr txBox="1"/>
          <p:nvPr/>
        </p:nvSpPr>
        <p:spPr>
          <a:xfrm>
            <a:off x="608919" y="4847636"/>
            <a:ext cx="4601845" cy="231277"/>
          </a:xfrm>
          <a:prstGeom prst="rect">
            <a:avLst/>
          </a:prstGeom>
          <a:noFill/>
        </p:spPr>
        <p:txBody>
          <a:bodyPr wrap="square" rtlCol="0">
            <a:spAutoFit/>
          </a:bodyPr>
          <a:lstStyle/>
          <a:p>
            <a:r>
              <a:rPr lang="nb-NO" sz="900" b="1" dirty="0"/>
              <a:t>Fig.2.a.  </a:t>
            </a:r>
            <a:r>
              <a:rPr lang="nb-NO" sz="900" b="1" dirty="0" err="1"/>
              <a:t>I</a:t>
            </a:r>
            <a:r>
              <a:rPr lang="nb-NO" sz="900" dirty="0" err="1"/>
              <a:t>llustration</a:t>
            </a:r>
            <a:r>
              <a:rPr lang="nb-NO" sz="900" dirty="0"/>
              <a:t> </a:t>
            </a:r>
            <a:r>
              <a:rPr lang="nb-NO" sz="900" dirty="0" err="1"/>
              <a:t>of</a:t>
            </a:r>
            <a:r>
              <a:rPr lang="nb-NO" sz="900" dirty="0"/>
              <a:t> MRI (a) and PET (b) </a:t>
            </a:r>
            <a:r>
              <a:rPr lang="nb-NO" sz="900" dirty="0" err="1"/>
              <a:t>working</a:t>
            </a:r>
            <a:r>
              <a:rPr lang="nb-NO" sz="900" dirty="0"/>
              <a:t> </a:t>
            </a:r>
            <a:r>
              <a:rPr lang="nb-NO" sz="900" dirty="0" err="1"/>
              <a:t>fundamentals</a:t>
            </a:r>
            <a:r>
              <a:rPr lang="nb-NO" sz="900" dirty="0"/>
              <a:t>.  </a:t>
            </a:r>
            <a:r>
              <a:rPr lang="nb-NO" sz="800" dirty="0"/>
              <a:t>Ellis, D. V et.al (2007)</a:t>
            </a:r>
          </a:p>
        </p:txBody>
      </p:sp>
      <p:pic>
        <p:nvPicPr>
          <p:cNvPr id="2" name="Content Placeholder 1">
            <a:extLst>
              <a:ext uri="{FF2B5EF4-FFF2-40B4-BE49-F238E27FC236}">
                <a16:creationId xmlns:a16="http://schemas.microsoft.com/office/drawing/2014/main" id="{1317FB65-4D53-D162-6F6E-F47461488CAA}"/>
              </a:ext>
            </a:extLst>
          </p:cNvPr>
          <p:cNvPicPr>
            <a:picLocks noGrp="1" noChangeAspect="1"/>
          </p:cNvPicPr>
          <p:nvPr>
            <p:ph idx="1"/>
          </p:nvPr>
        </p:nvPicPr>
        <p:blipFill>
          <a:blip r:embed="rId4"/>
          <a:stretch>
            <a:fillRect/>
          </a:stretch>
        </p:blipFill>
        <p:spPr>
          <a:xfrm>
            <a:off x="128488" y="2594009"/>
            <a:ext cx="1921982" cy="1957184"/>
          </a:xfrm>
          <a:prstGeom prst="rect">
            <a:avLst/>
          </a:prstGeom>
        </p:spPr>
      </p:pic>
      <p:sp>
        <p:nvSpPr>
          <p:cNvPr id="5" name="TextBox 4">
            <a:extLst>
              <a:ext uri="{FF2B5EF4-FFF2-40B4-BE49-F238E27FC236}">
                <a16:creationId xmlns:a16="http://schemas.microsoft.com/office/drawing/2014/main" id="{57174400-76CC-56F9-BA84-E7CC8C8B48FC}"/>
              </a:ext>
            </a:extLst>
          </p:cNvPr>
          <p:cNvSpPr txBox="1"/>
          <p:nvPr/>
        </p:nvSpPr>
        <p:spPr>
          <a:xfrm>
            <a:off x="2122434" y="2594009"/>
            <a:ext cx="3088981" cy="1569660"/>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sz="800" dirty="0"/>
              <a:t>PET is sensitive to positrons emitted by radioactive decay process of positron-emitting radionuclides</a:t>
            </a:r>
          </a:p>
          <a:p>
            <a:pPr marL="285750" indent="-285750">
              <a:buFont typeface="Wingdings" panose="05000000000000000000" pitchFamily="2" charset="2"/>
              <a:buChar char="Ø"/>
            </a:pPr>
            <a:endParaRPr lang="en-US" sz="800" dirty="0"/>
          </a:p>
          <a:p>
            <a:pPr marL="285750" lvl="1" indent="-285750">
              <a:buFont typeface="Wingdings" panose="05000000000000000000" pitchFamily="2" charset="2"/>
              <a:buChar char="Ø"/>
            </a:pPr>
            <a:r>
              <a:rPr lang="en-US" sz="800" dirty="0"/>
              <a:t>E.g. Fluorodeoxyglucose (18F-FDG) tracer</a:t>
            </a:r>
          </a:p>
          <a:p>
            <a:pPr marL="285750" lvl="1" indent="-285750">
              <a:buFont typeface="Wingdings" panose="05000000000000000000" pitchFamily="2" charset="2"/>
              <a:buChar char="Ø"/>
            </a:pPr>
            <a:endParaRPr lang="en-US" sz="800" dirty="0"/>
          </a:p>
          <a:p>
            <a:pPr marL="285750" indent="-285750">
              <a:buFont typeface="Wingdings" panose="05000000000000000000" pitchFamily="2" charset="2"/>
              <a:buChar char="Ø"/>
            </a:pPr>
            <a:r>
              <a:rPr lang="en-US" sz="800" dirty="0"/>
              <a:t>Recorded </a:t>
            </a:r>
            <a:r>
              <a:rPr lang="en-US" sz="800" dirty="0" err="1"/>
              <a:t>anhilation</a:t>
            </a:r>
            <a:r>
              <a:rPr lang="en-US" sz="800" dirty="0"/>
              <a:t> events for every pair captured positron of 511 keV travelling in opposite directions</a:t>
            </a:r>
          </a:p>
          <a:p>
            <a:endParaRPr lang="en-US" sz="800" dirty="0"/>
          </a:p>
          <a:p>
            <a:pPr marL="285750" indent="-285750">
              <a:buFont typeface="Wingdings" panose="05000000000000000000" pitchFamily="2" charset="2"/>
              <a:buChar char="Ø"/>
            </a:pPr>
            <a:r>
              <a:rPr lang="en-US" sz="800" dirty="0"/>
              <a:t>Reconstructed statistical maps for the annihilation events, form which we can derive explicit measurements such as saturation</a:t>
            </a:r>
          </a:p>
          <a:p>
            <a:endParaRPr lang="nb-NO" sz="800" dirty="0"/>
          </a:p>
        </p:txBody>
      </p:sp>
      <p:sp>
        <p:nvSpPr>
          <p:cNvPr id="8" name="Rectangle 7">
            <a:extLst>
              <a:ext uri="{FF2B5EF4-FFF2-40B4-BE49-F238E27FC236}">
                <a16:creationId xmlns:a16="http://schemas.microsoft.com/office/drawing/2014/main" id="{A9317F37-8407-DCB0-B339-054D2743204F}"/>
              </a:ext>
            </a:extLst>
          </p:cNvPr>
          <p:cNvSpPr/>
          <p:nvPr/>
        </p:nvSpPr>
        <p:spPr>
          <a:xfrm>
            <a:off x="827475" y="4554738"/>
            <a:ext cx="228054" cy="2039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b</a:t>
            </a:r>
          </a:p>
        </p:txBody>
      </p:sp>
      <p:pic>
        <p:nvPicPr>
          <p:cNvPr id="13" name="Picture 12" descr="A picture containing screenshot, art, black, monochrome&#10;&#10;Description automatically generated">
            <a:extLst>
              <a:ext uri="{FF2B5EF4-FFF2-40B4-BE49-F238E27FC236}">
                <a16:creationId xmlns:a16="http://schemas.microsoft.com/office/drawing/2014/main" id="{0CCE5FB8-9FBD-7ABE-A760-0C409A8C5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748" y="2571750"/>
            <a:ext cx="2043952" cy="2142347"/>
          </a:xfrm>
          <a:prstGeom prst="rect">
            <a:avLst/>
          </a:prstGeom>
        </p:spPr>
      </p:pic>
      <p:pic>
        <p:nvPicPr>
          <p:cNvPr id="17" name="Picture 16" descr="A close-up of a brain scan&#10;&#10;Description automatically generated with low confidence">
            <a:extLst>
              <a:ext uri="{FF2B5EF4-FFF2-40B4-BE49-F238E27FC236}">
                <a16:creationId xmlns:a16="http://schemas.microsoft.com/office/drawing/2014/main" id="{8AC1CE29-B3E8-456A-DFEA-00DB15B28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8095" y="285908"/>
            <a:ext cx="2043952" cy="2105168"/>
          </a:xfrm>
          <a:prstGeom prst="rect">
            <a:avLst/>
          </a:prstGeom>
        </p:spPr>
      </p:pic>
      <p:sp>
        <p:nvSpPr>
          <p:cNvPr id="18" name="Arrow: Curved Down 17">
            <a:extLst>
              <a:ext uri="{FF2B5EF4-FFF2-40B4-BE49-F238E27FC236}">
                <a16:creationId xmlns:a16="http://schemas.microsoft.com/office/drawing/2014/main" id="{56DF1C2C-AD92-F7B4-D7FA-F1C575C8F64D}"/>
              </a:ext>
            </a:extLst>
          </p:cNvPr>
          <p:cNvSpPr/>
          <p:nvPr/>
        </p:nvSpPr>
        <p:spPr>
          <a:xfrm rot="5400000">
            <a:off x="6847444" y="2150369"/>
            <a:ext cx="2466675" cy="7662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1" name="TextBox 20">
            <a:extLst>
              <a:ext uri="{FF2B5EF4-FFF2-40B4-BE49-F238E27FC236}">
                <a16:creationId xmlns:a16="http://schemas.microsoft.com/office/drawing/2014/main" id="{605AE08F-E97E-AC74-B316-FAAAD912CF79}"/>
              </a:ext>
            </a:extLst>
          </p:cNvPr>
          <p:cNvSpPr txBox="1"/>
          <p:nvPr/>
        </p:nvSpPr>
        <p:spPr>
          <a:xfrm>
            <a:off x="5578095" y="4714097"/>
            <a:ext cx="3489705" cy="477054"/>
          </a:xfrm>
          <a:prstGeom prst="rect">
            <a:avLst/>
          </a:prstGeom>
          <a:noFill/>
        </p:spPr>
        <p:txBody>
          <a:bodyPr wrap="square" rtlCol="0">
            <a:spAutoFit/>
          </a:bodyPr>
          <a:lstStyle/>
          <a:p>
            <a:r>
              <a:rPr lang="nb-NO" sz="900" b="1" dirty="0"/>
              <a:t>Fig.2. b) </a:t>
            </a:r>
            <a:r>
              <a:rPr lang="nb-NO" sz="900" dirty="0" err="1"/>
              <a:t>brain</a:t>
            </a:r>
            <a:r>
              <a:rPr lang="nb-NO" sz="900" dirty="0"/>
              <a:t> image </a:t>
            </a:r>
            <a:r>
              <a:rPr lang="nb-NO" sz="900" dirty="0" err="1"/>
              <a:t>interviewFusion</a:t>
            </a:r>
            <a:r>
              <a:rPr lang="nb-NO" sz="900" dirty="0"/>
              <a:t> </a:t>
            </a:r>
            <a:r>
              <a:rPr lang="nb-NO" sz="900" dirty="0" err="1"/>
              <a:t>user</a:t>
            </a:r>
            <a:r>
              <a:rPr lang="nb-NO" sz="900" dirty="0"/>
              <a:t> manual</a:t>
            </a:r>
          </a:p>
          <a:p>
            <a:r>
              <a:rPr lang="nb-NO" sz="800" dirty="0"/>
              <a:t>d) </a:t>
            </a:r>
            <a:r>
              <a:rPr lang="nb-NO" sz="800" dirty="0" err="1"/>
              <a:t>Brine</a:t>
            </a:r>
            <a:r>
              <a:rPr lang="nb-NO" sz="800" dirty="0"/>
              <a:t> </a:t>
            </a:r>
            <a:r>
              <a:rPr lang="nb-NO" sz="800" dirty="0" err="1"/>
              <a:t>saturated</a:t>
            </a:r>
            <a:r>
              <a:rPr lang="nb-NO" sz="800" dirty="0"/>
              <a:t> sand </a:t>
            </a:r>
            <a:r>
              <a:rPr lang="nb-NO" sz="800" dirty="0" err="1"/>
              <a:t>pack</a:t>
            </a:r>
            <a:r>
              <a:rPr lang="nb-NO" sz="800" dirty="0"/>
              <a:t> revealing water and sand </a:t>
            </a:r>
            <a:r>
              <a:rPr lang="nb-NO" sz="800" dirty="0" err="1"/>
              <a:t>grain</a:t>
            </a:r>
            <a:r>
              <a:rPr lang="nb-NO" sz="800" dirty="0"/>
              <a:t> regions (MRI images).</a:t>
            </a:r>
          </a:p>
        </p:txBody>
      </p:sp>
      <p:sp>
        <p:nvSpPr>
          <p:cNvPr id="11" name="Rectangle 10">
            <a:extLst>
              <a:ext uri="{FF2B5EF4-FFF2-40B4-BE49-F238E27FC236}">
                <a16:creationId xmlns:a16="http://schemas.microsoft.com/office/drawing/2014/main" id="{87A44F90-413C-4A80-C5FA-E7E132C5AAB6}"/>
              </a:ext>
            </a:extLst>
          </p:cNvPr>
          <p:cNvSpPr/>
          <p:nvPr/>
        </p:nvSpPr>
        <p:spPr>
          <a:xfrm>
            <a:off x="7378839" y="2830472"/>
            <a:ext cx="766237" cy="1547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Rock </a:t>
            </a:r>
            <a:r>
              <a:rPr lang="nb-NO" sz="800" dirty="0" err="1">
                <a:solidFill>
                  <a:schemeClr val="tx1"/>
                </a:solidFill>
              </a:rPr>
              <a:t>grains</a:t>
            </a:r>
            <a:endParaRPr lang="nb-NO" sz="800" dirty="0">
              <a:solidFill>
                <a:schemeClr val="tx1"/>
              </a:solidFill>
            </a:endParaRPr>
          </a:p>
        </p:txBody>
      </p:sp>
      <p:sp>
        <p:nvSpPr>
          <p:cNvPr id="14" name="Rectangle 13">
            <a:extLst>
              <a:ext uri="{FF2B5EF4-FFF2-40B4-BE49-F238E27FC236}">
                <a16:creationId xmlns:a16="http://schemas.microsoft.com/office/drawing/2014/main" id="{781E1DC6-1B48-195D-84CE-0F4616DABF1C}"/>
              </a:ext>
            </a:extLst>
          </p:cNvPr>
          <p:cNvSpPr/>
          <p:nvPr/>
        </p:nvSpPr>
        <p:spPr>
          <a:xfrm>
            <a:off x="7378839" y="3744623"/>
            <a:ext cx="766237" cy="19052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Water</a:t>
            </a:r>
          </a:p>
        </p:txBody>
      </p:sp>
      <p:cxnSp>
        <p:nvCxnSpPr>
          <p:cNvPr id="16" name="Straight Arrow Connector 15">
            <a:extLst>
              <a:ext uri="{FF2B5EF4-FFF2-40B4-BE49-F238E27FC236}">
                <a16:creationId xmlns:a16="http://schemas.microsoft.com/office/drawing/2014/main" id="{D723B7B6-F118-B635-B59D-7461FC0F321D}"/>
              </a:ext>
            </a:extLst>
          </p:cNvPr>
          <p:cNvCxnSpPr>
            <a:cxnSpLocks/>
          </p:cNvCxnSpPr>
          <p:nvPr/>
        </p:nvCxnSpPr>
        <p:spPr>
          <a:xfrm flipH="1">
            <a:off x="6735815" y="2868825"/>
            <a:ext cx="66607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1465FB-0E7D-0568-E86D-3187C21C0D1B}"/>
              </a:ext>
            </a:extLst>
          </p:cNvPr>
          <p:cNvCxnSpPr>
            <a:cxnSpLocks/>
          </p:cNvCxnSpPr>
          <p:nvPr/>
        </p:nvCxnSpPr>
        <p:spPr>
          <a:xfrm flipH="1">
            <a:off x="6862313" y="3883224"/>
            <a:ext cx="51652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7891C54-CEAC-0A43-8CD0-27726FA04929}"/>
              </a:ext>
            </a:extLst>
          </p:cNvPr>
          <p:cNvCxnSpPr>
            <a:cxnSpLocks/>
          </p:cNvCxnSpPr>
          <p:nvPr/>
        </p:nvCxnSpPr>
        <p:spPr>
          <a:xfrm flipH="1">
            <a:off x="7045801" y="859418"/>
            <a:ext cx="35609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9E012D9-8732-7054-1B9A-AF93D139BC70}"/>
              </a:ext>
            </a:extLst>
          </p:cNvPr>
          <p:cNvSpPr/>
          <p:nvPr/>
        </p:nvSpPr>
        <p:spPr>
          <a:xfrm>
            <a:off x="7401891" y="815625"/>
            <a:ext cx="720133" cy="16957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Brain</a:t>
            </a:r>
          </a:p>
        </p:txBody>
      </p:sp>
      <p:sp>
        <p:nvSpPr>
          <p:cNvPr id="30" name="Rectangle 29">
            <a:extLst>
              <a:ext uri="{FF2B5EF4-FFF2-40B4-BE49-F238E27FC236}">
                <a16:creationId xmlns:a16="http://schemas.microsoft.com/office/drawing/2014/main" id="{79312985-A353-B219-85B3-ADD821157960}"/>
              </a:ext>
            </a:extLst>
          </p:cNvPr>
          <p:cNvSpPr/>
          <p:nvPr/>
        </p:nvSpPr>
        <p:spPr>
          <a:xfrm>
            <a:off x="779854" y="2386541"/>
            <a:ext cx="228054" cy="2039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a</a:t>
            </a:r>
          </a:p>
        </p:txBody>
      </p:sp>
    </p:spTree>
    <p:extLst>
      <p:ext uri="{BB962C8B-B14F-4D97-AF65-F5344CB8AC3E}">
        <p14:creationId xmlns:p14="http://schemas.microsoft.com/office/powerpoint/2010/main" val="304120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30871" y="251473"/>
            <a:ext cx="3754939" cy="330403"/>
          </a:xfrm>
        </p:spPr>
        <p:txBody>
          <a:bodyPr/>
          <a:lstStyle/>
          <a:p>
            <a:r>
              <a:rPr lang="en-GB" sz="1800" dirty="0"/>
              <a:t>Experiment methodology</a:t>
            </a:r>
          </a:p>
        </p:txBody>
      </p:sp>
      <p:pic>
        <p:nvPicPr>
          <p:cNvPr id="6" name="Content Placeholder 5">
            <a:extLst>
              <a:ext uri="{FF2B5EF4-FFF2-40B4-BE49-F238E27FC236}">
                <a16:creationId xmlns:a16="http://schemas.microsoft.com/office/drawing/2014/main" id="{141939C5-A135-E084-D4EE-211CE81CB12A}"/>
              </a:ext>
            </a:extLst>
          </p:cNvPr>
          <p:cNvPicPr>
            <a:picLocks noGrp="1" noChangeAspect="1"/>
          </p:cNvPicPr>
          <p:nvPr>
            <p:ph idx="1"/>
          </p:nvPr>
        </p:nvPicPr>
        <p:blipFill>
          <a:blip r:embed="rId3"/>
          <a:stretch>
            <a:fillRect/>
          </a:stretch>
        </p:blipFill>
        <p:spPr>
          <a:xfrm>
            <a:off x="3314268" y="757288"/>
            <a:ext cx="4300137" cy="2857138"/>
          </a:xfrm>
        </p:spPr>
      </p:pic>
      <p:sp>
        <p:nvSpPr>
          <p:cNvPr id="4" name="Slide Number Placeholder 3">
            <a:extLst>
              <a:ext uri="{FF2B5EF4-FFF2-40B4-BE49-F238E27FC236}">
                <a16:creationId xmlns:a16="http://schemas.microsoft.com/office/drawing/2014/main" id="{3FDBFA75-5CC2-F09E-CFF7-FFDDB7758840}"/>
              </a:ext>
            </a:extLst>
          </p:cNvPr>
          <p:cNvSpPr>
            <a:spLocks noGrp="1"/>
          </p:cNvSpPr>
          <p:nvPr>
            <p:ph type="sldNum" sz="quarter" idx="12"/>
          </p:nvPr>
        </p:nvSpPr>
        <p:spPr>
          <a:xfrm>
            <a:off x="76200" y="4958925"/>
            <a:ext cx="709342" cy="162018"/>
          </a:xfrm>
        </p:spPr>
        <p:txBody>
          <a:bodyPr/>
          <a:lstStyle/>
          <a:p>
            <a:r>
              <a:rPr lang="nb-NO"/>
              <a:t>Page </a:t>
            </a:r>
            <a:fld id="{06C54713-27B5-4268-B680-29C9FB350413}" type="slidenum">
              <a:rPr lang="nb-NO" smtClean="0"/>
              <a:pPr/>
              <a:t>5</a:t>
            </a:fld>
            <a:endParaRPr lang="nb-NO"/>
          </a:p>
        </p:txBody>
      </p:sp>
      <p:sp>
        <p:nvSpPr>
          <p:cNvPr id="3" name="Plassholder for bunntekst 4" descr="Unit/affiliation">
            <a:extLst>
              <a:ext uri="{FF2B5EF4-FFF2-40B4-BE49-F238E27FC236}">
                <a16:creationId xmlns:a16="http://schemas.microsoft.com/office/drawing/2014/main" id="{B034792F-DE65-08C8-F210-92108D3006E5}"/>
              </a:ext>
            </a:extLst>
          </p:cNvPr>
          <p:cNvSpPr>
            <a:spLocks noGrp="1"/>
          </p:cNvSpPr>
          <p:nvPr>
            <p:ph type="ftr" sz="quarter" idx="11"/>
          </p:nvPr>
        </p:nvSpPr>
        <p:spPr>
          <a:xfrm>
            <a:off x="6135329" y="271839"/>
            <a:ext cx="2449800" cy="232800"/>
          </a:xfrm>
        </p:spPr>
        <p:txBody>
          <a:bodyPr lIns="0" tIns="0" rIns="0" bIns="0"/>
          <a:lstStyle/>
          <a:p>
            <a:r>
              <a:rPr lang="nb-NO" dirty="0">
                <a:solidFill>
                  <a:schemeClr val="bg2">
                    <a:lumMod val="90000"/>
                  </a:schemeClr>
                </a:solidFill>
              </a:rPr>
              <a:t>IFT- Universitet I Bergen </a:t>
            </a:r>
          </a:p>
        </p:txBody>
      </p:sp>
      <p:graphicFrame>
        <p:nvGraphicFramePr>
          <p:cNvPr id="2" name="Table 4">
            <a:extLst>
              <a:ext uri="{FF2B5EF4-FFF2-40B4-BE49-F238E27FC236}">
                <a16:creationId xmlns:a16="http://schemas.microsoft.com/office/drawing/2014/main" id="{5EBE87E1-FE56-6899-A61E-937D1EE7F7EC}"/>
              </a:ext>
            </a:extLst>
          </p:cNvPr>
          <p:cNvGraphicFramePr>
            <a:graphicFrameLocks noGrp="1"/>
          </p:cNvGraphicFramePr>
          <p:nvPr>
            <p:extLst>
              <p:ext uri="{D42A27DB-BD31-4B8C-83A1-F6EECF244321}">
                <p14:modId xmlns:p14="http://schemas.microsoft.com/office/powerpoint/2010/main" val="513074075"/>
              </p:ext>
            </p:extLst>
          </p:nvPr>
        </p:nvGraphicFramePr>
        <p:xfrm>
          <a:off x="245889" y="757289"/>
          <a:ext cx="2996773" cy="3890043"/>
        </p:xfrm>
        <a:graphic>
          <a:graphicData uri="http://schemas.openxmlformats.org/drawingml/2006/table">
            <a:tbl>
              <a:tblPr firstRow="1" bandRow="1">
                <a:tableStyleId>{5C22544A-7EE6-4342-B048-85BDC9FD1C3A}</a:tableStyleId>
              </a:tblPr>
              <a:tblGrid>
                <a:gridCol w="1337074">
                  <a:extLst>
                    <a:ext uri="{9D8B030D-6E8A-4147-A177-3AD203B41FA5}">
                      <a16:colId xmlns:a16="http://schemas.microsoft.com/office/drawing/2014/main" val="1409242853"/>
                    </a:ext>
                  </a:extLst>
                </a:gridCol>
                <a:gridCol w="1659699">
                  <a:extLst>
                    <a:ext uri="{9D8B030D-6E8A-4147-A177-3AD203B41FA5}">
                      <a16:colId xmlns:a16="http://schemas.microsoft.com/office/drawing/2014/main" val="1327828356"/>
                    </a:ext>
                  </a:extLst>
                </a:gridCol>
              </a:tblGrid>
              <a:tr h="311589">
                <a:tc>
                  <a:txBody>
                    <a:bodyPr/>
                    <a:lstStyle/>
                    <a:p>
                      <a:pPr algn="ctr"/>
                      <a:r>
                        <a:rPr lang="nb-NO" sz="800" b="1" dirty="0"/>
                        <a:t>Sand </a:t>
                      </a:r>
                      <a:r>
                        <a:rPr lang="nb-NO" sz="800" b="1" dirty="0" err="1"/>
                        <a:t>pack</a:t>
                      </a:r>
                      <a:r>
                        <a:rPr lang="nb-NO" sz="800" b="1" dirty="0"/>
                        <a:t> </a:t>
                      </a:r>
                    </a:p>
                  </a:txBody>
                  <a:tcPr anchor="b"/>
                </a:tc>
                <a:tc>
                  <a:txBody>
                    <a:bodyPr/>
                    <a:lstStyle/>
                    <a:p>
                      <a:pPr marL="0" algn="ctr" defTabSz="914400" rtl="0" eaLnBrk="1" latinLnBrk="0" hangingPunct="1"/>
                      <a:r>
                        <a:rPr lang="nb-NO" sz="800" b="1" kern="1200" dirty="0">
                          <a:solidFill>
                            <a:schemeClr val="lt1"/>
                          </a:solidFill>
                          <a:latin typeface="+mn-lt"/>
                          <a:ea typeface="+mn-ea"/>
                          <a:cs typeface="+mn-cs"/>
                        </a:rPr>
                        <a:t>Value</a:t>
                      </a:r>
                    </a:p>
                  </a:txBody>
                  <a:tcPr anchor="b"/>
                </a:tc>
                <a:extLst>
                  <a:ext uri="{0D108BD9-81ED-4DB2-BD59-A6C34878D82A}">
                    <a16:rowId xmlns:a16="http://schemas.microsoft.com/office/drawing/2014/main" val="2585283348"/>
                  </a:ext>
                </a:extLst>
              </a:tr>
              <a:tr h="311589">
                <a:tc>
                  <a:txBody>
                    <a:bodyPr/>
                    <a:lstStyle/>
                    <a:p>
                      <a:r>
                        <a:rPr lang="nb-NO" sz="800" dirty="0" err="1"/>
                        <a:t>Sandpack</a:t>
                      </a:r>
                      <a:r>
                        <a:rPr lang="nb-NO" sz="800" dirty="0"/>
                        <a:t> </a:t>
                      </a:r>
                      <a:r>
                        <a:rPr lang="nb-NO" sz="800" dirty="0" err="1"/>
                        <a:t>dimensions</a:t>
                      </a:r>
                      <a:endParaRPr lang="nb-NO" sz="800" dirty="0"/>
                    </a:p>
                  </a:txBody>
                  <a:tcPr/>
                </a:tc>
                <a:tc>
                  <a:txBody>
                    <a:bodyPr/>
                    <a:lstStyle/>
                    <a:p>
                      <a:pPr algn="ctr"/>
                      <a:r>
                        <a:rPr lang="nb-NO" sz="800" dirty="0"/>
                        <a:t>15 mm x 60 mm </a:t>
                      </a:r>
                    </a:p>
                  </a:txBody>
                  <a:tcPr/>
                </a:tc>
                <a:extLst>
                  <a:ext uri="{0D108BD9-81ED-4DB2-BD59-A6C34878D82A}">
                    <a16:rowId xmlns:a16="http://schemas.microsoft.com/office/drawing/2014/main" val="2178955935"/>
                  </a:ext>
                </a:extLst>
              </a:tr>
              <a:tr h="311589">
                <a:tc>
                  <a:txBody>
                    <a:bodyPr/>
                    <a:lstStyle/>
                    <a:p>
                      <a:r>
                        <a:rPr lang="nb-NO" sz="800" dirty="0" err="1"/>
                        <a:t>Porosity</a:t>
                      </a:r>
                      <a:r>
                        <a:rPr lang="nb-NO" sz="800" dirty="0"/>
                        <a:t> </a:t>
                      </a:r>
                    </a:p>
                  </a:txBody>
                  <a:tcPr/>
                </a:tc>
                <a:tc>
                  <a:txBody>
                    <a:bodyPr/>
                    <a:lstStyle/>
                    <a:p>
                      <a:pPr algn="ctr"/>
                      <a:r>
                        <a:rPr lang="nb-NO" sz="800" dirty="0"/>
                        <a:t>45 %</a:t>
                      </a:r>
                    </a:p>
                  </a:txBody>
                  <a:tcPr/>
                </a:tc>
                <a:extLst>
                  <a:ext uri="{0D108BD9-81ED-4DB2-BD59-A6C34878D82A}">
                    <a16:rowId xmlns:a16="http://schemas.microsoft.com/office/drawing/2014/main" val="971759511"/>
                  </a:ext>
                </a:extLst>
              </a:tr>
              <a:tr h="311589">
                <a:tc>
                  <a:txBody>
                    <a:bodyPr/>
                    <a:lstStyle/>
                    <a:p>
                      <a:r>
                        <a:rPr lang="nb-NO" sz="800" dirty="0" err="1"/>
                        <a:t>Grain</a:t>
                      </a:r>
                      <a:r>
                        <a:rPr lang="nb-NO" sz="800" dirty="0"/>
                        <a:t> </a:t>
                      </a:r>
                      <a:r>
                        <a:rPr lang="nb-NO" sz="800" dirty="0" err="1"/>
                        <a:t>size</a:t>
                      </a:r>
                      <a:endParaRPr lang="nb-NO" sz="800" dirty="0"/>
                    </a:p>
                  </a:txBody>
                  <a:tcPr/>
                </a:tc>
                <a:tc>
                  <a:txBody>
                    <a:bodyPr/>
                    <a:lstStyle/>
                    <a:p>
                      <a:pPr algn="ctr"/>
                      <a:r>
                        <a:rPr lang="nb-NO" sz="800" dirty="0"/>
                        <a:t>0.5 mm</a:t>
                      </a:r>
                    </a:p>
                  </a:txBody>
                  <a:tcPr/>
                </a:tc>
                <a:extLst>
                  <a:ext uri="{0D108BD9-81ED-4DB2-BD59-A6C34878D82A}">
                    <a16:rowId xmlns:a16="http://schemas.microsoft.com/office/drawing/2014/main" val="461619973"/>
                  </a:ext>
                </a:extLst>
              </a:tr>
              <a:tr h="311589">
                <a:tc>
                  <a:txBody>
                    <a:bodyPr/>
                    <a:lstStyle/>
                    <a:p>
                      <a:r>
                        <a:rPr lang="nb-NO" sz="800" dirty="0" err="1"/>
                        <a:t>Bacteria</a:t>
                      </a:r>
                      <a:r>
                        <a:rPr lang="nb-NO" sz="800" dirty="0"/>
                        <a:t> </a:t>
                      </a:r>
                      <a:r>
                        <a:rPr lang="nb-NO" sz="800" dirty="0" err="1"/>
                        <a:t>srain</a:t>
                      </a:r>
                      <a:endParaRPr lang="nb-NO" sz="800" dirty="0"/>
                    </a:p>
                  </a:txBody>
                  <a:tcPr/>
                </a:tc>
                <a:tc>
                  <a:txBody>
                    <a:bodyPr/>
                    <a:lstStyle/>
                    <a:p>
                      <a:pPr algn="ctr"/>
                      <a:r>
                        <a:rPr lang="nb-NO" sz="800" dirty="0"/>
                        <a:t>Oleidesulfovibrio alaskensis</a:t>
                      </a:r>
                    </a:p>
                  </a:txBody>
                  <a:tcPr/>
                </a:tc>
                <a:extLst>
                  <a:ext uri="{0D108BD9-81ED-4DB2-BD59-A6C34878D82A}">
                    <a16:rowId xmlns:a16="http://schemas.microsoft.com/office/drawing/2014/main" val="3590851654"/>
                  </a:ext>
                </a:extLst>
              </a:tr>
              <a:tr h="401421">
                <a:tc>
                  <a:txBody>
                    <a:bodyPr/>
                    <a:lstStyle/>
                    <a:p>
                      <a:pPr algn="ctr"/>
                      <a:r>
                        <a:rPr lang="nb-NO" sz="800" b="1" dirty="0"/>
                        <a:t>MRI </a:t>
                      </a:r>
                      <a:r>
                        <a:rPr lang="nb-NO" sz="800" dirty="0"/>
                        <a:t>(</a:t>
                      </a:r>
                      <a:r>
                        <a:rPr lang="nb-NO" sz="800" dirty="0" err="1"/>
                        <a:t>Static</a:t>
                      </a:r>
                      <a:r>
                        <a:rPr lang="nb-NO" sz="800" dirty="0"/>
                        <a:t>)</a:t>
                      </a:r>
                    </a:p>
                  </a:txBody>
                  <a:tcPr/>
                </a:tc>
                <a:tc>
                  <a:txBody>
                    <a:bodyPr/>
                    <a:lstStyle/>
                    <a:p>
                      <a:pPr algn="ctr"/>
                      <a:endParaRPr lang="nb-NO" sz="800" dirty="0"/>
                    </a:p>
                  </a:txBody>
                  <a:tcPr/>
                </a:tc>
                <a:extLst>
                  <a:ext uri="{0D108BD9-81ED-4DB2-BD59-A6C34878D82A}">
                    <a16:rowId xmlns:a16="http://schemas.microsoft.com/office/drawing/2014/main" val="612556814"/>
                  </a:ext>
                </a:extLst>
              </a:tr>
              <a:tr h="311589">
                <a:tc>
                  <a:txBody>
                    <a:bodyPr/>
                    <a:lstStyle/>
                    <a:p>
                      <a:r>
                        <a:rPr lang="en-GB" sz="800" dirty="0"/>
                        <a:t>Full sand pack image </a:t>
                      </a:r>
                      <a:endParaRPr lang="nb-NO" sz="800" dirty="0"/>
                    </a:p>
                  </a:txBody>
                  <a:tcPr/>
                </a:tc>
                <a:tc>
                  <a:txBody>
                    <a:bodyPr/>
                    <a:lstStyle/>
                    <a:p>
                      <a:pPr algn="ctr"/>
                      <a:r>
                        <a:rPr lang="en-GB" sz="800" dirty="0"/>
                        <a:t>0.16 x 2.00 x 0.21 mm</a:t>
                      </a:r>
                      <a:endParaRPr lang="nb-NO" sz="800" dirty="0"/>
                    </a:p>
                  </a:txBody>
                  <a:tcPr/>
                </a:tc>
                <a:extLst>
                  <a:ext uri="{0D108BD9-81ED-4DB2-BD59-A6C34878D82A}">
                    <a16:rowId xmlns:a16="http://schemas.microsoft.com/office/drawing/2014/main" val="1986159462"/>
                  </a:ext>
                </a:extLst>
              </a:tr>
              <a:tr h="358847">
                <a:tc>
                  <a:txBody>
                    <a:bodyPr/>
                    <a:lstStyle/>
                    <a:p>
                      <a:r>
                        <a:rPr lang="en-GB" sz="800" dirty="0"/>
                        <a:t>Full sand pack</a:t>
                      </a:r>
                      <a:endParaRPr lang="nb-NO" sz="800" dirty="0"/>
                    </a:p>
                  </a:txBody>
                  <a:tcPr/>
                </a:tc>
                <a:tc>
                  <a:txBody>
                    <a:bodyPr/>
                    <a:lstStyle/>
                    <a:p>
                      <a:pPr algn="ctr"/>
                      <a:r>
                        <a:rPr lang="en-GB" sz="800" dirty="0"/>
                        <a:t>0.12 x 0.6 x 0.23 mm</a:t>
                      </a:r>
                      <a:endParaRPr lang="nb-NO" sz="800" dirty="0"/>
                    </a:p>
                  </a:txBody>
                  <a:tcPr/>
                </a:tc>
                <a:extLst>
                  <a:ext uri="{0D108BD9-81ED-4DB2-BD59-A6C34878D82A}">
                    <a16:rowId xmlns:a16="http://schemas.microsoft.com/office/drawing/2014/main" val="1628425711"/>
                  </a:ext>
                </a:extLst>
              </a:tr>
              <a:tr h="311589">
                <a:tc>
                  <a:txBody>
                    <a:bodyPr/>
                    <a:lstStyle/>
                    <a:p>
                      <a:r>
                        <a:rPr lang="en-GB" sz="800" dirty="0"/>
                        <a:t>HR region specific </a:t>
                      </a:r>
                      <a:endParaRPr lang="nb-NO" sz="800" dirty="0"/>
                    </a:p>
                  </a:txBody>
                  <a:tcPr/>
                </a:tc>
                <a:tc>
                  <a:txBody>
                    <a:bodyPr/>
                    <a:lstStyle/>
                    <a:p>
                      <a:pPr algn="ctr"/>
                      <a:r>
                        <a:rPr lang="en-GB" sz="800" dirty="0"/>
                        <a:t>0.07 x 0.6 x 0.07 mm</a:t>
                      </a:r>
                      <a:endParaRPr lang="nb-NO" sz="800" dirty="0"/>
                    </a:p>
                  </a:txBody>
                  <a:tcPr/>
                </a:tc>
                <a:extLst>
                  <a:ext uri="{0D108BD9-81ED-4DB2-BD59-A6C34878D82A}">
                    <a16:rowId xmlns:a16="http://schemas.microsoft.com/office/drawing/2014/main" val="1396475978"/>
                  </a:ext>
                </a:extLst>
              </a:tr>
              <a:tr h="325474">
                <a:tc>
                  <a:txBody>
                    <a:bodyPr/>
                    <a:lstStyle/>
                    <a:p>
                      <a:pPr lvl="1"/>
                      <a:r>
                        <a:rPr lang="nb-NO" sz="800" b="1" kern="1200" dirty="0">
                          <a:solidFill>
                            <a:schemeClr val="dk1"/>
                          </a:solidFill>
                          <a:latin typeface="+mn-lt"/>
                          <a:ea typeface="+mn-ea"/>
                          <a:cs typeface="+mn-cs"/>
                        </a:rPr>
                        <a:t>PET </a:t>
                      </a:r>
                      <a:r>
                        <a:rPr lang="nb-NO" sz="800" kern="1200" dirty="0">
                          <a:solidFill>
                            <a:schemeClr val="dk1"/>
                          </a:solidFill>
                          <a:latin typeface="+mn-lt"/>
                          <a:ea typeface="+mn-ea"/>
                          <a:cs typeface="+mn-cs"/>
                        </a:rPr>
                        <a:t>(</a:t>
                      </a:r>
                      <a:r>
                        <a:rPr lang="nb-NO" sz="800" kern="1200" dirty="0" err="1">
                          <a:solidFill>
                            <a:schemeClr val="dk1"/>
                          </a:solidFill>
                          <a:latin typeface="+mn-lt"/>
                          <a:ea typeface="+mn-ea"/>
                          <a:cs typeface="+mn-cs"/>
                        </a:rPr>
                        <a:t>Dynamic</a:t>
                      </a:r>
                      <a:r>
                        <a:rPr lang="nb-NO" sz="800" kern="1200" dirty="0">
                          <a:solidFill>
                            <a:schemeClr val="dk1"/>
                          </a:solidFill>
                          <a:latin typeface="+mn-lt"/>
                          <a:ea typeface="+mn-ea"/>
                          <a:cs typeface="+mn-cs"/>
                        </a:rPr>
                        <a:t>)</a:t>
                      </a:r>
                    </a:p>
                  </a:txBody>
                  <a:tcPr/>
                </a:tc>
                <a:tc>
                  <a:txBody>
                    <a:bodyPr/>
                    <a:lstStyle/>
                    <a:p>
                      <a:pPr algn="ctr"/>
                      <a:endParaRPr lang="nb-NO" sz="800" dirty="0"/>
                    </a:p>
                  </a:txBody>
                  <a:tcPr/>
                </a:tc>
                <a:extLst>
                  <a:ext uri="{0D108BD9-81ED-4DB2-BD59-A6C34878D82A}">
                    <a16:rowId xmlns:a16="http://schemas.microsoft.com/office/drawing/2014/main" val="1274729272"/>
                  </a:ext>
                </a:extLst>
              </a:tr>
              <a:tr h="311589">
                <a:tc>
                  <a:txBody>
                    <a:bodyPr/>
                    <a:lstStyle/>
                    <a:p>
                      <a:r>
                        <a:rPr lang="nb-NO" sz="800" dirty="0"/>
                        <a:t>Tracer</a:t>
                      </a:r>
                    </a:p>
                  </a:txBody>
                  <a:tcPr/>
                </a:tc>
                <a:tc>
                  <a:txBody>
                    <a:bodyPr/>
                    <a:lstStyle/>
                    <a:p>
                      <a:pPr algn="ctr"/>
                      <a:r>
                        <a:rPr lang="en-GB" sz="800" dirty="0"/>
                        <a:t>18F-FDG</a:t>
                      </a:r>
                      <a:endParaRPr lang="nb-NO" sz="800" dirty="0"/>
                    </a:p>
                  </a:txBody>
                  <a:tcPr/>
                </a:tc>
                <a:extLst>
                  <a:ext uri="{0D108BD9-81ED-4DB2-BD59-A6C34878D82A}">
                    <a16:rowId xmlns:a16="http://schemas.microsoft.com/office/drawing/2014/main" val="3246810231"/>
                  </a:ext>
                </a:extLst>
              </a:tr>
              <a:tr h="311589">
                <a:tc>
                  <a:txBody>
                    <a:bodyPr/>
                    <a:lstStyle/>
                    <a:p>
                      <a:r>
                        <a:rPr lang="nb-NO" sz="800" dirty="0"/>
                        <a:t>Resolutions</a:t>
                      </a:r>
                    </a:p>
                  </a:txBody>
                  <a:tcPr/>
                </a:tc>
                <a:tc>
                  <a:txBody>
                    <a:bodyPr/>
                    <a:lstStyle/>
                    <a:p>
                      <a:pPr marL="0" indent="0" algn="ctr">
                        <a:buFont typeface="Arial" panose="020B0604020202020204" pitchFamily="34" charset="0"/>
                        <a:buNone/>
                      </a:pPr>
                      <a:r>
                        <a:rPr lang="nb-NO" sz="800"/>
                        <a:t>0.23 mm x 0.23 m x 0.23 m</a:t>
                      </a:r>
                      <a:endParaRPr lang="nb-NO" sz="800" dirty="0"/>
                    </a:p>
                  </a:txBody>
                  <a:tcPr/>
                </a:tc>
                <a:extLst>
                  <a:ext uri="{0D108BD9-81ED-4DB2-BD59-A6C34878D82A}">
                    <a16:rowId xmlns:a16="http://schemas.microsoft.com/office/drawing/2014/main" val="4098209052"/>
                  </a:ext>
                </a:extLst>
              </a:tr>
            </a:tbl>
          </a:graphicData>
        </a:graphic>
      </p:graphicFrame>
      <p:pic>
        <p:nvPicPr>
          <p:cNvPr id="10" name="Picture 9" descr="A computer screen in a room&#10;&#10;Description automatically generated with low confidence">
            <a:extLst>
              <a:ext uri="{FF2B5EF4-FFF2-40B4-BE49-F238E27FC236}">
                <a16:creationId xmlns:a16="http://schemas.microsoft.com/office/drawing/2014/main" id="{F67F69D7-12B3-0081-445B-BB044B66BFE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14405" y="766622"/>
            <a:ext cx="1226917" cy="920188"/>
          </a:xfrm>
          <a:prstGeom prst="rect">
            <a:avLst/>
          </a:prstGeom>
        </p:spPr>
      </p:pic>
      <p:sp>
        <p:nvSpPr>
          <p:cNvPr id="12" name="Rectangle 11">
            <a:extLst>
              <a:ext uri="{FF2B5EF4-FFF2-40B4-BE49-F238E27FC236}">
                <a16:creationId xmlns:a16="http://schemas.microsoft.com/office/drawing/2014/main" id="{5E099D9E-B2E6-517F-DD2B-E8023F69810A}"/>
              </a:ext>
            </a:extLst>
          </p:cNvPr>
          <p:cNvSpPr/>
          <p:nvPr/>
        </p:nvSpPr>
        <p:spPr>
          <a:xfrm>
            <a:off x="3837902" y="3876409"/>
            <a:ext cx="3993863" cy="413501"/>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b="1" dirty="0">
                <a:solidFill>
                  <a:schemeClr val="tx1"/>
                </a:solidFill>
              </a:rPr>
              <a:t>Fig. 3. a</a:t>
            </a:r>
            <a:r>
              <a:rPr lang="nb-NO" sz="800" dirty="0">
                <a:solidFill>
                  <a:schemeClr val="tx1"/>
                </a:solidFill>
              </a:rPr>
              <a:t>) </a:t>
            </a:r>
            <a:r>
              <a:rPr lang="nb-NO" sz="800" dirty="0" err="1">
                <a:solidFill>
                  <a:schemeClr val="tx1"/>
                </a:solidFill>
              </a:rPr>
              <a:t>core</a:t>
            </a:r>
            <a:r>
              <a:rPr lang="nb-NO" sz="800" dirty="0">
                <a:solidFill>
                  <a:schemeClr val="tx1"/>
                </a:solidFill>
              </a:rPr>
              <a:t> and image </a:t>
            </a:r>
            <a:r>
              <a:rPr lang="nb-NO" sz="800" dirty="0" err="1">
                <a:solidFill>
                  <a:schemeClr val="tx1"/>
                </a:solidFill>
              </a:rPr>
              <a:t>resolutions</a:t>
            </a:r>
            <a:r>
              <a:rPr lang="nb-NO" sz="800" dirty="0">
                <a:solidFill>
                  <a:schemeClr val="tx1"/>
                </a:solidFill>
              </a:rPr>
              <a:t>. b) MRI and PET </a:t>
            </a:r>
            <a:r>
              <a:rPr lang="nb-NO" sz="800" dirty="0" err="1">
                <a:solidFill>
                  <a:schemeClr val="tx1"/>
                </a:solidFill>
              </a:rPr>
              <a:t>working</a:t>
            </a:r>
            <a:r>
              <a:rPr lang="nb-NO" sz="800" dirty="0">
                <a:solidFill>
                  <a:schemeClr val="tx1"/>
                </a:solidFill>
              </a:rPr>
              <a:t> </a:t>
            </a:r>
            <a:r>
              <a:rPr lang="nb-NO" sz="800" dirty="0" err="1">
                <a:solidFill>
                  <a:schemeClr val="tx1"/>
                </a:solidFill>
              </a:rPr>
              <a:t>space</a:t>
            </a:r>
            <a:r>
              <a:rPr lang="nb-NO" sz="800" dirty="0">
                <a:solidFill>
                  <a:schemeClr val="tx1"/>
                </a:solidFill>
              </a:rPr>
              <a:t>. c) Data </a:t>
            </a:r>
            <a:r>
              <a:rPr lang="nb-NO" sz="800" dirty="0" err="1">
                <a:solidFill>
                  <a:schemeClr val="tx1"/>
                </a:solidFill>
              </a:rPr>
              <a:t>receiving</a:t>
            </a:r>
            <a:r>
              <a:rPr lang="nb-NO" sz="800" dirty="0">
                <a:solidFill>
                  <a:schemeClr val="tx1"/>
                </a:solidFill>
              </a:rPr>
              <a:t> and </a:t>
            </a:r>
            <a:r>
              <a:rPr lang="nb-NO" sz="800" dirty="0" err="1">
                <a:solidFill>
                  <a:schemeClr val="tx1"/>
                </a:solidFill>
              </a:rPr>
              <a:t>reconstruction</a:t>
            </a:r>
            <a:r>
              <a:rPr lang="nb-NO" sz="800" dirty="0">
                <a:solidFill>
                  <a:schemeClr val="tx1"/>
                </a:solidFill>
              </a:rPr>
              <a:t> end. </a:t>
            </a:r>
          </a:p>
        </p:txBody>
      </p:sp>
      <p:sp>
        <p:nvSpPr>
          <p:cNvPr id="15" name="Rectangle 14">
            <a:extLst>
              <a:ext uri="{FF2B5EF4-FFF2-40B4-BE49-F238E27FC236}">
                <a16:creationId xmlns:a16="http://schemas.microsoft.com/office/drawing/2014/main" id="{45C6A107-B8BB-EF43-DAB3-806881617ACB}"/>
              </a:ext>
            </a:extLst>
          </p:cNvPr>
          <p:cNvSpPr/>
          <p:nvPr/>
        </p:nvSpPr>
        <p:spPr>
          <a:xfrm>
            <a:off x="7951875" y="1686810"/>
            <a:ext cx="322006" cy="167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c</a:t>
            </a:r>
          </a:p>
        </p:txBody>
      </p:sp>
      <p:sp>
        <p:nvSpPr>
          <p:cNvPr id="16" name="Rectangle 15">
            <a:extLst>
              <a:ext uri="{FF2B5EF4-FFF2-40B4-BE49-F238E27FC236}">
                <a16:creationId xmlns:a16="http://schemas.microsoft.com/office/drawing/2014/main" id="{E2A24A84-4F65-77F0-7730-F78FC54019B4}"/>
              </a:ext>
            </a:extLst>
          </p:cNvPr>
          <p:cNvSpPr/>
          <p:nvPr/>
        </p:nvSpPr>
        <p:spPr>
          <a:xfrm>
            <a:off x="5048027" y="3615885"/>
            <a:ext cx="322006" cy="167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b</a:t>
            </a:r>
          </a:p>
        </p:txBody>
      </p:sp>
      <p:sp>
        <p:nvSpPr>
          <p:cNvPr id="17" name="Rectangle 16">
            <a:extLst>
              <a:ext uri="{FF2B5EF4-FFF2-40B4-BE49-F238E27FC236}">
                <a16:creationId xmlns:a16="http://schemas.microsoft.com/office/drawing/2014/main" id="{C880E04D-D246-B47B-8044-9C0EAF5E748A}"/>
              </a:ext>
            </a:extLst>
          </p:cNvPr>
          <p:cNvSpPr/>
          <p:nvPr/>
        </p:nvSpPr>
        <p:spPr>
          <a:xfrm>
            <a:off x="3228541" y="4724395"/>
            <a:ext cx="322006" cy="167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a</a:t>
            </a:r>
          </a:p>
        </p:txBody>
      </p:sp>
    </p:spTree>
    <p:extLst>
      <p:ext uri="{BB962C8B-B14F-4D97-AF65-F5344CB8AC3E}">
        <p14:creationId xmlns:p14="http://schemas.microsoft.com/office/powerpoint/2010/main" val="297708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398094" y="255349"/>
            <a:ext cx="3657600" cy="489701"/>
          </a:xfrm>
        </p:spPr>
        <p:txBody>
          <a:bodyPr/>
          <a:lstStyle/>
          <a:p>
            <a:pPr algn="ctr"/>
            <a:r>
              <a:rPr lang="en-GB" sz="1800"/>
              <a:t>MRI results: Explicit phases</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228600" y="971550"/>
            <a:ext cx="8503285" cy="4473201"/>
          </a:xfrm>
        </p:spPr>
        <p:txBody>
          <a:bodyPr>
            <a:normAutofit/>
          </a:bodyPr>
          <a:lstStyle/>
          <a:p>
            <a:pPr marL="0" indent="0">
              <a:buNone/>
            </a:pPr>
            <a:r>
              <a:rPr lang="en-GB" sz="900" dirty="0"/>
              <a:t>It was possible to identify and distinguish between phases through </a:t>
            </a:r>
            <a:r>
              <a:rPr lang="en-GB" sz="900" b="1" dirty="0"/>
              <a:t>histogram analysis and thresholding </a:t>
            </a:r>
            <a:r>
              <a:rPr lang="en-GB" sz="900" dirty="0"/>
              <a:t>of the pixel data </a:t>
            </a:r>
          </a:p>
          <a:p>
            <a:pPr lvl="1">
              <a:buFont typeface="Wingdings" panose="05000000000000000000" pitchFamily="2" charset="2"/>
              <a:buChar char="Ø"/>
            </a:pPr>
            <a:r>
              <a:rPr lang="en-GB" sz="900" dirty="0"/>
              <a:t>Hydrogen and rock as one signal</a:t>
            </a:r>
          </a:p>
          <a:p>
            <a:pPr lvl="1">
              <a:buFont typeface="Wingdings" panose="05000000000000000000" pitchFamily="2" charset="2"/>
              <a:buChar char="Ø"/>
            </a:pPr>
            <a:r>
              <a:rPr lang="en-GB" sz="900" dirty="0"/>
              <a:t>Water phase</a:t>
            </a:r>
          </a:p>
          <a:p>
            <a:pPr lvl="2"/>
            <a:r>
              <a:rPr lang="en-GB" sz="900" dirty="0"/>
              <a:t>Water component</a:t>
            </a:r>
          </a:p>
          <a:p>
            <a:pPr lvl="2"/>
            <a:r>
              <a:rPr lang="en-GB" sz="900" dirty="0"/>
              <a:t>Bacteria/biomass component</a:t>
            </a:r>
          </a:p>
          <a:p>
            <a:pPr lvl="1">
              <a:buFont typeface="Wingdings" panose="05000000000000000000" pitchFamily="2" charset="2"/>
              <a:buChar char="Ø"/>
            </a:pPr>
            <a:r>
              <a:rPr lang="en-GB" sz="900" dirty="0"/>
              <a:t>Noise or background signal</a:t>
            </a:r>
          </a:p>
          <a:p>
            <a:pPr lvl="1">
              <a:buFont typeface="Wingdings" panose="05000000000000000000" pitchFamily="2" charset="2"/>
              <a:buChar char="Ø"/>
            </a:pPr>
            <a:endParaRPr lang="en-GB" sz="1100" dirty="0"/>
          </a:p>
          <a:p>
            <a:pPr marL="457200" lvl="1" indent="0">
              <a:buNone/>
            </a:pPr>
            <a:endParaRPr lang="en-GB" sz="1100" dirty="0"/>
          </a:p>
          <a:p>
            <a:pPr marL="0" indent="0">
              <a:buNone/>
            </a:pPr>
            <a:endParaRPr lang="en-GB" sz="1400" dirty="0"/>
          </a:p>
        </p:txBody>
      </p:sp>
      <p:sp>
        <p:nvSpPr>
          <p:cNvPr id="12" name="Slide Number Placeholder 11">
            <a:extLst>
              <a:ext uri="{FF2B5EF4-FFF2-40B4-BE49-F238E27FC236}">
                <a16:creationId xmlns:a16="http://schemas.microsoft.com/office/drawing/2014/main" id="{866B8F0F-B0CC-A752-E1E8-4B4618D3C4EA}"/>
              </a:ext>
            </a:extLst>
          </p:cNvPr>
          <p:cNvSpPr>
            <a:spLocks noGrp="1"/>
          </p:cNvSpPr>
          <p:nvPr>
            <p:ph type="sldNum" sz="quarter" idx="12"/>
          </p:nvPr>
        </p:nvSpPr>
        <p:spPr>
          <a:xfrm>
            <a:off x="47794" y="4950110"/>
            <a:ext cx="709342" cy="162018"/>
          </a:xfrm>
        </p:spPr>
        <p:txBody>
          <a:bodyPr/>
          <a:lstStyle/>
          <a:p>
            <a:r>
              <a:rPr lang="nb-NO"/>
              <a:t>Page </a:t>
            </a:r>
            <a:fld id="{06C54713-27B5-4268-B680-29C9FB350413}" type="slidenum">
              <a:rPr lang="nb-NO" smtClean="0"/>
              <a:pPr/>
              <a:t>6</a:t>
            </a:fld>
            <a:endParaRPr lang="nb-NO"/>
          </a:p>
        </p:txBody>
      </p:sp>
      <p:sp>
        <p:nvSpPr>
          <p:cNvPr id="3" name="Plassholder for bunntekst 4" descr="Unit/affiliation">
            <a:extLst>
              <a:ext uri="{FF2B5EF4-FFF2-40B4-BE49-F238E27FC236}">
                <a16:creationId xmlns:a16="http://schemas.microsoft.com/office/drawing/2014/main" id="{8BD4C08B-D17D-C23D-19E7-3625CBC9B0FA}"/>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pic>
        <p:nvPicPr>
          <p:cNvPr id="4" name="Picture 3" descr="Chart, histogram&#10;&#10;Description automatically generated">
            <a:extLst>
              <a:ext uri="{FF2B5EF4-FFF2-40B4-BE49-F238E27FC236}">
                <a16:creationId xmlns:a16="http://schemas.microsoft.com/office/drawing/2014/main" id="{99EDA286-DBBC-FC78-981B-88278407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93" y="2485625"/>
            <a:ext cx="3084504" cy="1969975"/>
          </a:xfrm>
          <a:prstGeom prst="rect">
            <a:avLst/>
          </a:prstGeom>
        </p:spPr>
      </p:pic>
      <p:pic>
        <p:nvPicPr>
          <p:cNvPr id="10" name="Picture 9" descr="Map&#10;&#10;Description automatically generated">
            <a:extLst>
              <a:ext uri="{FF2B5EF4-FFF2-40B4-BE49-F238E27FC236}">
                <a16:creationId xmlns:a16="http://schemas.microsoft.com/office/drawing/2014/main" id="{B67F73CC-B944-8E9B-D38B-0F7B5DF69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362" y="2316165"/>
            <a:ext cx="5263334" cy="2223945"/>
          </a:xfrm>
          <a:prstGeom prst="rect">
            <a:avLst/>
          </a:prstGeom>
        </p:spPr>
      </p:pic>
      <p:sp>
        <p:nvSpPr>
          <p:cNvPr id="15" name="Rectangle 14">
            <a:extLst>
              <a:ext uri="{FF2B5EF4-FFF2-40B4-BE49-F238E27FC236}">
                <a16:creationId xmlns:a16="http://schemas.microsoft.com/office/drawing/2014/main" id="{3AA26C7F-8F93-592A-DF0D-EBEFD1064DB3}"/>
              </a:ext>
            </a:extLst>
          </p:cNvPr>
          <p:cNvSpPr/>
          <p:nvPr/>
        </p:nvSpPr>
        <p:spPr>
          <a:xfrm>
            <a:off x="4895627" y="1991113"/>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58%</a:t>
            </a:r>
          </a:p>
        </p:txBody>
      </p:sp>
      <p:sp>
        <p:nvSpPr>
          <p:cNvPr id="16" name="Rectangle 15">
            <a:extLst>
              <a:ext uri="{FF2B5EF4-FFF2-40B4-BE49-F238E27FC236}">
                <a16:creationId xmlns:a16="http://schemas.microsoft.com/office/drawing/2014/main" id="{8B3C2620-BC85-4DF4-9505-1412C132F96A}"/>
              </a:ext>
            </a:extLst>
          </p:cNvPr>
          <p:cNvSpPr/>
          <p:nvPr/>
        </p:nvSpPr>
        <p:spPr>
          <a:xfrm>
            <a:off x="7587978" y="1998443"/>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2 %</a:t>
            </a:r>
          </a:p>
        </p:txBody>
      </p:sp>
      <p:sp>
        <p:nvSpPr>
          <p:cNvPr id="19" name="Rectangle 18">
            <a:extLst>
              <a:ext uri="{FF2B5EF4-FFF2-40B4-BE49-F238E27FC236}">
                <a16:creationId xmlns:a16="http://schemas.microsoft.com/office/drawing/2014/main" id="{3BBDCC93-2C33-B818-AEB7-563394351114}"/>
              </a:ext>
            </a:extLst>
          </p:cNvPr>
          <p:cNvSpPr/>
          <p:nvPr/>
        </p:nvSpPr>
        <p:spPr>
          <a:xfrm>
            <a:off x="5486400" y="4536609"/>
            <a:ext cx="2951048" cy="413501"/>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b="1" dirty="0">
                <a:solidFill>
                  <a:schemeClr val="tx1"/>
                </a:solidFill>
              </a:rPr>
              <a:t>Fig.4.b. </a:t>
            </a:r>
            <a:r>
              <a:rPr lang="nb-NO" sz="800" dirty="0">
                <a:solidFill>
                  <a:schemeClr val="tx1"/>
                </a:solidFill>
              </a:rPr>
              <a:t>Image </a:t>
            </a:r>
            <a:r>
              <a:rPr lang="nb-NO" sz="800" dirty="0" err="1">
                <a:solidFill>
                  <a:schemeClr val="tx1"/>
                </a:solidFill>
              </a:rPr>
              <a:t>segmentation</a:t>
            </a:r>
            <a:r>
              <a:rPr lang="nb-NO" sz="800" dirty="0">
                <a:solidFill>
                  <a:schemeClr val="tx1"/>
                </a:solidFill>
              </a:rPr>
              <a:t> </a:t>
            </a:r>
            <a:r>
              <a:rPr lang="nb-NO" sz="800" dirty="0" err="1">
                <a:solidFill>
                  <a:schemeClr val="tx1"/>
                </a:solidFill>
              </a:rPr>
              <a:t>based</a:t>
            </a:r>
            <a:r>
              <a:rPr lang="nb-NO" sz="800" dirty="0">
                <a:solidFill>
                  <a:schemeClr val="tx1"/>
                </a:solidFill>
              </a:rPr>
              <a:t> </a:t>
            </a:r>
            <a:r>
              <a:rPr lang="nb-NO" sz="800" dirty="0" err="1">
                <a:solidFill>
                  <a:schemeClr val="tx1"/>
                </a:solidFill>
              </a:rPr>
              <a:t>on</a:t>
            </a:r>
            <a:r>
              <a:rPr lang="nb-NO" sz="800" dirty="0">
                <a:solidFill>
                  <a:schemeClr val="tx1"/>
                </a:solidFill>
              </a:rPr>
              <a:t> histogram </a:t>
            </a:r>
            <a:r>
              <a:rPr lang="nb-NO" sz="800" dirty="0" err="1">
                <a:solidFill>
                  <a:schemeClr val="tx1"/>
                </a:solidFill>
              </a:rPr>
              <a:t>analysis</a:t>
            </a:r>
            <a:r>
              <a:rPr lang="nb-NO" sz="800" dirty="0">
                <a:solidFill>
                  <a:schemeClr val="tx1"/>
                </a:solidFill>
              </a:rPr>
              <a:t> </a:t>
            </a:r>
            <a:r>
              <a:rPr lang="nb-NO" sz="800" dirty="0" err="1">
                <a:solidFill>
                  <a:schemeClr val="tx1"/>
                </a:solidFill>
              </a:rPr>
              <a:t>of</a:t>
            </a:r>
            <a:r>
              <a:rPr lang="nb-NO" sz="800" dirty="0">
                <a:solidFill>
                  <a:schemeClr val="tx1"/>
                </a:solidFill>
              </a:rPr>
              <a:t> </a:t>
            </a:r>
            <a:r>
              <a:rPr lang="nb-NO" sz="800" dirty="0" err="1">
                <a:solidFill>
                  <a:schemeClr val="tx1"/>
                </a:solidFill>
              </a:rPr>
              <a:t>the</a:t>
            </a:r>
            <a:r>
              <a:rPr lang="nb-NO" sz="800" dirty="0">
                <a:solidFill>
                  <a:schemeClr val="tx1"/>
                </a:solidFill>
              </a:rPr>
              <a:t> </a:t>
            </a:r>
            <a:r>
              <a:rPr lang="nb-NO" sz="800" dirty="0" err="1">
                <a:solidFill>
                  <a:schemeClr val="tx1"/>
                </a:solidFill>
              </a:rPr>
              <a:t>pixel</a:t>
            </a:r>
            <a:r>
              <a:rPr lang="nb-NO" sz="800" dirty="0">
                <a:solidFill>
                  <a:schemeClr val="tx1"/>
                </a:solidFill>
              </a:rPr>
              <a:t> data. </a:t>
            </a:r>
            <a:r>
              <a:rPr lang="nb-NO" sz="800" dirty="0" err="1">
                <a:solidFill>
                  <a:schemeClr val="tx1"/>
                </a:solidFill>
              </a:rPr>
              <a:t>Bactreia</a:t>
            </a:r>
            <a:r>
              <a:rPr lang="nb-NO" sz="800" dirty="0">
                <a:solidFill>
                  <a:schemeClr val="tx1"/>
                </a:solidFill>
              </a:rPr>
              <a:t> </a:t>
            </a:r>
            <a:r>
              <a:rPr lang="nb-NO" sz="800" dirty="0" err="1">
                <a:solidFill>
                  <a:schemeClr val="tx1"/>
                </a:solidFill>
              </a:rPr>
              <a:t>growth</a:t>
            </a:r>
            <a:r>
              <a:rPr lang="nb-NO" sz="800" dirty="0">
                <a:solidFill>
                  <a:schemeClr val="tx1"/>
                </a:solidFill>
              </a:rPr>
              <a:t> </a:t>
            </a:r>
            <a:r>
              <a:rPr lang="nb-NO" sz="800" dirty="0" err="1">
                <a:solidFill>
                  <a:schemeClr val="tx1"/>
                </a:solidFill>
              </a:rPr>
              <a:t>after</a:t>
            </a:r>
            <a:r>
              <a:rPr lang="nb-NO" sz="800" dirty="0">
                <a:solidFill>
                  <a:schemeClr val="tx1"/>
                </a:solidFill>
              </a:rPr>
              <a:t> [ ] </a:t>
            </a:r>
            <a:r>
              <a:rPr lang="nb-NO" sz="800" dirty="0" err="1">
                <a:solidFill>
                  <a:schemeClr val="tx1"/>
                </a:solidFill>
              </a:rPr>
              <a:t>hours</a:t>
            </a:r>
            <a:r>
              <a:rPr lang="nb-NO" sz="800" dirty="0">
                <a:solidFill>
                  <a:schemeClr val="tx1"/>
                </a:solidFill>
              </a:rPr>
              <a:t>. </a:t>
            </a:r>
          </a:p>
        </p:txBody>
      </p:sp>
      <p:sp>
        <p:nvSpPr>
          <p:cNvPr id="20" name="Rectangle 19">
            <a:extLst>
              <a:ext uri="{FF2B5EF4-FFF2-40B4-BE49-F238E27FC236}">
                <a16:creationId xmlns:a16="http://schemas.microsoft.com/office/drawing/2014/main" id="{B54C74B7-F492-EDC1-CB0C-CE6B43786936}"/>
              </a:ext>
            </a:extLst>
          </p:cNvPr>
          <p:cNvSpPr/>
          <p:nvPr/>
        </p:nvSpPr>
        <p:spPr>
          <a:xfrm>
            <a:off x="6254289" y="1998443"/>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40 %</a:t>
            </a:r>
          </a:p>
        </p:txBody>
      </p:sp>
      <p:sp>
        <p:nvSpPr>
          <p:cNvPr id="21" name="Rectangle 20">
            <a:extLst>
              <a:ext uri="{FF2B5EF4-FFF2-40B4-BE49-F238E27FC236}">
                <a16:creationId xmlns:a16="http://schemas.microsoft.com/office/drawing/2014/main" id="{3FD98741-0F8F-9C98-AE6D-C57BEEA14252}"/>
              </a:ext>
            </a:extLst>
          </p:cNvPr>
          <p:cNvSpPr/>
          <p:nvPr/>
        </p:nvSpPr>
        <p:spPr>
          <a:xfrm>
            <a:off x="397021" y="4455600"/>
            <a:ext cx="2951048" cy="29636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b="1" dirty="0">
                <a:solidFill>
                  <a:schemeClr val="tx1"/>
                </a:solidFill>
              </a:rPr>
              <a:t>Fig.4.a. </a:t>
            </a:r>
            <a:r>
              <a:rPr lang="nb-NO" sz="800" dirty="0">
                <a:solidFill>
                  <a:schemeClr val="tx1"/>
                </a:solidFill>
              </a:rPr>
              <a:t>Histogram </a:t>
            </a:r>
            <a:r>
              <a:rPr lang="nb-NO" sz="800" dirty="0" err="1">
                <a:solidFill>
                  <a:schemeClr val="tx1"/>
                </a:solidFill>
              </a:rPr>
              <a:t>distribution</a:t>
            </a:r>
            <a:r>
              <a:rPr lang="nb-NO" sz="800" dirty="0">
                <a:solidFill>
                  <a:schemeClr val="tx1"/>
                </a:solidFill>
              </a:rPr>
              <a:t> </a:t>
            </a:r>
            <a:r>
              <a:rPr lang="nb-NO" sz="800" dirty="0" err="1">
                <a:solidFill>
                  <a:schemeClr val="tx1"/>
                </a:solidFill>
              </a:rPr>
              <a:t>of</a:t>
            </a:r>
            <a:r>
              <a:rPr lang="nb-NO" sz="800" dirty="0">
                <a:solidFill>
                  <a:schemeClr val="tx1"/>
                </a:solidFill>
              </a:rPr>
              <a:t> signals from different </a:t>
            </a:r>
            <a:r>
              <a:rPr lang="nb-NO" sz="800" dirty="0" err="1">
                <a:solidFill>
                  <a:schemeClr val="tx1"/>
                </a:solidFill>
              </a:rPr>
              <a:t>components</a:t>
            </a:r>
            <a:r>
              <a:rPr lang="nb-NO" sz="800" dirty="0">
                <a:solidFill>
                  <a:schemeClr val="tx1"/>
                </a:solidFill>
              </a:rPr>
              <a:t> </a:t>
            </a:r>
            <a:r>
              <a:rPr lang="nb-NO" sz="800" dirty="0" err="1">
                <a:solidFill>
                  <a:schemeClr val="tx1"/>
                </a:solidFill>
              </a:rPr>
              <a:t>of</a:t>
            </a:r>
            <a:r>
              <a:rPr lang="nb-NO" sz="800" dirty="0">
                <a:solidFill>
                  <a:schemeClr val="tx1"/>
                </a:solidFill>
              </a:rPr>
              <a:t> </a:t>
            </a:r>
            <a:r>
              <a:rPr lang="nb-NO" sz="800" dirty="0" err="1">
                <a:solidFill>
                  <a:schemeClr val="tx1"/>
                </a:solidFill>
              </a:rPr>
              <a:t>the</a:t>
            </a:r>
            <a:r>
              <a:rPr lang="nb-NO" sz="800" dirty="0">
                <a:solidFill>
                  <a:schemeClr val="tx1"/>
                </a:solidFill>
              </a:rPr>
              <a:t> </a:t>
            </a:r>
            <a:r>
              <a:rPr lang="nb-NO" sz="800" dirty="0" err="1">
                <a:solidFill>
                  <a:schemeClr val="tx1"/>
                </a:solidFill>
              </a:rPr>
              <a:t>porous</a:t>
            </a:r>
            <a:r>
              <a:rPr lang="nb-NO" sz="800" dirty="0">
                <a:solidFill>
                  <a:schemeClr val="tx1"/>
                </a:solidFill>
              </a:rPr>
              <a:t> medium</a:t>
            </a:r>
          </a:p>
        </p:txBody>
      </p:sp>
    </p:spTree>
    <p:extLst>
      <p:ext uri="{BB962C8B-B14F-4D97-AF65-F5344CB8AC3E}">
        <p14:creationId xmlns:p14="http://schemas.microsoft.com/office/powerpoint/2010/main" val="326518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bble, mold&#10;&#10;Description automatically generated">
            <a:extLst>
              <a:ext uri="{FF2B5EF4-FFF2-40B4-BE49-F238E27FC236}">
                <a16:creationId xmlns:a16="http://schemas.microsoft.com/office/drawing/2014/main" id="{FA310712-1D7C-F4CD-6F0A-FABC3EA69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497" y="1867255"/>
            <a:ext cx="2953401" cy="2496790"/>
          </a:xfrm>
          <a:prstGeom prst="rect">
            <a:avLst/>
          </a:prstGeom>
        </p:spPr>
      </p:pic>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571500" y="250428"/>
            <a:ext cx="6621596" cy="356282"/>
          </a:xfrm>
        </p:spPr>
        <p:txBody>
          <a:bodyPr/>
          <a:lstStyle/>
          <a:p>
            <a:r>
              <a:rPr lang="en-GB" sz="2000"/>
              <a:t>MRI results: Biomass accumulation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381000" y="742950"/>
            <a:ext cx="8458200" cy="4343400"/>
          </a:xfrm>
        </p:spPr>
        <p:txBody>
          <a:bodyPr>
            <a:normAutofit/>
          </a:bodyPr>
          <a:lstStyle/>
          <a:p>
            <a:pPr>
              <a:buFont typeface="Wingdings" panose="05000000000000000000" pitchFamily="2" charset="2"/>
              <a:buChar char="Ø"/>
            </a:pPr>
            <a:r>
              <a:rPr lang="en-GB" sz="900" dirty="0"/>
              <a:t>Biomass signal increased in area over time.</a:t>
            </a:r>
          </a:p>
          <a:p>
            <a:pPr>
              <a:buFont typeface="Wingdings" panose="05000000000000000000" pitchFamily="2" charset="2"/>
              <a:buChar char="Ø"/>
            </a:pPr>
            <a:r>
              <a:rPr lang="en-GB" sz="900" dirty="0"/>
              <a:t>The initial signal </a:t>
            </a:r>
          </a:p>
          <a:p>
            <a:pPr marL="971550" lvl="2" indent="-171450"/>
            <a:r>
              <a:rPr lang="en-GB" sz="800" dirty="0"/>
              <a:t>Section: 50 mm 12 mm x 0.23 mm</a:t>
            </a:r>
          </a:p>
          <a:p>
            <a:pPr marL="971550" lvl="2" indent="-171450"/>
            <a:r>
              <a:rPr lang="en-GB" sz="800" dirty="0"/>
              <a:t>Biomass accumulation was also confirmed through microscopic analysis of the sand grains</a:t>
            </a:r>
          </a:p>
        </p:txBody>
      </p:sp>
      <p:sp>
        <p:nvSpPr>
          <p:cNvPr id="12" name="Slide Number Placeholder 11">
            <a:extLst>
              <a:ext uri="{FF2B5EF4-FFF2-40B4-BE49-F238E27FC236}">
                <a16:creationId xmlns:a16="http://schemas.microsoft.com/office/drawing/2014/main" id="{866B8F0F-B0CC-A752-E1E8-4B4618D3C4EA}"/>
              </a:ext>
            </a:extLst>
          </p:cNvPr>
          <p:cNvSpPr>
            <a:spLocks noGrp="1"/>
          </p:cNvSpPr>
          <p:nvPr>
            <p:ph type="sldNum" sz="quarter" idx="12"/>
          </p:nvPr>
        </p:nvSpPr>
        <p:spPr>
          <a:xfrm>
            <a:off x="47794" y="4950110"/>
            <a:ext cx="709342" cy="162018"/>
          </a:xfrm>
        </p:spPr>
        <p:txBody>
          <a:bodyPr/>
          <a:lstStyle/>
          <a:p>
            <a:r>
              <a:rPr lang="nb-NO"/>
              <a:t>Page </a:t>
            </a:r>
            <a:fld id="{06C54713-27B5-4268-B680-29C9FB350413}" type="slidenum">
              <a:rPr lang="nb-NO" smtClean="0"/>
              <a:pPr/>
              <a:t>7</a:t>
            </a:fld>
            <a:endParaRPr lang="nb-NO"/>
          </a:p>
        </p:txBody>
      </p:sp>
      <p:sp>
        <p:nvSpPr>
          <p:cNvPr id="3" name="Plassholder for bunntekst 4" descr="Unit/affiliation">
            <a:extLst>
              <a:ext uri="{FF2B5EF4-FFF2-40B4-BE49-F238E27FC236}">
                <a16:creationId xmlns:a16="http://schemas.microsoft.com/office/drawing/2014/main" id="{8BD4C08B-D17D-C23D-19E7-3625CBC9B0FA}"/>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
        <p:nvSpPr>
          <p:cNvPr id="24" name="Rectangle 23">
            <a:extLst>
              <a:ext uri="{FF2B5EF4-FFF2-40B4-BE49-F238E27FC236}">
                <a16:creationId xmlns:a16="http://schemas.microsoft.com/office/drawing/2014/main" id="{A030524F-DB8E-DA41-584A-D9FD1FBC924A}"/>
              </a:ext>
            </a:extLst>
          </p:cNvPr>
          <p:cNvSpPr/>
          <p:nvPr/>
        </p:nvSpPr>
        <p:spPr>
          <a:xfrm>
            <a:off x="1774225" y="1575899"/>
            <a:ext cx="750011" cy="27260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
                <a:solidFill>
                  <a:schemeClr val="tx1"/>
                </a:solidFill>
              </a:rPr>
              <a:t>30.1 </a:t>
            </a:r>
            <a:r>
              <a:rPr lang="nb-NO" sz="600" err="1">
                <a:solidFill>
                  <a:schemeClr val="tx1"/>
                </a:solidFill>
              </a:rPr>
              <a:t>hours</a:t>
            </a:r>
            <a:r>
              <a:rPr lang="nb-NO" sz="600">
                <a:solidFill>
                  <a:schemeClr val="tx1"/>
                </a:solidFill>
              </a:rPr>
              <a:t> </a:t>
            </a:r>
          </a:p>
        </p:txBody>
      </p:sp>
      <p:sp>
        <p:nvSpPr>
          <p:cNvPr id="25" name="Rectangle 24">
            <a:extLst>
              <a:ext uri="{FF2B5EF4-FFF2-40B4-BE49-F238E27FC236}">
                <a16:creationId xmlns:a16="http://schemas.microsoft.com/office/drawing/2014/main" id="{90196602-18E7-8373-42E4-F6224963FE70}"/>
              </a:ext>
            </a:extLst>
          </p:cNvPr>
          <p:cNvSpPr/>
          <p:nvPr/>
        </p:nvSpPr>
        <p:spPr>
          <a:xfrm>
            <a:off x="2546299" y="1590214"/>
            <a:ext cx="714088" cy="24397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
                <a:solidFill>
                  <a:schemeClr val="tx1"/>
                </a:solidFill>
              </a:rPr>
              <a:t>43.3 </a:t>
            </a:r>
            <a:r>
              <a:rPr lang="nb-NO" sz="600" err="1">
                <a:solidFill>
                  <a:schemeClr val="tx1"/>
                </a:solidFill>
              </a:rPr>
              <a:t>hours</a:t>
            </a:r>
            <a:endParaRPr lang="nb-NO" sz="600">
              <a:solidFill>
                <a:schemeClr val="tx1"/>
              </a:solidFill>
            </a:endParaRPr>
          </a:p>
        </p:txBody>
      </p:sp>
      <p:sp>
        <p:nvSpPr>
          <p:cNvPr id="26" name="Rectangle 25">
            <a:extLst>
              <a:ext uri="{FF2B5EF4-FFF2-40B4-BE49-F238E27FC236}">
                <a16:creationId xmlns:a16="http://schemas.microsoft.com/office/drawing/2014/main" id="{32054C54-D193-6A6E-9419-CEF37B8C3686}"/>
              </a:ext>
            </a:extLst>
          </p:cNvPr>
          <p:cNvSpPr/>
          <p:nvPr/>
        </p:nvSpPr>
        <p:spPr>
          <a:xfrm>
            <a:off x="1008590" y="1575899"/>
            <a:ext cx="750011" cy="27260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
                <a:solidFill>
                  <a:schemeClr val="tx1"/>
                </a:solidFill>
              </a:rPr>
              <a:t>20.1 </a:t>
            </a:r>
            <a:r>
              <a:rPr lang="nb-NO" sz="600" err="1">
                <a:solidFill>
                  <a:schemeClr val="tx1"/>
                </a:solidFill>
              </a:rPr>
              <a:t>hours</a:t>
            </a:r>
            <a:endParaRPr lang="nb-NO" sz="600">
              <a:solidFill>
                <a:schemeClr val="tx1"/>
              </a:solidFill>
            </a:endParaRPr>
          </a:p>
        </p:txBody>
      </p:sp>
      <p:sp>
        <p:nvSpPr>
          <p:cNvPr id="27" name="Rectangle 26">
            <a:extLst>
              <a:ext uri="{FF2B5EF4-FFF2-40B4-BE49-F238E27FC236}">
                <a16:creationId xmlns:a16="http://schemas.microsoft.com/office/drawing/2014/main" id="{BF5029BF-2EB6-FAA0-7FAE-ABDE2AFB6FEB}"/>
              </a:ext>
            </a:extLst>
          </p:cNvPr>
          <p:cNvSpPr/>
          <p:nvPr/>
        </p:nvSpPr>
        <p:spPr>
          <a:xfrm>
            <a:off x="239210" y="1568783"/>
            <a:ext cx="750011" cy="27260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
                <a:solidFill>
                  <a:schemeClr val="tx1"/>
                </a:solidFill>
              </a:rPr>
              <a:t>0.2 </a:t>
            </a:r>
            <a:r>
              <a:rPr lang="nb-NO" sz="600" err="1">
                <a:solidFill>
                  <a:schemeClr val="tx1"/>
                </a:solidFill>
              </a:rPr>
              <a:t>hours</a:t>
            </a:r>
            <a:endParaRPr lang="nb-NO" sz="600">
              <a:solidFill>
                <a:schemeClr val="tx1"/>
              </a:solidFill>
            </a:endParaRPr>
          </a:p>
        </p:txBody>
      </p:sp>
      <p:sp>
        <p:nvSpPr>
          <p:cNvPr id="34" name="Rectangle 33">
            <a:extLst>
              <a:ext uri="{FF2B5EF4-FFF2-40B4-BE49-F238E27FC236}">
                <a16:creationId xmlns:a16="http://schemas.microsoft.com/office/drawing/2014/main" id="{7D4DA81E-E449-74E8-96CA-A263F6979348}"/>
              </a:ext>
            </a:extLst>
          </p:cNvPr>
          <p:cNvSpPr/>
          <p:nvPr/>
        </p:nvSpPr>
        <p:spPr>
          <a:xfrm>
            <a:off x="898925" y="4617618"/>
            <a:ext cx="7336573" cy="413501"/>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schemeClr val="tx1"/>
                </a:solidFill>
              </a:rPr>
              <a:t>Fig.5.a. </a:t>
            </a:r>
            <a:r>
              <a:rPr lang="nb-NO" sz="900" dirty="0" err="1">
                <a:solidFill>
                  <a:schemeClr val="tx1"/>
                </a:solidFill>
              </a:rPr>
              <a:t>Biomass</a:t>
            </a:r>
            <a:r>
              <a:rPr lang="nb-NO" sz="900" dirty="0">
                <a:solidFill>
                  <a:schemeClr val="tx1"/>
                </a:solidFill>
              </a:rPr>
              <a:t> </a:t>
            </a:r>
            <a:r>
              <a:rPr lang="nb-NO" sz="900" dirty="0" err="1">
                <a:solidFill>
                  <a:schemeClr val="tx1"/>
                </a:solidFill>
              </a:rPr>
              <a:t>accumulation</a:t>
            </a:r>
            <a:r>
              <a:rPr lang="nb-NO" sz="900" dirty="0">
                <a:solidFill>
                  <a:schemeClr val="tx1"/>
                </a:solidFill>
              </a:rPr>
              <a:t> over time in </a:t>
            </a:r>
            <a:r>
              <a:rPr lang="nb-NO" sz="900" dirty="0" err="1">
                <a:solidFill>
                  <a:schemeClr val="tx1"/>
                </a:solidFill>
              </a:rPr>
              <a:t>the</a:t>
            </a:r>
            <a:r>
              <a:rPr lang="nb-NO" sz="900" dirty="0">
                <a:solidFill>
                  <a:schemeClr val="tx1"/>
                </a:solidFill>
              </a:rPr>
              <a:t> </a:t>
            </a:r>
            <a:r>
              <a:rPr lang="nb-NO" sz="900" dirty="0" err="1">
                <a:solidFill>
                  <a:schemeClr val="tx1"/>
                </a:solidFill>
              </a:rPr>
              <a:t>presence</a:t>
            </a:r>
            <a:r>
              <a:rPr lang="nb-NO" sz="900" dirty="0">
                <a:solidFill>
                  <a:schemeClr val="tx1"/>
                </a:solidFill>
              </a:rPr>
              <a:t> </a:t>
            </a:r>
            <a:r>
              <a:rPr lang="nb-NO" sz="900" dirty="0" err="1">
                <a:solidFill>
                  <a:schemeClr val="tx1"/>
                </a:solidFill>
              </a:rPr>
              <a:t>of</a:t>
            </a:r>
            <a:r>
              <a:rPr lang="nb-NO" sz="900" dirty="0">
                <a:solidFill>
                  <a:schemeClr val="tx1"/>
                </a:solidFill>
              </a:rPr>
              <a:t> hydrogen as </a:t>
            </a:r>
            <a:r>
              <a:rPr lang="nb-NO" sz="900" dirty="0" err="1">
                <a:solidFill>
                  <a:schemeClr val="tx1"/>
                </a:solidFill>
              </a:rPr>
              <a:t>the</a:t>
            </a:r>
            <a:r>
              <a:rPr lang="nb-NO" sz="900" dirty="0">
                <a:solidFill>
                  <a:schemeClr val="tx1"/>
                </a:solidFill>
              </a:rPr>
              <a:t> </a:t>
            </a:r>
            <a:r>
              <a:rPr lang="nb-NO" sz="900" dirty="0" err="1">
                <a:solidFill>
                  <a:schemeClr val="tx1"/>
                </a:solidFill>
              </a:rPr>
              <a:t>only</a:t>
            </a:r>
            <a:r>
              <a:rPr lang="nb-NO" sz="900" dirty="0">
                <a:solidFill>
                  <a:schemeClr val="tx1"/>
                </a:solidFill>
              </a:rPr>
              <a:t> </a:t>
            </a:r>
            <a:r>
              <a:rPr lang="nb-NO" sz="900" dirty="0" err="1">
                <a:solidFill>
                  <a:schemeClr val="tx1"/>
                </a:solidFill>
              </a:rPr>
              <a:t>source</a:t>
            </a:r>
            <a:r>
              <a:rPr lang="nb-NO" sz="900" dirty="0">
                <a:solidFill>
                  <a:schemeClr val="tx1"/>
                </a:solidFill>
              </a:rPr>
              <a:t> </a:t>
            </a:r>
            <a:r>
              <a:rPr lang="nb-NO" sz="900" dirty="0" err="1">
                <a:solidFill>
                  <a:schemeClr val="tx1"/>
                </a:solidFill>
              </a:rPr>
              <a:t>of</a:t>
            </a:r>
            <a:r>
              <a:rPr lang="nb-NO" sz="900" dirty="0">
                <a:solidFill>
                  <a:schemeClr val="tx1"/>
                </a:solidFill>
              </a:rPr>
              <a:t> </a:t>
            </a:r>
            <a:r>
              <a:rPr lang="nb-NO" sz="900" dirty="0" err="1">
                <a:solidFill>
                  <a:schemeClr val="tx1"/>
                </a:solidFill>
              </a:rPr>
              <a:t>food</a:t>
            </a:r>
            <a:r>
              <a:rPr lang="nb-NO" sz="900" dirty="0">
                <a:solidFill>
                  <a:schemeClr val="tx1"/>
                </a:solidFill>
              </a:rPr>
              <a:t> to </a:t>
            </a:r>
            <a:r>
              <a:rPr lang="nb-NO" sz="900" dirty="0" err="1">
                <a:solidFill>
                  <a:schemeClr val="tx1"/>
                </a:solidFill>
              </a:rPr>
              <a:t>the</a:t>
            </a:r>
            <a:r>
              <a:rPr lang="nb-NO" sz="900" dirty="0">
                <a:solidFill>
                  <a:schemeClr val="tx1"/>
                </a:solidFill>
              </a:rPr>
              <a:t> </a:t>
            </a:r>
            <a:r>
              <a:rPr lang="nb-NO" sz="900" dirty="0" err="1">
                <a:solidFill>
                  <a:schemeClr val="tx1"/>
                </a:solidFill>
              </a:rPr>
              <a:t>microbes</a:t>
            </a:r>
            <a:r>
              <a:rPr lang="nb-NO" sz="900" dirty="0">
                <a:solidFill>
                  <a:schemeClr val="tx1"/>
                </a:solidFill>
              </a:rPr>
              <a:t>.  As </a:t>
            </a:r>
            <a:r>
              <a:rPr lang="nb-NO" sz="900" dirty="0" err="1">
                <a:solidFill>
                  <a:schemeClr val="tx1"/>
                </a:solidFill>
              </a:rPr>
              <a:t>shown</a:t>
            </a:r>
            <a:r>
              <a:rPr lang="nb-NO" sz="900" dirty="0">
                <a:solidFill>
                  <a:schemeClr val="tx1"/>
                </a:solidFill>
              </a:rPr>
              <a:t> in </a:t>
            </a:r>
            <a:r>
              <a:rPr lang="nb-NO" sz="900" dirty="0" err="1">
                <a:solidFill>
                  <a:schemeClr val="tx1"/>
                </a:solidFill>
              </a:rPr>
              <a:t>figures</a:t>
            </a:r>
            <a:r>
              <a:rPr lang="nb-NO" sz="900" dirty="0">
                <a:solidFill>
                  <a:schemeClr val="tx1"/>
                </a:solidFill>
              </a:rPr>
              <a:t> b) and  c), </a:t>
            </a:r>
            <a:r>
              <a:rPr lang="nb-NO" sz="900" dirty="0" err="1">
                <a:solidFill>
                  <a:schemeClr val="tx1"/>
                </a:solidFill>
              </a:rPr>
              <a:t>the</a:t>
            </a:r>
            <a:r>
              <a:rPr lang="nb-NO" sz="900" dirty="0">
                <a:solidFill>
                  <a:schemeClr val="tx1"/>
                </a:solidFill>
              </a:rPr>
              <a:t> sand  </a:t>
            </a:r>
            <a:r>
              <a:rPr lang="nb-NO" sz="900" dirty="0" err="1">
                <a:solidFill>
                  <a:schemeClr val="tx1"/>
                </a:solidFill>
              </a:rPr>
              <a:t>grain</a:t>
            </a:r>
            <a:r>
              <a:rPr lang="nb-NO" sz="900" dirty="0">
                <a:solidFill>
                  <a:schemeClr val="tx1"/>
                </a:solidFill>
              </a:rPr>
              <a:t> </a:t>
            </a:r>
            <a:r>
              <a:rPr lang="nb-NO" sz="900" dirty="0" err="1">
                <a:solidFill>
                  <a:schemeClr val="tx1"/>
                </a:solidFill>
              </a:rPr>
              <a:t>surfaces</a:t>
            </a:r>
            <a:r>
              <a:rPr lang="nb-NO" sz="900" dirty="0">
                <a:solidFill>
                  <a:schemeClr val="tx1"/>
                </a:solidFill>
              </a:rPr>
              <a:t> </a:t>
            </a:r>
            <a:r>
              <a:rPr lang="nb-NO" sz="900" dirty="0" err="1">
                <a:solidFill>
                  <a:schemeClr val="tx1"/>
                </a:solidFill>
              </a:rPr>
              <a:t>were</a:t>
            </a:r>
            <a:r>
              <a:rPr lang="nb-NO" sz="900" dirty="0">
                <a:solidFill>
                  <a:schemeClr val="tx1"/>
                </a:solidFill>
              </a:rPr>
              <a:t> later </a:t>
            </a:r>
            <a:r>
              <a:rPr lang="nb-NO" sz="900" dirty="0" err="1">
                <a:solidFill>
                  <a:schemeClr val="tx1"/>
                </a:solidFill>
              </a:rPr>
              <a:t>analysed</a:t>
            </a:r>
            <a:r>
              <a:rPr lang="nb-NO" sz="900" dirty="0">
                <a:solidFill>
                  <a:schemeClr val="tx1"/>
                </a:solidFill>
              </a:rPr>
              <a:t> under a </a:t>
            </a:r>
            <a:r>
              <a:rPr lang="nb-NO" sz="900" dirty="0" err="1">
                <a:solidFill>
                  <a:schemeClr val="tx1"/>
                </a:solidFill>
              </a:rPr>
              <a:t>high</a:t>
            </a:r>
            <a:r>
              <a:rPr lang="nb-NO" sz="900" dirty="0">
                <a:solidFill>
                  <a:schemeClr val="tx1"/>
                </a:solidFill>
              </a:rPr>
              <a:t> </a:t>
            </a:r>
            <a:r>
              <a:rPr lang="nb-NO" sz="900" dirty="0" err="1">
                <a:solidFill>
                  <a:schemeClr val="tx1"/>
                </a:solidFill>
              </a:rPr>
              <a:t>resolution</a:t>
            </a:r>
            <a:r>
              <a:rPr lang="nb-NO" sz="900" dirty="0">
                <a:solidFill>
                  <a:schemeClr val="tx1"/>
                </a:solidFill>
              </a:rPr>
              <a:t> </a:t>
            </a:r>
            <a:r>
              <a:rPr lang="nb-NO" sz="900" dirty="0" err="1">
                <a:solidFill>
                  <a:schemeClr val="tx1"/>
                </a:solidFill>
              </a:rPr>
              <a:t>Zeiss</a:t>
            </a:r>
            <a:r>
              <a:rPr lang="nb-NO" sz="900" dirty="0">
                <a:solidFill>
                  <a:schemeClr val="tx1"/>
                </a:solidFill>
              </a:rPr>
              <a:t> </a:t>
            </a:r>
            <a:r>
              <a:rPr lang="nb-NO" sz="900" dirty="0" err="1">
                <a:solidFill>
                  <a:schemeClr val="tx1"/>
                </a:solidFill>
              </a:rPr>
              <a:t>microscope</a:t>
            </a:r>
            <a:r>
              <a:rPr lang="nb-NO" sz="900" dirty="0">
                <a:solidFill>
                  <a:schemeClr val="tx1"/>
                </a:solidFill>
              </a:rPr>
              <a:t> for </a:t>
            </a:r>
            <a:r>
              <a:rPr lang="nb-NO" sz="900" dirty="0" err="1">
                <a:solidFill>
                  <a:schemeClr val="tx1"/>
                </a:solidFill>
              </a:rPr>
              <a:t>the</a:t>
            </a:r>
            <a:r>
              <a:rPr lang="nb-NO" sz="900" dirty="0">
                <a:solidFill>
                  <a:schemeClr val="tx1"/>
                </a:solidFill>
              </a:rPr>
              <a:t> </a:t>
            </a:r>
            <a:r>
              <a:rPr lang="nb-NO" sz="900" dirty="0" err="1">
                <a:solidFill>
                  <a:schemeClr val="tx1"/>
                </a:solidFill>
              </a:rPr>
              <a:t>biomass</a:t>
            </a:r>
            <a:r>
              <a:rPr lang="nb-NO" sz="900" dirty="0">
                <a:solidFill>
                  <a:schemeClr val="tx1"/>
                </a:solidFill>
              </a:rPr>
              <a:t> </a:t>
            </a:r>
            <a:r>
              <a:rPr lang="nb-NO" sz="900" dirty="0" err="1">
                <a:solidFill>
                  <a:schemeClr val="tx1"/>
                </a:solidFill>
              </a:rPr>
              <a:t>accumation</a:t>
            </a:r>
            <a:r>
              <a:rPr lang="nb-NO" sz="900" dirty="0">
                <a:solidFill>
                  <a:schemeClr val="tx1"/>
                </a:solidFill>
              </a:rPr>
              <a:t>. The </a:t>
            </a:r>
            <a:r>
              <a:rPr lang="nb-NO" sz="900" dirty="0" err="1">
                <a:solidFill>
                  <a:schemeClr val="tx1"/>
                </a:solidFill>
              </a:rPr>
              <a:t>dark</a:t>
            </a:r>
            <a:r>
              <a:rPr lang="nb-NO" sz="900" dirty="0">
                <a:solidFill>
                  <a:schemeClr val="tx1"/>
                </a:solidFill>
              </a:rPr>
              <a:t> regions is </a:t>
            </a:r>
            <a:r>
              <a:rPr lang="nb-NO" sz="900" dirty="0" err="1">
                <a:solidFill>
                  <a:schemeClr val="tx1"/>
                </a:solidFill>
              </a:rPr>
              <a:t>organic</a:t>
            </a:r>
            <a:r>
              <a:rPr lang="nb-NO" sz="900" dirty="0">
                <a:solidFill>
                  <a:schemeClr val="tx1"/>
                </a:solidFill>
              </a:rPr>
              <a:t> matter (</a:t>
            </a:r>
            <a:r>
              <a:rPr lang="nb-NO" sz="900" dirty="0" err="1">
                <a:solidFill>
                  <a:schemeClr val="tx1"/>
                </a:solidFill>
              </a:rPr>
              <a:t>biomass</a:t>
            </a:r>
            <a:r>
              <a:rPr lang="nb-NO" sz="900" dirty="0">
                <a:solidFill>
                  <a:schemeClr val="tx1"/>
                </a:solidFill>
              </a:rPr>
              <a:t>)</a:t>
            </a:r>
          </a:p>
        </p:txBody>
      </p:sp>
      <p:pic>
        <p:nvPicPr>
          <p:cNvPr id="48" name="Picture 47" descr="A picture containing diagram&#10;&#10;Description automatically generated">
            <a:extLst>
              <a:ext uri="{FF2B5EF4-FFF2-40B4-BE49-F238E27FC236}">
                <a16:creationId xmlns:a16="http://schemas.microsoft.com/office/drawing/2014/main" id="{CF950320-9CC3-0A14-9DC9-7E47B397DC8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05473" y="1845252"/>
            <a:ext cx="683868" cy="2575902"/>
          </a:xfrm>
          <a:prstGeom prst="rect">
            <a:avLst/>
          </a:prstGeom>
        </p:spPr>
      </p:pic>
      <p:pic>
        <p:nvPicPr>
          <p:cNvPr id="50" name="Picture 49" descr="Graphical user interface, application&#10;&#10;Description automatically generated">
            <a:extLst>
              <a:ext uri="{FF2B5EF4-FFF2-40B4-BE49-F238E27FC236}">
                <a16:creationId xmlns:a16="http://schemas.microsoft.com/office/drawing/2014/main" id="{88A0F5D2-7964-B5D2-7671-BFED0CC3D7E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7518" y="1839236"/>
            <a:ext cx="695448" cy="2575902"/>
          </a:xfrm>
          <a:prstGeom prst="rect">
            <a:avLst/>
          </a:prstGeom>
        </p:spPr>
      </p:pic>
      <p:pic>
        <p:nvPicPr>
          <p:cNvPr id="52" name="Picture 51" descr="A screenshot of a video game&#10;&#10;Description automatically generated with medium confidence">
            <a:extLst>
              <a:ext uri="{FF2B5EF4-FFF2-40B4-BE49-F238E27FC236}">
                <a16:creationId xmlns:a16="http://schemas.microsoft.com/office/drawing/2014/main" id="{EF2F31B7-9427-1751-0BE4-F3931D036D0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39062" y="1848507"/>
            <a:ext cx="715019" cy="2575902"/>
          </a:xfrm>
          <a:prstGeom prst="rect">
            <a:avLst/>
          </a:prstGeom>
        </p:spPr>
      </p:pic>
      <p:pic>
        <p:nvPicPr>
          <p:cNvPr id="54" name="Picture 53" descr="A picture containing graphical user interface&#10;&#10;Description automatically generated">
            <a:extLst>
              <a:ext uri="{FF2B5EF4-FFF2-40B4-BE49-F238E27FC236}">
                <a16:creationId xmlns:a16="http://schemas.microsoft.com/office/drawing/2014/main" id="{D6073190-855E-191B-34A7-B39533B726A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75783" y="1827699"/>
            <a:ext cx="702519" cy="2575902"/>
          </a:xfrm>
          <a:prstGeom prst="rect">
            <a:avLst/>
          </a:prstGeom>
        </p:spPr>
      </p:pic>
      <p:pic>
        <p:nvPicPr>
          <p:cNvPr id="62" name="Picture 61" descr="A picture containing cup, coffee, indoor, drink&#10;&#10;Description automatically generated">
            <a:extLst>
              <a:ext uri="{FF2B5EF4-FFF2-40B4-BE49-F238E27FC236}">
                <a16:creationId xmlns:a16="http://schemas.microsoft.com/office/drawing/2014/main" id="{20CA68ED-94C1-DE51-A365-2BFA3CA719B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429531" y="1019842"/>
            <a:ext cx="1885052" cy="1869000"/>
          </a:xfrm>
          <a:prstGeom prst="rect">
            <a:avLst/>
          </a:prstGeom>
        </p:spPr>
      </p:pic>
      <p:cxnSp>
        <p:nvCxnSpPr>
          <p:cNvPr id="64" name="Straight Connector 63">
            <a:extLst>
              <a:ext uri="{FF2B5EF4-FFF2-40B4-BE49-F238E27FC236}">
                <a16:creationId xmlns:a16="http://schemas.microsoft.com/office/drawing/2014/main" id="{47F5EE2F-CA9A-CE94-C5BE-6105F13BF114}"/>
              </a:ext>
            </a:extLst>
          </p:cNvPr>
          <p:cNvCxnSpPr>
            <a:cxnSpLocks/>
          </p:cNvCxnSpPr>
          <p:nvPr/>
        </p:nvCxnSpPr>
        <p:spPr>
          <a:xfrm>
            <a:off x="5578404" y="4091899"/>
            <a:ext cx="82187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F3D7D11-82BD-BD51-3BDC-7BE75CC1C350}"/>
              </a:ext>
            </a:extLst>
          </p:cNvPr>
          <p:cNvSpPr/>
          <p:nvPr/>
        </p:nvSpPr>
        <p:spPr>
          <a:xfrm>
            <a:off x="5633422" y="4182329"/>
            <a:ext cx="714088" cy="14411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00" dirty="0">
                <a:solidFill>
                  <a:schemeClr val="tx1"/>
                </a:solidFill>
              </a:rPr>
              <a:t>0.5 mm</a:t>
            </a:r>
          </a:p>
        </p:txBody>
      </p:sp>
      <p:sp>
        <p:nvSpPr>
          <p:cNvPr id="2" name="Rectangle 1">
            <a:extLst>
              <a:ext uri="{FF2B5EF4-FFF2-40B4-BE49-F238E27FC236}">
                <a16:creationId xmlns:a16="http://schemas.microsoft.com/office/drawing/2014/main" id="{532DBFE7-6EA5-8FF5-3277-CBF997A9CEF5}"/>
              </a:ext>
            </a:extLst>
          </p:cNvPr>
          <p:cNvSpPr/>
          <p:nvPr/>
        </p:nvSpPr>
        <p:spPr>
          <a:xfrm>
            <a:off x="7468546" y="2941266"/>
            <a:ext cx="322006" cy="167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c</a:t>
            </a:r>
          </a:p>
        </p:txBody>
      </p:sp>
      <p:sp>
        <p:nvSpPr>
          <p:cNvPr id="11" name="Rectangle 10">
            <a:extLst>
              <a:ext uri="{FF2B5EF4-FFF2-40B4-BE49-F238E27FC236}">
                <a16:creationId xmlns:a16="http://schemas.microsoft.com/office/drawing/2014/main" id="{896F7D44-0B26-0F40-DA9E-0B26A464E8B7}"/>
              </a:ext>
            </a:extLst>
          </p:cNvPr>
          <p:cNvSpPr/>
          <p:nvPr/>
        </p:nvSpPr>
        <p:spPr>
          <a:xfrm>
            <a:off x="4458497" y="4367468"/>
            <a:ext cx="322006" cy="167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b</a:t>
            </a:r>
          </a:p>
        </p:txBody>
      </p:sp>
    </p:spTree>
    <p:extLst>
      <p:ext uri="{BB962C8B-B14F-4D97-AF65-F5344CB8AC3E}">
        <p14:creationId xmlns:p14="http://schemas.microsoft.com/office/powerpoint/2010/main" val="168390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457200" y="361950"/>
            <a:ext cx="7077472" cy="489701"/>
          </a:xfrm>
        </p:spPr>
        <p:txBody>
          <a:bodyPr/>
          <a:lstStyle/>
          <a:p>
            <a:r>
              <a:rPr lang="en-GB" sz="2000"/>
              <a:t>MRI results: Continuation…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533400" y="1047750"/>
            <a:ext cx="8305800" cy="4038600"/>
          </a:xfrm>
        </p:spPr>
        <p:txBody>
          <a:bodyPr>
            <a:normAutofit/>
          </a:bodyPr>
          <a:lstStyle/>
          <a:p>
            <a:pPr marL="0" indent="0">
              <a:buNone/>
            </a:pPr>
            <a:r>
              <a:rPr lang="en-GB" sz="1000"/>
              <a:t>Biomass signal increased in area over time.</a:t>
            </a:r>
          </a:p>
          <a:p>
            <a:pPr marL="0" indent="0">
              <a:buNone/>
            </a:pPr>
            <a:r>
              <a:rPr lang="en-GB" sz="1000"/>
              <a:t>This coincided with an equivalent reduction of the volume occupied by hydrogen </a:t>
            </a:r>
          </a:p>
        </p:txBody>
      </p:sp>
      <p:sp>
        <p:nvSpPr>
          <p:cNvPr id="12" name="Slide Number Placeholder 11">
            <a:extLst>
              <a:ext uri="{FF2B5EF4-FFF2-40B4-BE49-F238E27FC236}">
                <a16:creationId xmlns:a16="http://schemas.microsoft.com/office/drawing/2014/main" id="{866B8F0F-B0CC-A752-E1E8-4B4618D3C4EA}"/>
              </a:ext>
            </a:extLst>
          </p:cNvPr>
          <p:cNvSpPr>
            <a:spLocks noGrp="1"/>
          </p:cNvSpPr>
          <p:nvPr>
            <p:ph type="sldNum" sz="quarter" idx="12"/>
          </p:nvPr>
        </p:nvSpPr>
        <p:spPr>
          <a:xfrm>
            <a:off x="47794" y="4950110"/>
            <a:ext cx="709342" cy="162018"/>
          </a:xfrm>
        </p:spPr>
        <p:txBody>
          <a:bodyPr/>
          <a:lstStyle/>
          <a:p>
            <a:r>
              <a:rPr lang="nb-NO"/>
              <a:t>Page </a:t>
            </a:r>
            <a:fld id="{06C54713-27B5-4268-B680-29C9FB350413}" type="slidenum">
              <a:rPr lang="nb-NO" smtClean="0"/>
              <a:pPr/>
              <a:t>8</a:t>
            </a:fld>
            <a:endParaRPr lang="nb-NO"/>
          </a:p>
        </p:txBody>
      </p:sp>
      <p:sp>
        <p:nvSpPr>
          <p:cNvPr id="3" name="Plassholder for bunntekst 4" descr="Unit/affiliation">
            <a:extLst>
              <a:ext uri="{FF2B5EF4-FFF2-40B4-BE49-F238E27FC236}">
                <a16:creationId xmlns:a16="http://schemas.microsoft.com/office/drawing/2014/main" id="{8BD4C08B-D17D-C23D-19E7-3625CBC9B0FA}"/>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pic>
        <p:nvPicPr>
          <p:cNvPr id="21" name="Picture 20" descr="Map&#10;&#10;Description automatically generated">
            <a:extLst>
              <a:ext uri="{FF2B5EF4-FFF2-40B4-BE49-F238E27FC236}">
                <a16:creationId xmlns:a16="http://schemas.microsoft.com/office/drawing/2014/main" id="{B19226E0-76C1-D902-CDDF-3449F97EE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097" y="1836966"/>
            <a:ext cx="1295400" cy="2944584"/>
          </a:xfrm>
          <a:prstGeom prst="rect">
            <a:avLst/>
          </a:prstGeom>
        </p:spPr>
      </p:pic>
      <p:pic>
        <p:nvPicPr>
          <p:cNvPr id="23" name="Picture 22" descr="Map&#10;&#10;Description automatically generated">
            <a:extLst>
              <a:ext uri="{FF2B5EF4-FFF2-40B4-BE49-F238E27FC236}">
                <a16:creationId xmlns:a16="http://schemas.microsoft.com/office/drawing/2014/main" id="{C82A2C1D-D788-886C-4DAB-666F4111B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441" y="1847371"/>
            <a:ext cx="1295400" cy="2944584"/>
          </a:xfrm>
          <a:prstGeom prst="rect">
            <a:avLst/>
          </a:prstGeom>
        </p:spPr>
      </p:pic>
      <p:pic>
        <p:nvPicPr>
          <p:cNvPr id="25" name="Picture 24" descr="Map&#10;&#10;Description automatically generated">
            <a:extLst>
              <a:ext uri="{FF2B5EF4-FFF2-40B4-BE49-F238E27FC236}">
                <a16:creationId xmlns:a16="http://schemas.microsoft.com/office/drawing/2014/main" id="{79ED5938-3001-F742-09DA-AD6798206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269" y="1819410"/>
            <a:ext cx="1209861" cy="2962140"/>
          </a:xfrm>
          <a:prstGeom prst="rect">
            <a:avLst/>
          </a:prstGeom>
        </p:spPr>
      </p:pic>
      <p:sp>
        <p:nvSpPr>
          <p:cNvPr id="26" name="Rectangle 25">
            <a:extLst>
              <a:ext uri="{FF2B5EF4-FFF2-40B4-BE49-F238E27FC236}">
                <a16:creationId xmlns:a16="http://schemas.microsoft.com/office/drawing/2014/main" id="{F50964BC-698B-1FC9-5702-C93DB03761B7}"/>
              </a:ext>
            </a:extLst>
          </p:cNvPr>
          <p:cNvSpPr/>
          <p:nvPr/>
        </p:nvSpPr>
        <p:spPr>
          <a:xfrm>
            <a:off x="5488696" y="2754196"/>
            <a:ext cx="2328984" cy="625707"/>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schemeClr val="tx1"/>
                </a:solidFill>
              </a:rPr>
              <a:t>Fig.6 </a:t>
            </a:r>
            <a:r>
              <a:rPr lang="nb-NO" sz="900" dirty="0">
                <a:solidFill>
                  <a:schemeClr val="tx1"/>
                </a:solidFill>
              </a:rPr>
              <a:t>Hydrogen </a:t>
            </a:r>
            <a:r>
              <a:rPr lang="nb-NO" sz="900" dirty="0" err="1">
                <a:solidFill>
                  <a:schemeClr val="tx1"/>
                </a:solidFill>
              </a:rPr>
              <a:t>consumption</a:t>
            </a:r>
            <a:r>
              <a:rPr lang="nb-NO" sz="900" dirty="0">
                <a:solidFill>
                  <a:schemeClr val="tx1"/>
                </a:solidFill>
              </a:rPr>
              <a:t> in </a:t>
            </a:r>
            <a:r>
              <a:rPr lang="nb-NO" sz="900" dirty="0" err="1">
                <a:solidFill>
                  <a:schemeClr val="tx1"/>
                </a:solidFill>
              </a:rPr>
              <a:t>the</a:t>
            </a:r>
            <a:r>
              <a:rPr lang="nb-NO" sz="900" dirty="0">
                <a:solidFill>
                  <a:schemeClr val="tx1"/>
                </a:solidFill>
              </a:rPr>
              <a:t> </a:t>
            </a:r>
            <a:r>
              <a:rPr lang="nb-NO" sz="900" dirty="0" err="1">
                <a:solidFill>
                  <a:schemeClr val="tx1"/>
                </a:solidFill>
              </a:rPr>
              <a:t>presence</a:t>
            </a:r>
            <a:r>
              <a:rPr lang="nb-NO" sz="900" dirty="0">
                <a:solidFill>
                  <a:schemeClr val="tx1"/>
                </a:solidFill>
              </a:rPr>
              <a:t> </a:t>
            </a:r>
            <a:r>
              <a:rPr lang="nb-NO" sz="900" dirty="0" err="1">
                <a:solidFill>
                  <a:schemeClr val="tx1"/>
                </a:solidFill>
              </a:rPr>
              <a:t>of</a:t>
            </a:r>
            <a:r>
              <a:rPr lang="nb-NO" sz="900" dirty="0">
                <a:solidFill>
                  <a:schemeClr val="tx1"/>
                </a:solidFill>
              </a:rPr>
              <a:t> </a:t>
            </a:r>
            <a:r>
              <a:rPr lang="nb-NO" sz="900" dirty="0" err="1">
                <a:solidFill>
                  <a:schemeClr val="tx1"/>
                </a:solidFill>
              </a:rPr>
              <a:t>active</a:t>
            </a:r>
            <a:r>
              <a:rPr lang="nb-NO" sz="900" dirty="0">
                <a:solidFill>
                  <a:schemeClr val="tx1"/>
                </a:solidFill>
              </a:rPr>
              <a:t> </a:t>
            </a:r>
            <a:r>
              <a:rPr lang="nb-NO" sz="900" dirty="0" err="1">
                <a:solidFill>
                  <a:schemeClr val="tx1"/>
                </a:solidFill>
              </a:rPr>
              <a:t>biomass</a:t>
            </a:r>
            <a:r>
              <a:rPr lang="nb-NO" sz="900" dirty="0">
                <a:solidFill>
                  <a:schemeClr val="tx1"/>
                </a:solidFill>
              </a:rPr>
              <a:t> </a:t>
            </a:r>
            <a:r>
              <a:rPr lang="nb-NO" sz="900" dirty="0" err="1">
                <a:solidFill>
                  <a:schemeClr val="tx1"/>
                </a:solidFill>
              </a:rPr>
              <a:t>accumulation</a:t>
            </a:r>
            <a:r>
              <a:rPr lang="nb-NO" sz="900" dirty="0">
                <a:solidFill>
                  <a:schemeClr val="tx1"/>
                </a:solidFill>
              </a:rPr>
              <a:t> (</a:t>
            </a:r>
            <a:r>
              <a:rPr lang="nb-NO" sz="900" dirty="0" err="1">
                <a:solidFill>
                  <a:schemeClr val="tx1"/>
                </a:solidFill>
              </a:rPr>
              <a:t>bacteria</a:t>
            </a:r>
            <a:r>
              <a:rPr lang="nb-NO" sz="900" dirty="0">
                <a:solidFill>
                  <a:schemeClr val="tx1"/>
                </a:solidFill>
              </a:rPr>
              <a:t> </a:t>
            </a:r>
            <a:r>
              <a:rPr lang="nb-NO" sz="900" dirty="0" err="1">
                <a:solidFill>
                  <a:schemeClr val="tx1"/>
                </a:solidFill>
              </a:rPr>
              <a:t>growth</a:t>
            </a:r>
            <a:r>
              <a:rPr lang="nb-NO" sz="900" dirty="0">
                <a:solidFill>
                  <a:schemeClr val="tx1"/>
                </a:solidFill>
              </a:rPr>
              <a:t>)</a:t>
            </a:r>
          </a:p>
        </p:txBody>
      </p:sp>
      <p:sp>
        <p:nvSpPr>
          <p:cNvPr id="29" name="Rectangle 28">
            <a:extLst>
              <a:ext uri="{FF2B5EF4-FFF2-40B4-BE49-F238E27FC236}">
                <a16:creationId xmlns:a16="http://schemas.microsoft.com/office/drawing/2014/main" id="{02E7DC76-8AD9-48EC-1697-1EC758CFCA38}"/>
              </a:ext>
            </a:extLst>
          </p:cNvPr>
          <p:cNvSpPr/>
          <p:nvPr/>
        </p:nvSpPr>
        <p:spPr>
          <a:xfrm>
            <a:off x="2500397" y="1514820"/>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a:solidFill>
                  <a:schemeClr val="tx1"/>
                </a:solidFill>
              </a:rPr>
              <a:t>1.1 </a:t>
            </a:r>
            <a:r>
              <a:rPr lang="nb-NO" sz="1000" err="1">
                <a:solidFill>
                  <a:schemeClr val="tx1"/>
                </a:solidFill>
              </a:rPr>
              <a:t>hours</a:t>
            </a:r>
            <a:endParaRPr lang="nb-NO" sz="1000">
              <a:solidFill>
                <a:schemeClr val="tx1"/>
              </a:solidFill>
            </a:endParaRPr>
          </a:p>
        </p:txBody>
      </p:sp>
      <p:sp>
        <p:nvSpPr>
          <p:cNvPr id="30" name="Rectangle 29">
            <a:extLst>
              <a:ext uri="{FF2B5EF4-FFF2-40B4-BE49-F238E27FC236}">
                <a16:creationId xmlns:a16="http://schemas.microsoft.com/office/drawing/2014/main" id="{6EE162BA-A5E7-A5AA-02D7-379794336EBE}"/>
              </a:ext>
            </a:extLst>
          </p:cNvPr>
          <p:cNvSpPr/>
          <p:nvPr/>
        </p:nvSpPr>
        <p:spPr>
          <a:xfrm>
            <a:off x="1066799" y="1514820"/>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a:solidFill>
                  <a:schemeClr val="tx1"/>
                </a:solidFill>
              </a:rPr>
              <a:t>0.2 </a:t>
            </a:r>
            <a:r>
              <a:rPr lang="nb-NO" sz="1000" err="1">
                <a:solidFill>
                  <a:schemeClr val="tx1"/>
                </a:solidFill>
              </a:rPr>
              <a:t>hours</a:t>
            </a:r>
            <a:endParaRPr lang="nb-NO" sz="1000">
              <a:solidFill>
                <a:schemeClr val="tx1"/>
              </a:solidFill>
            </a:endParaRPr>
          </a:p>
        </p:txBody>
      </p:sp>
      <p:sp>
        <p:nvSpPr>
          <p:cNvPr id="31" name="Rectangle 30">
            <a:extLst>
              <a:ext uri="{FF2B5EF4-FFF2-40B4-BE49-F238E27FC236}">
                <a16:creationId xmlns:a16="http://schemas.microsoft.com/office/drawing/2014/main" id="{1C3142E0-E535-CD00-D920-5840C27BD177}"/>
              </a:ext>
            </a:extLst>
          </p:cNvPr>
          <p:cNvSpPr/>
          <p:nvPr/>
        </p:nvSpPr>
        <p:spPr>
          <a:xfrm>
            <a:off x="4038600" y="1523042"/>
            <a:ext cx="1066800" cy="296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a:solidFill>
                  <a:schemeClr val="tx1"/>
                </a:solidFill>
              </a:rPr>
              <a:t>39.1 </a:t>
            </a:r>
            <a:r>
              <a:rPr lang="nb-NO" sz="1000" err="1">
                <a:solidFill>
                  <a:schemeClr val="tx1"/>
                </a:solidFill>
              </a:rPr>
              <a:t>hours</a:t>
            </a:r>
            <a:endParaRPr lang="nb-NO" sz="1000">
              <a:solidFill>
                <a:schemeClr val="tx1"/>
              </a:solidFill>
            </a:endParaRPr>
          </a:p>
        </p:txBody>
      </p:sp>
    </p:spTree>
    <p:extLst>
      <p:ext uri="{BB962C8B-B14F-4D97-AF65-F5344CB8AC3E}">
        <p14:creationId xmlns:p14="http://schemas.microsoft.com/office/powerpoint/2010/main" val="312738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ne, diagram, plot, text&#10;&#10;Description automatically generated">
            <a:extLst>
              <a:ext uri="{FF2B5EF4-FFF2-40B4-BE49-F238E27FC236}">
                <a16:creationId xmlns:a16="http://schemas.microsoft.com/office/drawing/2014/main" id="{4B7B6464-9136-1D2A-2657-EEFE7A069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72" y="1111201"/>
            <a:ext cx="3474738" cy="3474738"/>
          </a:xfrm>
          <a:prstGeom prst="rect">
            <a:avLst/>
          </a:prstGeom>
        </p:spPr>
      </p:pic>
      <p:pic>
        <p:nvPicPr>
          <p:cNvPr id="18" name="Picture 17" descr="A graph with a green line&#10;&#10;Description automatically generated with low confidence">
            <a:extLst>
              <a:ext uri="{FF2B5EF4-FFF2-40B4-BE49-F238E27FC236}">
                <a16:creationId xmlns:a16="http://schemas.microsoft.com/office/drawing/2014/main" id="{E216E7F2-64C0-785F-C8CF-8DF8ED3B3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32" y="1111201"/>
            <a:ext cx="3412561" cy="3412561"/>
          </a:xfrm>
          <a:prstGeom prst="rect">
            <a:avLst/>
          </a:prstGeom>
        </p:spPr>
      </p:pic>
      <p:sp>
        <p:nvSpPr>
          <p:cNvPr id="7" name="Tittel 6" descr="Title field">
            <a:extLst>
              <a:ext uri="{FF2B5EF4-FFF2-40B4-BE49-F238E27FC236}">
                <a16:creationId xmlns:a16="http://schemas.microsoft.com/office/drawing/2014/main" id="{2DD738CD-B15E-8D45-B944-967A326B83F6}"/>
              </a:ext>
            </a:extLst>
          </p:cNvPr>
          <p:cNvSpPr>
            <a:spLocks noGrp="1"/>
          </p:cNvSpPr>
          <p:nvPr>
            <p:ph type="title"/>
          </p:nvPr>
        </p:nvSpPr>
        <p:spPr>
          <a:xfrm>
            <a:off x="293400" y="285750"/>
            <a:ext cx="3452611" cy="312885"/>
          </a:xfrm>
        </p:spPr>
        <p:txBody>
          <a:bodyPr/>
          <a:lstStyle/>
          <a:p>
            <a:r>
              <a:rPr lang="en-GB" sz="1600"/>
              <a:t>MRI results: Continuation…</a:t>
            </a:r>
          </a:p>
        </p:txBody>
      </p:sp>
      <p:sp>
        <p:nvSpPr>
          <p:cNvPr id="8" name="Plassholder for innhold 7" descr="Text field">
            <a:extLst>
              <a:ext uri="{FF2B5EF4-FFF2-40B4-BE49-F238E27FC236}">
                <a16:creationId xmlns:a16="http://schemas.microsoft.com/office/drawing/2014/main" id="{F920298D-73A7-824D-AD84-6E19D98D2B6C}"/>
              </a:ext>
            </a:extLst>
          </p:cNvPr>
          <p:cNvSpPr>
            <a:spLocks noGrp="1"/>
          </p:cNvSpPr>
          <p:nvPr>
            <p:ph idx="1"/>
          </p:nvPr>
        </p:nvSpPr>
        <p:spPr>
          <a:xfrm>
            <a:off x="293400" y="666750"/>
            <a:ext cx="8545800" cy="4419600"/>
          </a:xfrm>
        </p:spPr>
        <p:txBody>
          <a:bodyPr>
            <a:normAutofit/>
          </a:bodyPr>
          <a:lstStyle/>
          <a:p>
            <a:pPr marL="0" indent="0">
              <a:buNone/>
            </a:pPr>
            <a:r>
              <a:rPr lang="en-GB" sz="1000" dirty="0"/>
              <a:t>Biomass signal increased in area over time.</a:t>
            </a:r>
          </a:p>
          <a:p>
            <a:pPr marL="0" indent="0">
              <a:buNone/>
            </a:pPr>
            <a:r>
              <a:rPr lang="en-GB" sz="1000" dirty="0"/>
              <a:t>This coincided with an equivalent reduction of the volume occupied by hydrogen </a:t>
            </a:r>
          </a:p>
          <a:p>
            <a:pPr marL="0" indent="0">
              <a:buNone/>
            </a:pPr>
            <a:endParaRPr lang="en-GB" sz="2400" dirty="0"/>
          </a:p>
          <a:p>
            <a:pPr marL="0" indent="0">
              <a:buNone/>
            </a:pPr>
            <a:endParaRPr lang="en-GB" sz="1400" dirty="0"/>
          </a:p>
        </p:txBody>
      </p:sp>
      <p:sp>
        <p:nvSpPr>
          <p:cNvPr id="12" name="Slide Number Placeholder 11">
            <a:extLst>
              <a:ext uri="{FF2B5EF4-FFF2-40B4-BE49-F238E27FC236}">
                <a16:creationId xmlns:a16="http://schemas.microsoft.com/office/drawing/2014/main" id="{866B8F0F-B0CC-A752-E1E8-4B4618D3C4EA}"/>
              </a:ext>
            </a:extLst>
          </p:cNvPr>
          <p:cNvSpPr>
            <a:spLocks noGrp="1"/>
          </p:cNvSpPr>
          <p:nvPr>
            <p:ph type="sldNum" sz="quarter" idx="12"/>
          </p:nvPr>
        </p:nvSpPr>
        <p:spPr>
          <a:xfrm>
            <a:off x="47794" y="4950110"/>
            <a:ext cx="709342" cy="162018"/>
          </a:xfrm>
        </p:spPr>
        <p:txBody>
          <a:bodyPr/>
          <a:lstStyle/>
          <a:p>
            <a:r>
              <a:rPr lang="nb-NO"/>
              <a:t>Page </a:t>
            </a:r>
            <a:fld id="{06C54713-27B5-4268-B680-29C9FB350413}" type="slidenum">
              <a:rPr lang="nb-NO" smtClean="0"/>
              <a:pPr/>
              <a:t>9</a:t>
            </a:fld>
            <a:endParaRPr lang="nb-NO"/>
          </a:p>
        </p:txBody>
      </p:sp>
      <p:sp>
        <p:nvSpPr>
          <p:cNvPr id="3" name="Plassholder for bunntekst 4" descr="Unit/affiliation">
            <a:extLst>
              <a:ext uri="{FF2B5EF4-FFF2-40B4-BE49-F238E27FC236}">
                <a16:creationId xmlns:a16="http://schemas.microsoft.com/office/drawing/2014/main" id="{8BD4C08B-D17D-C23D-19E7-3625CBC9B0FA}"/>
              </a:ext>
            </a:extLst>
          </p:cNvPr>
          <p:cNvSpPr>
            <a:spLocks noGrp="1"/>
          </p:cNvSpPr>
          <p:nvPr>
            <p:ph type="ftr" sz="quarter" idx="11"/>
          </p:nvPr>
        </p:nvSpPr>
        <p:spPr>
          <a:xfrm>
            <a:off x="6400800" y="285750"/>
            <a:ext cx="2449800" cy="232800"/>
          </a:xfrm>
        </p:spPr>
        <p:txBody>
          <a:bodyPr lIns="0" tIns="0" rIns="0" bIns="0"/>
          <a:lstStyle/>
          <a:p>
            <a:r>
              <a:rPr lang="nb-NO">
                <a:solidFill>
                  <a:schemeClr val="bg2">
                    <a:lumMod val="90000"/>
                  </a:schemeClr>
                </a:solidFill>
              </a:rPr>
              <a:t>IFT- Universitet I Bergen </a:t>
            </a:r>
          </a:p>
        </p:txBody>
      </p:sp>
      <p:sp>
        <p:nvSpPr>
          <p:cNvPr id="2" name="Rectangle 1">
            <a:extLst>
              <a:ext uri="{FF2B5EF4-FFF2-40B4-BE49-F238E27FC236}">
                <a16:creationId xmlns:a16="http://schemas.microsoft.com/office/drawing/2014/main" id="{68170C0F-BC23-9BCA-5ECC-2F9D7120C374}"/>
              </a:ext>
            </a:extLst>
          </p:cNvPr>
          <p:cNvSpPr/>
          <p:nvPr/>
        </p:nvSpPr>
        <p:spPr>
          <a:xfrm>
            <a:off x="552549" y="4782548"/>
            <a:ext cx="7073151" cy="229739"/>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dirty="0">
                <a:solidFill>
                  <a:schemeClr val="tx1"/>
                </a:solidFill>
              </a:rPr>
              <a:t>Fig.7 </a:t>
            </a:r>
            <a:r>
              <a:rPr lang="nb-NO" sz="900" b="1" dirty="0" err="1">
                <a:solidFill>
                  <a:schemeClr val="tx1"/>
                </a:solidFill>
              </a:rPr>
              <a:t>B</a:t>
            </a:r>
            <a:r>
              <a:rPr lang="nb-NO" sz="900" dirty="0" err="1">
                <a:solidFill>
                  <a:schemeClr val="tx1"/>
                </a:solidFill>
              </a:rPr>
              <a:t>iomass</a:t>
            </a:r>
            <a:r>
              <a:rPr lang="nb-NO" sz="900" dirty="0">
                <a:solidFill>
                  <a:schemeClr val="tx1"/>
                </a:solidFill>
              </a:rPr>
              <a:t> </a:t>
            </a:r>
            <a:r>
              <a:rPr lang="nb-NO" sz="900" dirty="0" err="1">
                <a:solidFill>
                  <a:schemeClr val="tx1"/>
                </a:solidFill>
              </a:rPr>
              <a:t>accumulation</a:t>
            </a:r>
            <a:r>
              <a:rPr lang="nb-NO" sz="900" dirty="0">
                <a:solidFill>
                  <a:schemeClr val="tx1"/>
                </a:solidFill>
              </a:rPr>
              <a:t> (</a:t>
            </a:r>
            <a:r>
              <a:rPr lang="nb-NO" sz="900" dirty="0" err="1">
                <a:solidFill>
                  <a:schemeClr val="tx1"/>
                </a:solidFill>
              </a:rPr>
              <a:t>bacteria</a:t>
            </a:r>
            <a:r>
              <a:rPr lang="nb-NO" sz="900" dirty="0">
                <a:solidFill>
                  <a:schemeClr val="tx1"/>
                </a:solidFill>
              </a:rPr>
              <a:t> </a:t>
            </a:r>
            <a:r>
              <a:rPr lang="nb-NO" sz="900" dirty="0" err="1">
                <a:solidFill>
                  <a:schemeClr val="tx1"/>
                </a:solidFill>
              </a:rPr>
              <a:t>growth</a:t>
            </a:r>
            <a:r>
              <a:rPr lang="nb-NO" sz="900" dirty="0">
                <a:solidFill>
                  <a:schemeClr val="tx1"/>
                </a:solidFill>
              </a:rPr>
              <a:t>) </a:t>
            </a:r>
            <a:r>
              <a:rPr lang="nb-NO" sz="900" dirty="0" err="1">
                <a:solidFill>
                  <a:schemeClr val="tx1"/>
                </a:solidFill>
              </a:rPr>
              <a:t>conciding</a:t>
            </a:r>
            <a:r>
              <a:rPr lang="nb-NO" sz="900" dirty="0">
                <a:solidFill>
                  <a:schemeClr val="tx1"/>
                </a:solidFill>
              </a:rPr>
              <a:t> </a:t>
            </a:r>
            <a:r>
              <a:rPr lang="nb-NO" sz="900" dirty="0" err="1">
                <a:solidFill>
                  <a:schemeClr val="tx1"/>
                </a:solidFill>
              </a:rPr>
              <a:t>with</a:t>
            </a:r>
            <a:r>
              <a:rPr lang="nb-NO" sz="900" dirty="0">
                <a:solidFill>
                  <a:schemeClr val="tx1"/>
                </a:solidFill>
              </a:rPr>
              <a:t> </a:t>
            </a:r>
            <a:r>
              <a:rPr lang="nb-NO" sz="900" dirty="0" err="1">
                <a:solidFill>
                  <a:schemeClr val="tx1"/>
                </a:solidFill>
              </a:rPr>
              <a:t>reduction</a:t>
            </a:r>
            <a:r>
              <a:rPr lang="nb-NO" sz="900" dirty="0">
                <a:solidFill>
                  <a:schemeClr val="tx1"/>
                </a:solidFill>
              </a:rPr>
              <a:t> in hydrogen </a:t>
            </a:r>
            <a:r>
              <a:rPr lang="nb-NO" sz="900" dirty="0" err="1">
                <a:solidFill>
                  <a:schemeClr val="tx1"/>
                </a:solidFill>
              </a:rPr>
              <a:t>production</a:t>
            </a:r>
            <a:endParaRPr lang="nb-NO" sz="900" dirty="0">
              <a:solidFill>
                <a:schemeClr val="tx1"/>
              </a:solidFill>
            </a:endParaRPr>
          </a:p>
        </p:txBody>
      </p:sp>
      <p:sp>
        <p:nvSpPr>
          <p:cNvPr id="10" name="Rectangle 9">
            <a:extLst>
              <a:ext uri="{FF2B5EF4-FFF2-40B4-BE49-F238E27FC236}">
                <a16:creationId xmlns:a16="http://schemas.microsoft.com/office/drawing/2014/main" id="{482970B4-C808-B84B-8475-D4C92B67C38F}"/>
              </a:ext>
            </a:extLst>
          </p:cNvPr>
          <p:cNvSpPr/>
          <p:nvPr/>
        </p:nvSpPr>
        <p:spPr>
          <a:xfrm>
            <a:off x="6215605" y="2634417"/>
            <a:ext cx="578136" cy="793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-0.31 %</a:t>
            </a:r>
          </a:p>
        </p:txBody>
      </p:sp>
      <p:sp>
        <p:nvSpPr>
          <p:cNvPr id="11" name="Rectangle 10">
            <a:extLst>
              <a:ext uri="{FF2B5EF4-FFF2-40B4-BE49-F238E27FC236}">
                <a16:creationId xmlns:a16="http://schemas.microsoft.com/office/drawing/2014/main" id="{9457218E-8CEA-7DF7-8D4E-DF1A62784425}"/>
              </a:ext>
            </a:extLst>
          </p:cNvPr>
          <p:cNvSpPr/>
          <p:nvPr/>
        </p:nvSpPr>
        <p:spPr>
          <a:xfrm>
            <a:off x="6943405" y="3621324"/>
            <a:ext cx="578136" cy="793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0.23%</a:t>
            </a:r>
          </a:p>
        </p:txBody>
      </p:sp>
      <p:sp>
        <p:nvSpPr>
          <p:cNvPr id="14" name="Rectangle 13">
            <a:extLst>
              <a:ext uri="{FF2B5EF4-FFF2-40B4-BE49-F238E27FC236}">
                <a16:creationId xmlns:a16="http://schemas.microsoft.com/office/drawing/2014/main" id="{EA58E886-3C98-6E1E-8CB0-CE2E48EBF2A7}"/>
              </a:ext>
            </a:extLst>
          </p:cNvPr>
          <p:cNvSpPr/>
          <p:nvPr/>
        </p:nvSpPr>
        <p:spPr>
          <a:xfrm>
            <a:off x="1867976" y="2532067"/>
            <a:ext cx="578136" cy="793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0.03%</a:t>
            </a:r>
          </a:p>
        </p:txBody>
      </p:sp>
      <p:cxnSp>
        <p:nvCxnSpPr>
          <p:cNvPr id="17" name="Straight Connector 16">
            <a:extLst>
              <a:ext uri="{FF2B5EF4-FFF2-40B4-BE49-F238E27FC236}">
                <a16:creationId xmlns:a16="http://schemas.microsoft.com/office/drawing/2014/main" id="{7AC1B491-134A-64D8-F218-78583AA5D6E9}"/>
              </a:ext>
            </a:extLst>
          </p:cNvPr>
          <p:cNvCxnSpPr>
            <a:cxnSpLocks/>
          </p:cNvCxnSpPr>
          <p:nvPr/>
        </p:nvCxnSpPr>
        <p:spPr>
          <a:xfrm flipV="1">
            <a:off x="1193796" y="1679452"/>
            <a:ext cx="1726137" cy="2090394"/>
          </a:xfrm>
          <a:prstGeom prst="line">
            <a:avLst/>
          </a:prstGeom>
          <a:ln w="3175">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579936"/>
      </p:ext>
    </p:extLst>
  </p:cSld>
  <p:clrMapOvr>
    <a:masterClrMapping/>
  </p:clrMapOvr>
</p:sld>
</file>

<file path=ppt/theme/theme1.xml><?xml version="1.0" encoding="utf-8"?>
<a:theme xmlns:a="http://schemas.openxmlformats.org/drawingml/2006/main" name="UiB template">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9 engelsk" id="{D433C0EC-F562-E640-B681-B695B530B379}" vid="{47DB06FE-C62F-0143-895A-E4E6975A16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CB35EE0607AB4599D90E9CAB2B0041" ma:contentTypeVersion="2" ma:contentTypeDescription="Opprett et nytt dokument." ma:contentTypeScope="" ma:versionID="1d72665b9eac2165ae3d5c95bbbda470">
  <xsd:schema xmlns:xsd="http://www.w3.org/2001/XMLSchema" xmlns:xs="http://www.w3.org/2001/XMLSchema" xmlns:p="http://schemas.microsoft.com/office/2006/metadata/properties" xmlns:ns2="de91e3f8-883b-4e6b-a903-7d79585d2ace" targetNamespace="http://schemas.microsoft.com/office/2006/metadata/properties" ma:root="true" ma:fieldsID="42c801a4fdabf6c31397da784f3ab91e" ns2:_="">
    <xsd:import namespace="de91e3f8-883b-4e6b-a903-7d79585d2ac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1e3f8-883b-4e6b-a903-7d79585d2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D405E-5EC3-4EED-B76E-975C1E80D3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A6FE26-1699-4AC3-8F90-11C4D7CF7CF5}">
  <ds:schemaRefs>
    <ds:schemaRef ds:uri="de91e3f8-883b-4e6b-a903-7d79585d2a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64B840-475C-40F5-BF9F-79C89396B4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544</TotalTime>
  <Words>1189</Words>
  <Application>Microsoft Office PowerPoint</Application>
  <PresentationFormat>On-screen Show (16:9)</PresentationFormat>
  <Paragraphs>204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Times New Roman</vt:lpstr>
      <vt:lpstr>Wingdings</vt:lpstr>
      <vt:lpstr>UiB template</vt:lpstr>
      <vt:lpstr>In-situ visualization of microbial hydrogen consumption and growth in a porous medium using high-resolution PET-MRI </vt:lpstr>
      <vt:lpstr>Presentation outline </vt:lpstr>
      <vt:lpstr>Porous media for energy transition  </vt:lpstr>
      <vt:lpstr>MRI PET functionality</vt:lpstr>
      <vt:lpstr>Experiment methodology</vt:lpstr>
      <vt:lpstr>MRI results: Explicit phases</vt:lpstr>
      <vt:lpstr>MRI results: Biomass accumulation</vt:lpstr>
      <vt:lpstr>MRI results: Continuation…</vt:lpstr>
      <vt:lpstr>MRI results: Continuation…</vt:lpstr>
      <vt:lpstr>Biomass migration/redistribution</vt:lpstr>
      <vt:lpstr>PET- Effect of biomass on fluid flow</vt:lpstr>
      <vt:lpstr>PET- Tracer absorption/accumulation</vt:lpstr>
      <vt:lpstr>Preliminary conclusion</vt:lpstr>
      <vt:lpstr>Last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first page</dc:title>
  <dc:creator>Raymond</dc:creator>
  <cp:lastModifiedBy>Raymond Mushabe</cp:lastModifiedBy>
  <cp:revision>8</cp:revision>
  <dcterms:created xsi:type="dcterms:W3CDTF">2022-10-19T09:45:23Z</dcterms:created>
  <dcterms:modified xsi:type="dcterms:W3CDTF">2023-05-19T12:26:52Z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0x01010066CB35EE0607AB4599D90E9CAB2B0041</vt:lpwstr>
  </property>
</Properties>
</file>