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9" r:id="rId4"/>
    <p:sldId id="274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164"/>
    <a:srgbClr val="0000FF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6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4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C13671-587E-4136-93A8-ED45EF14127E}" type="datetimeFigureOut">
              <a:rPr lang="en-GB" smtClean="0"/>
              <a:t>07/05/2019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2B1501-A758-4C5A-BAEB-7577F7E991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3966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2B51-882A-4F9A-85F5-BC3047F7439B}" type="datetime1">
              <a:rPr lang="en-US" smtClean="0"/>
              <a:t>5/7/19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0659E-708F-4EFB-AE27-47B81B98D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136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A9A9-72ED-4A63-9B68-46E30B163C0E}" type="datetime1">
              <a:rPr lang="en-US" smtClean="0"/>
              <a:t>5/7/19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0659E-708F-4EFB-AE27-47B81B98D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546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53F0C-0895-4C55-9D7B-355BE15900FA}" type="datetime1">
              <a:rPr lang="en-US" smtClean="0"/>
              <a:t>5/7/19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0659E-708F-4EFB-AE27-47B81B98D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197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AEEC4-DF9B-4ACB-8D7E-1FDCD48AFFDF}" type="datetime1">
              <a:rPr lang="en-US" smtClean="0"/>
              <a:t>5/7/19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0659E-708F-4EFB-AE27-47B81B98D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155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9C4CF-C3B8-4F88-9794-5785D6E43CE0}" type="datetime1">
              <a:rPr lang="en-US" smtClean="0"/>
              <a:t>5/7/19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0659E-708F-4EFB-AE27-47B81B98D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050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DE54C-7309-41AA-9051-DFC08F3C4D10}" type="datetime1">
              <a:rPr lang="en-US" smtClean="0"/>
              <a:t>5/7/19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0659E-708F-4EFB-AE27-47B81B98D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829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2D18C-61BC-4E84-AA00-8C90387CA3EA}" type="datetime1">
              <a:rPr lang="en-US" smtClean="0"/>
              <a:t>5/7/19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0659E-708F-4EFB-AE27-47B81B98D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47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86FDD-D1CE-4915-AAF1-9AF96E7226DB}" type="datetime1">
              <a:rPr lang="en-US" smtClean="0"/>
              <a:t>5/7/19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0659E-708F-4EFB-AE27-47B81B98D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739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4B37F-4362-492D-BDAD-66E21EBF75B5}" type="datetime1">
              <a:rPr lang="en-US" smtClean="0"/>
              <a:t>5/7/19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0659E-708F-4EFB-AE27-47B81B98D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252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A834-258F-49C9-997E-871BE9C6A308}" type="datetime1">
              <a:rPr lang="en-US" smtClean="0"/>
              <a:t>5/7/19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0659E-708F-4EFB-AE27-47B81B98D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635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21CEC-B2B7-4A93-A37F-9BA645045682}" type="datetime1">
              <a:rPr lang="en-US" smtClean="0"/>
              <a:t>5/7/19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0659E-708F-4EFB-AE27-47B81B98D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14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91C89-82AD-4958-BA3B-3630C5373658}" type="datetime1">
              <a:rPr lang="en-US" smtClean="0"/>
              <a:t>5/7/19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0659E-708F-4EFB-AE27-47B81B98D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9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F6CA20B-286E-4B29-B219-33C86E27343A}"/>
              </a:ext>
            </a:extLst>
          </p:cNvPr>
          <p:cNvSpPr txBox="1"/>
          <p:nvPr/>
        </p:nvSpPr>
        <p:spPr>
          <a:xfrm>
            <a:off x="604811" y="831967"/>
            <a:ext cx="7896225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0021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Horizontal pore velocity profiles as related to near-surface wind speed and porous medium gas permeability</a:t>
            </a:r>
          </a:p>
          <a:p>
            <a:pPr algn="ctr"/>
            <a:endParaRPr lang="en-US" sz="2800" dirty="0">
              <a:solidFill>
                <a:srgbClr val="0021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dirty="0">
                <a:solidFill>
                  <a:srgbClr val="0021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Tjalfe G. Poulsen</a:t>
            </a:r>
            <a:endParaRPr lang="en-US" sz="2000" dirty="0">
              <a:solidFill>
                <a:srgbClr val="0021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000" dirty="0">
                <a:solidFill>
                  <a:srgbClr val="0021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Senior Scientist </a:t>
            </a:r>
          </a:p>
          <a:p>
            <a:pPr algn="ctr"/>
            <a:r>
              <a:rPr lang="en-US" sz="2000" dirty="0">
                <a:solidFill>
                  <a:srgbClr val="0021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Guangdong Technion Israel Institute of Technology, China</a:t>
            </a:r>
          </a:p>
          <a:p>
            <a:pPr algn="ctr"/>
            <a:endParaRPr lang="en-US" sz="2000" dirty="0">
              <a:solidFill>
                <a:srgbClr val="0021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000" dirty="0">
              <a:solidFill>
                <a:srgbClr val="0021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Poster no. 51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6478990-491A-429D-BD26-8A6FDA573F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660" y="5609012"/>
            <a:ext cx="1000901" cy="1051174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AC901F4-D9DA-409B-A996-E875D5AC3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0659E-708F-4EFB-AE27-47B81B98D28C}" type="slidenum">
              <a:rPr lang="en-US" smtClean="0"/>
              <a:t>1</a:t>
            </a:fld>
            <a:r>
              <a:rPr lang="en-US" dirty="0"/>
              <a:t>/17</a:t>
            </a:r>
          </a:p>
        </p:txBody>
      </p:sp>
    </p:spTree>
    <p:extLst>
      <p:ext uri="{BB962C8B-B14F-4D97-AF65-F5344CB8AC3E}">
        <p14:creationId xmlns:p14="http://schemas.microsoft.com/office/powerpoint/2010/main" val="1470538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6478990-491A-429D-BD26-8A6FDA573F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883" y="5655967"/>
            <a:ext cx="1000901" cy="1051174"/>
          </a:xfrm>
          <a:prstGeom prst="rect">
            <a:avLst/>
          </a:prstGeom>
        </p:spPr>
      </p:pic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6A83D5B7-9FBF-4A16-BDA9-CD346886341C}"/>
              </a:ext>
            </a:extLst>
          </p:cNvPr>
          <p:cNvCxnSpPr/>
          <p:nvPr/>
        </p:nvCxnSpPr>
        <p:spPr>
          <a:xfrm>
            <a:off x="933804" y="1199626"/>
            <a:ext cx="7136405" cy="0"/>
          </a:xfrm>
          <a:prstGeom prst="line">
            <a:avLst/>
          </a:prstGeom>
          <a:ln w="22225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>
            <a:extLst>
              <a:ext uri="{FF2B5EF4-FFF2-40B4-BE49-F238E27FC236}">
                <a16:creationId xmlns:a16="http://schemas.microsoft.com/office/drawing/2014/main" id="{4B69A5A6-3C08-4A17-B840-29D5D835C5D7}"/>
              </a:ext>
            </a:extLst>
          </p:cNvPr>
          <p:cNvSpPr txBox="1"/>
          <p:nvPr/>
        </p:nvSpPr>
        <p:spPr>
          <a:xfrm>
            <a:off x="847187" y="806756"/>
            <a:ext cx="56904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21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</a:p>
        </p:txBody>
      </p:sp>
      <p:grpSp>
        <p:nvGrpSpPr>
          <p:cNvPr id="92" name="Group 91">
            <a:extLst>
              <a:ext uri="{FF2B5EF4-FFF2-40B4-BE49-F238E27FC236}">
                <a16:creationId xmlns:a16="http://schemas.microsoft.com/office/drawing/2014/main" id="{77461029-97C2-46BA-9074-20FCB616AF09}"/>
              </a:ext>
            </a:extLst>
          </p:cNvPr>
          <p:cNvGrpSpPr/>
          <p:nvPr/>
        </p:nvGrpSpPr>
        <p:grpSpPr>
          <a:xfrm>
            <a:off x="888520" y="1940943"/>
            <a:ext cx="4796288" cy="4011283"/>
            <a:chOff x="2080101" y="13561459"/>
            <a:chExt cx="9105241" cy="6773070"/>
          </a:xfrm>
        </p:grpSpPr>
        <p:cxnSp>
          <p:nvCxnSpPr>
            <p:cNvPr id="103" name="Straight Arrow Connector 102">
              <a:extLst>
                <a:ext uri="{FF2B5EF4-FFF2-40B4-BE49-F238E27FC236}">
                  <a16:creationId xmlns:a16="http://schemas.microsoft.com/office/drawing/2014/main" id="{035D7C7E-7830-4A23-B20A-21B622F2EFAC}"/>
                </a:ext>
              </a:extLst>
            </p:cNvPr>
            <p:cNvCxnSpPr/>
            <p:nvPr/>
          </p:nvCxnSpPr>
          <p:spPr>
            <a:xfrm>
              <a:off x="3006744" y="14512756"/>
              <a:ext cx="4635803" cy="0"/>
            </a:xfrm>
            <a:prstGeom prst="straightConnector1">
              <a:avLst/>
            </a:prstGeom>
            <a:ln w="38100">
              <a:solidFill>
                <a:srgbClr val="00206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4" name="Group 103">
              <a:extLst>
                <a:ext uri="{FF2B5EF4-FFF2-40B4-BE49-F238E27FC236}">
                  <a16:creationId xmlns:a16="http://schemas.microsoft.com/office/drawing/2014/main" id="{C150F14D-6973-4349-8E3F-170DA762F8DB}"/>
                </a:ext>
              </a:extLst>
            </p:cNvPr>
            <p:cNvGrpSpPr/>
            <p:nvPr/>
          </p:nvGrpSpPr>
          <p:grpSpPr>
            <a:xfrm>
              <a:off x="2080101" y="13561459"/>
              <a:ext cx="9105241" cy="6773070"/>
              <a:chOff x="2123644" y="14374244"/>
              <a:chExt cx="9105241" cy="6773070"/>
            </a:xfrm>
          </p:grpSpPr>
          <p:sp>
            <p:nvSpPr>
              <p:cNvPr id="105" name="Rectangle 104">
                <a:extLst>
                  <a:ext uri="{FF2B5EF4-FFF2-40B4-BE49-F238E27FC236}">
                    <a16:creationId xmlns:a16="http://schemas.microsoft.com/office/drawing/2014/main" id="{0C26AADD-8996-4E90-92E6-09002A0D84E1}"/>
                  </a:ext>
                </a:extLst>
              </p:cNvPr>
              <p:cNvSpPr/>
              <p:nvPr/>
            </p:nvSpPr>
            <p:spPr>
              <a:xfrm>
                <a:off x="2837682" y="18337936"/>
                <a:ext cx="7467067" cy="2809378"/>
              </a:xfrm>
              <a:prstGeom prst="rect">
                <a:avLst/>
              </a:prstGeom>
              <a:pattFill prst="lgConfetti">
                <a:fgClr>
                  <a:schemeClr val="bg1">
                    <a:lumMod val="65000"/>
                  </a:schemeClr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 sz="1400"/>
              </a:p>
            </p:txBody>
          </p:sp>
          <p:sp>
            <p:nvSpPr>
              <p:cNvPr id="106" name="Freeform: Shape 105">
                <a:extLst>
                  <a:ext uri="{FF2B5EF4-FFF2-40B4-BE49-F238E27FC236}">
                    <a16:creationId xmlns:a16="http://schemas.microsoft.com/office/drawing/2014/main" id="{1E1AC589-B995-4261-B629-B34DCBC039FF}"/>
                  </a:ext>
                </a:extLst>
              </p:cNvPr>
              <p:cNvSpPr/>
              <p:nvPr/>
            </p:nvSpPr>
            <p:spPr>
              <a:xfrm>
                <a:off x="3606819" y="15051815"/>
                <a:ext cx="4105515" cy="5712232"/>
              </a:xfrm>
              <a:custGeom>
                <a:avLst/>
                <a:gdLst>
                  <a:gd name="connsiteX0" fmla="*/ 2582686 w 2582686"/>
                  <a:gd name="connsiteY0" fmla="*/ 0 h 4191000"/>
                  <a:gd name="connsiteX1" fmla="*/ 2544586 w 2582686"/>
                  <a:gd name="connsiteY1" fmla="*/ 409575 h 4191000"/>
                  <a:gd name="connsiteX2" fmla="*/ 2458861 w 2582686"/>
                  <a:gd name="connsiteY2" fmla="*/ 800100 h 4191000"/>
                  <a:gd name="connsiteX3" fmla="*/ 2325511 w 2582686"/>
                  <a:gd name="connsiteY3" fmla="*/ 1190625 h 4191000"/>
                  <a:gd name="connsiteX4" fmla="*/ 2192161 w 2582686"/>
                  <a:gd name="connsiteY4" fmla="*/ 1447800 h 4191000"/>
                  <a:gd name="connsiteX5" fmla="*/ 2049286 w 2582686"/>
                  <a:gd name="connsiteY5" fmla="*/ 1685925 h 4191000"/>
                  <a:gd name="connsiteX6" fmla="*/ 1811161 w 2582686"/>
                  <a:gd name="connsiteY6" fmla="*/ 1981200 h 4191000"/>
                  <a:gd name="connsiteX7" fmla="*/ 1677811 w 2582686"/>
                  <a:gd name="connsiteY7" fmla="*/ 2133600 h 4191000"/>
                  <a:gd name="connsiteX8" fmla="*/ 1506361 w 2582686"/>
                  <a:gd name="connsiteY8" fmla="*/ 2286000 h 4191000"/>
                  <a:gd name="connsiteX9" fmla="*/ 1411111 w 2582686"/>
                  <a:gd name="connsiteY9" fmla="*/ 2371725 h 4191000"/>
                  <a:gd name="connsiteX10" fmla="*/ 1277761 w 2582686"/>
                  <a:gd name="connsiteY10" fmla="*/ 2457450 h 4191000"/>
                  <a:gd name="connsiteX11" fmla="*/ 1096786 w 2582686"/>
                  <a:gd name="connsiteY11" fmla="*/ 2571750 h 4191000"/>
                  <a:gd name="connsiteX12" fmla="*/ 934861 w 2582686"/>
                  <a:gd name="connsiteY12" fmla="*/ 2647950 h 4191000"/>
                  <a:gd name="connsiteX13" fmla="*/ 734836 w 2582686"/>
                  <a:gd name="connsiteY13" fmla="*/ 2733675 h 4191000"/>
                  <a:gd name="connsiteX14" fmla="*/ 553861 w 2582686"/>
                  <a:gd name="connsiteY14" fmla="*/ 2790825 h 4191000"/>
                  <a:gd name="connsiteX15" fmla="*/ 410986 w 2582686"/>
                  <a:gd name="connsiteY15" fmla="*/ 2828925 h 4191000"/>
                  <a:gd name="connsiteX16" fmla="*/ 325261 w 2582686"/>
                  <a:gd name="connsiteY16" fmla="*/ 2876550 h 4191000"/>
                  <a:gd name="connsiteX17" fmla="*/ 277636 w 2582686"/>
                  <a:gd name="connsiteY17" fmla="*/ 2914650 h 4191000"/>
                  <a:gd name="connsiteX18" fmla="*/ 172861 w 2582686"/>
                  <a:gd name="connsiteY18" fmla="*/ 2981325 h 4191000"/>
                  <a:gd name="connsiteX19" fmla="*/ 115711 w 2582686"/>
                  <a:gd name="connsiteY19" fmla="*/ 3048000 h 4191000"/>
                  <a:gd name="connsiteX20" fmla="*/ 58561 w 2582686"/>
                  <a:gd name="connsiteY20" fmla="*/ 3133725 h 4191000"/>
                  <a:gd name="connsiteX21" fmla="*/ 20461 w 2582686"/>
                  <a:gd name="connsiteY21" fmla="*/ 3219450 h 4191000"/>
                  <a:gd name="connsiteX22" fmla="*/ 1411 w 2582686"/>
                  <a:gd name="connsiteY22" fmla="*/ 3409950 h 4191000"/>
                  <a:gd name="connsiteX23" fmla="*/ 1411 w 2582686"/>
                  <a:gd name="connsiteY23" fmla="*/ 4029075 h 4191000"/>
                  <a:gd name="connsiteX24" fmla="*/ 1411 w 2582686"/>
                  <a:gd name="connsiteY24" fmla="*/ 4191000 h 4191000"/>
                  <a:gd name="connsiteX0" fmla="*/ 2582686 w 2582686"/>
                  <a:gd name="connsiteY0" fmla="*/ 0 h 4191000"/>
                  <a:gd name="connsiteX1" fmla="*/ 2544586 w 2582686"/>
                  <a:gd name="connsiteY1" fmla="*/ 409575 h 4191000"/>
                  <a:gd name="connsiteX2" fmla="*/ 2458861 w 2582686"/>
                  <a:gd name="connsiteY2" fmla="*/ 800100 h 4191000"/>
                  <a:gd name="connsiteX3" fmla="*/ 2325511 w 2582686"/>
                  <a:gd name="connsiteY3" fmla="*/ 1190625 h 4191000"/>
                  <a:gd name="connsiteX4" fmla="*/ 2192161 w 2582686"/>
                  <a:gd name="connsiteY4" fmla="*/ 1447800 h 4191000"/>
                  <a:gd name="connsiteX5" fmla="*/ 2049286 w 2582686"/>
                  <a:gd name="connsiteY5" fmla="*/ 1685925 h 4191000"/>
                  <a:gd name="connsiteX6" fmla="*/ 1811161 w 2582686"/>
                  <a:gd name="connsiteY6" fmla="*/ 1981200 h 4191000"/>
                  <a:gd name="connsiteX7" fmla="*/ 1677811 w 2582686"/>
                  <a:gd name="connsiteY7" fmla="*/ 2133600 h 4191000"/>
                  <a:gd name="connsiteX8" fmla="*/ 1506361 w 2582686"/>
                  <a:gd name="connsiteY8" fmla="*/ 2286000 h 4191000"/>
                  <a:gd name="connsiteX9" fmla="*/ 1411111 w 2582686"/>
                  <a:gd name="connsiteY9" fmla="*/ 2371725 h 4191000"/>
                  <a:gd name="connsiteX10" fmla="*/ 1277761 w 2582686"/>
                  <a:gd name="connsiteY10" fmla="*/ 2457450 h 4191000"/>
                  <a:gd name="connsiteX11" fmla="*/ 1096786 w 2582686"/>
                  <a:gd name="connsiteY11" fmla="*/ 2571750 h 4191000"/>
                  <a:gd name="connsiteX12" fmla="*/ 934861 w 2582686"/>
                  <a:gd name="connsiteY12" fmla="*/ 2647950 h 4191000"/>
                  <a:gd name="connsiteX13" fmla="*/ 734836 w 2582686"/>
                  <a:gd name="connsiteY13" fmla="*/ 2733675 h 4191000"/>
                  <a:gd name="connsiteX14" fmla="*/ 553861 w 2582686"/>
                  <a:gd name="connsiteY14" fmla="*/ 2790825 h 4191000"/>
                  <a:gd name="connsiteX15" fmla="*/ 410986 w 2582686"/>
                  <a:gd name="connsiteY15" fmla="*/ 2828925 h 4191000"/>
                  <a:gd name="connsiteX16" fmla="*/ 277636 w 2582686"/>
                  <a:gd name="connsiteY16" fmla="*/ 2914650 h 4191000"/>
                  <a:gd name="connsiteX17" fmla="*/ 172861 w 2582686"/>
                  <a:gd name="connsiteY17" fmla="*/ 2981325 h 4191000"/>
                  <a:gd name="connsiteX18" fmla="*/ 115711 w 2582686"/>
                  <a:gd name="connsiteY18" fmla="*/ 3048000 h 4191000"/>
                  <a:gd name="connsiteX19" fmla="*/ 58561 w 2582686"/>
                  <a:gd name="connsiteY19" fmla="*/ 3133725 h 4191000"/>
                  <a:gd name="connsiteX20" fmla="*/ 20461 w 2582686"/>
                  <a:gd name="connsiteY20" fmla="*/ 3219450 h 4191000"/>
                  <a:gd name="connsiteX21" fmla="*/ 1411 w 2582686"/>
                  <a:gd name="connsiteY21" fmla="*/ 3409950 h 4191000"/>
                  <a:gd name="connsiteX22" fmla="*/ 1411 w 2582686"/>
                  <a:gd name="connsiteY22" fmla="*/ 4029075 h 4191000"/>
                  <a:gd name="connsiteX23" fmla="*/ 1411 w 2582686"/>
                  <a:gd name="connsiteY23" fmla="*/ 4191000 h 4191000"/>
                  <a:gd name="connsiteX0" fmla="*/ 2582686 w 2582686"/>
                  <a:gd name="connsiteY0" fmla="*/ 0 h 4191000"/>
                  <a:gd name="connsiteX1" fmla="*/ 2544586 w 2582686"/>
                  <a:gd name="connsiteY1" fmla="*/ 409575 h 4191000"/>
                  <a:gd name="connsiteX2" fmla="*/ 2458861 w 2582686"/>
                  <a:gd name="connsiteY2" fmla="*/ 800100 h 4191000"/>
                  <a:gd name="connsiteX3" fmla="*/ 2325511 w 2582686"/>
                  <a:gd name="connsiteY3" fmla="*/ 1190625 h 4191000"/>
                  <a:gd name="connsiteX4" fmla="*/ 2192161 w 2582686"/>
                  <a:gd name="connsiteY4" fmla="*/ 1447800 h 4191000"/>
                  <a:gd name="connsiteX5" fmla="*/ 2049286 w 2582686"/>
                  <a:gd name="connsiteY5" fmla="*/ 1685925 h 4191000"/>
                  <a:gd name="connsiteX6" fmla="*/ 1811161 w 2582686"/>
                  <a:gd name="connsiteY6" fmla="*/ 1981200 h 4191000"/>
                  <a:gd name="connsiteX7" fmla="*/ 1677811 w 2582686"/>
                  <a:gd name="connsiteY7" fmla="*/ 2133600 h 4191000"/>
                  <a:gd name="connsiteX8" fmla="*/ 1506361 w 2582686"/>
                  <a:gd name="connsiteY8" fmla="*/ 2286000 h 4191000"/>
                  <a:gd name="connsiteX9" fmla="*/ 1411111 w 2582686"/>
                  <a:gd name="connsiteY9" fmla="*/ 2371725 h 4191000"/>
                  <a:gd name="connsiteX10" fmla="*/ 1277761 w 2582686"/>
                  <a:gd name="connsiteY10" fmla="*/ 2457450 h 4191000"/>
                  <a:gd name="connsiteX11" fmla="*/ 1096786 w 2582686"/>
                  <a:gd name="connsiteY11" fmla="*/ 2571750 h 4191000"/>
                  <a:gd name="connsiteX12" fmla="*/ 934861 w 2582686"/>
                  <a:gd name="connsiteY12" fmla="*/ 2647950 h 4191000"/>
                  <a:gd name="connsiteX13" fmla="*/ 734836 w 2582686"/>
                  <a:gd name="connsiteY13" fmla="*/ 2733675 h 4191000"/>
                  <a:gd name="connsiteX14" fmla="*/ 553861 w 2582686"/>
                  <a:gd name="connsiteY14" fmla="*/ 2790825 h 4191000"/>
                  <a:gd name="connsiteX15" fmla="*/ 277636 w 2582686"/>
                  <a:gd name="connsiteY15" fmla="*/ 2914650 h 4191000"/>
                  <a:gd name="connsiteX16" fmla="*/ 172861 w 2582686"/>
                  <a:gd name="connsiteY16" fmla="*/ 2981325 h 4191000"/>
                  <a:gd name="connsiteX17" fmla="*/ 115711 w 2582686"/>
                  <a:gd name="connsiteY17" fmla="*/ 3048000 h 4191000"/>
                  <a:gd name="connsiteX18" fmla="*/ 58561 w 2582686"/>
                  <a:gd name="connsiteY18" fmla="*/ 3133725 h 4191000"/>
                  <a:gd name="connsiteX19" fmla="*/ 20461 w 2582686"/>
                  <a:gd name="connsiteY19" fmla="*/ 3219450 h 4191000"/>
                  <a:gd name="connsiteX20" fmla="*/ 1411 w 2582686"/>
                  <a:gd name="connsiteY20" fmla="*/ 3409950 h 4191000"/>
                  <a:gd name="connsiteX21" fmla="*/ 1411 w 2582686"/>
                  <a:gd name="connsiteY21" fmla="*/ 4029075 h 4191000"/>
                  <a:gd name="connsiteX22" fmla="*/ 1411 w 2582686"/>
                  <a:gd name="connsiteY22" fmla="*/ 4191000 h 4191000"/>
                  <a:gd name="connsiteX0" fmla="*/ 2582686 w 2582686"/>
                  <a:gd name="connsiteY0" fmla="*/ 0 h 4191000"/>
                  <a:gd name="connsiteX1" fmla="*/ 2544586 w 2582686"/>
                  <a:gd name="connsiteY1" fmla="*/ 409575 h 4191000"/>
                  <a:gd name="connsiteX2" fmla="*/ 2458861 w 2582686"/>
                  <a:gd name="connsiteY2" fmla="*/ 800100 h 4191000"/>
                  <a:gd name="connsiteX3" fmla="*/ 2325511 w 2582686"/>
                  <a:gd name="connsiteY3" fmla="*/ 1190625 h 4191000"/>
                  <a:gd name="connsiteX4" fmla="*/ 2192161 w 2582686"/>
                  <a:gd name="connsiteY4" fmla="*/ 1447800 h 4191000"/>
                  <a:gd name="connsiteX5" fmla="*/ 2049286 w 2582686"/>
                  <a:gd name="connsiteY5" fmla="*/ 1685925 h 4191000"/>
                  <a:gd name="connsiteX6" fmla="*/ 1811161 w 2582686"/>
                  <a:gd name="connsiteY6" fmla="*/ 1981200 h 4191000"/>
                  <a:gd name="connsiteX7" fmla="*/ 1677811 w 2582686"/>
                  <a:gd name="connsiteY7" fmla="*/ 2133600 h 4191000"/>
                  <a:gd name="connsiteX8" fmla="*/ 1506361 w 2582686"/>
                  <a:gd name="connsiteY8" fmla="*/ 2286000 h 4191000"/>
                  <a:gd name="connsiteX9" fmla="*/ 1411111 w 2582686"/>
                  <a:gd name="connsiteY9" fmla="*/ 2371725 h 4191000"/>
                  <a:gd name="connsiteX10" fmla="*/ 994909 w 2582686"/>
                  <a:gd name="connsiteY10" fmla="*/ 2510329 h 4191000"/>
                  <a:gd name="connsiteX11" fmla="*/ 1096786 w 2582686"/>
                  <a:gd name="connsiteY11" fmla="*/ 2571750 h 4191000"/>
                  <a:gd name="connsiteX12" fmla="*/ 934861 w 2582686"/>
                  <a:gd name="connsiteY12" fmla="*/ 2647950 h 4191000"/>
                  <a:gd name="connsiteX13" fmla="*/ 734836 w 2582686"/>
                  <a:gd name="connsiteY13" fmla="*/ 2733675 h 4191000"/>
                  <a:gd name="connsiteX14" fmla="*/ 553861 w 2582686"/>
                  <a:gd name="connsiteY14" fmla="*/ 2790825 h 4191000"/>
                  <a:gd name="connsiteX15" fmla="*/ 277636 w 2582686"/>
                  <a:gd name="connsiteY15" fmla="*/ 2914650 h 4191000"/>
                  <a:gd name="connsiteX16" fmla="*/ 172861 w 2582686"/>
                  <a:gd name="connsiteY16" fmla="*/ 2981325 h 4191000"/>
                  <a:gd name="connsiteX17" fmla="*/ 115711 w 2582686"/>
                  <a:gd name="connsiteY17" fmla="*/ 3048000 h 4191000"/>
                  <a:gd name="connsiteX18" fmla="*/ 58561 w 2582686"/>
                  <a:gd name="connsiteY18" fmla="*/ 3133725 h 4191000"/>
                  <a:gd name="connsiteX19" fmla="*/ 20461 w 2582686"/>
                  <a:gd name="connsiteY19" fmla="*/ 3219450 h 4191000"/>
                  <a:gd name="connsiteX20" fmla="*/ 1411 w 2582686"/>
                  <a:gd name="connsiteY20" fmla="*/ 3409950 h 4191000"/>
                  <a:gd name="connsiteX21" fmla="*/ 1411 w 2582686"/>
                  <a:gd name="connsiteY21" fmla="*/ 4029075 h 4191000"/>
                  <a:gd name="connsiteX22" fmla="*/ 1411 w 2582686"/>
                  <a:gd name="connsiteY22" fmla="*/ 4191000 h 4191000"/>
                  <a:gd name="connsiteX0" fmla="*/ 2582686 w 2582686"/>
                  <a:gd name="connsiteY0" fmla="*/ 0 h 4191000"/>
                  <a:gd name="connsiteX1" fmla="*/ 2544586 w 2582686"/>
                  <a:gd name="connsiteY1" fmla="*/ 409575 h 4191000"/>
                  <a:gd name="connsiteX2" fmla="*/ 2458861 w 2582686"/>
                  <a:gd name="connsiteY2" fmla="*/ 800100 h 4191000"/>
                  <a:gd name="connsiteX3" fmla="*/ 2325511 w 2582686"/>
                  <a:gd name="connsiteY3" fmla="*/ 1190625 h 4191000"/>
                  <a:gd name="connsiteX4" fmla="*/ 2192161 w 2582686"/>
                  <a:gd name="connsiteY4" fmla="*/ 1447800 h 4191000"/>
                  <a:gd name="connsiteX5" fmla="*/ 2049286 w 2582686"/>
                  <a:gd name="connsiteY5" fmla="*/ 1685925 h 4191000"/>
                  <a:gd name="connsiteX6" fmla="*/ 1811161 w 2582686"/>
                  <a:gd name="connsiteY6" fmla="*/ 1981200 h 4191000"/>
                  <a:gd name="connsiteX7" fmla="*/ 1677811 w 2582686"/>
                  <a:gd name="connsiteY7" fmla="*/ 2133600 h 4191000"/>
                  <a:gd name="connsiteX8" fmla="*/ 1506361 w 2582686"/>
                  <a:gd name="connsiteY8" fmla="*/ 2286000 h 4191000"/>
                  <a:gd name="connsiteX9" fmla="*/ 1411111 w 2582686"/>
                  <a:gd name="connsiteY9" fmla="*/ 2371725 h 4191000"/>
                  <a:gd name="connsiteX10" fmla="*/ 994909 w 2582686"/>
                  <a:gd name="connsiteY10" fmla="*/ 2510329 h 4191000"/>
                  <a:gd name="connsiteX11" fmla="*/ 934861 w 2582686"/>
                  <a:gd name="connsiteY11" fmla="*/ 2647950 h 4191000"/>
                  <a:gd name="connsiteX12" fmla="*/ 734836 w 2582686"/>
                  <a:gd name="connsiteY12" fmla="*/ 2733675 h 4191000"/>
                  <a:gd name="connsiteX13" fmla="*/ 553861 w 2582686"/>
                  <a:gd name="connsiteY13" fmla="*/ 2790825 h 4191000"/>
                  <a:gd name="connsiteX14" fmla="*/ 277636 w 2582686"/>
                  <a:gd name="connsiteY14" fmla="*/ 2914650 h 4191000"/>
                  <a:gd name="connsiteX15" fmla="*/ 172861 w 2582686"/>
                  <a:gd name="connsiteY15" fmla="*/ 2981325 h 4191000"/>
                  <a:gd name="connsiteX16" fmla="*/ 115711 w 2582686"/>
                  <a:gd name="connsiteY16" fmla="*/ 3048000 h 4191000"/>
                  <a:gd name="connsiteX17" fmla="*/ 58561 w 2582686"/>
                  <a:gd name="connsiteY17" fmla="*/ 3133725 h 4191000"/>
                  <a:gd name="connsiteX18" fmla="*/ 20461 w 2582686"/>
                  <a:gd name="connsiteY18" fmla="*/ 3219450 h 4191000"/>
                  <a:gd name="connsiteX19" fmla="*/ 1411 w 2582686"/>
                  <a:gd name="connsiteY19" fmla="*/ 3409950 h 4191000"/>
                  <a:gd name="connsiteX20" fmla="*/ 1411 w 2582686"/>
                  <a:gd name="connsiteY20" fmla="*/ 4029075 h 4191000"/>
                  <a:gd name="connsiteX21" fmla="*/ 1411 w 2582686"/>
                  <a:gd name="connsiteY21" fmla="*/ 4191000 h 4191000"/>
                  <a:gd name="connsiteX0" fmla="*/ 2582686 w 2582686"/>
                  <a:gd name="connsiteY0" fmla="*/ 0 h 4191000"/>
                  <a:gd name="connsiteX1" fmla="*/ 2544586 w 2582686"/>
                  <a:gd name="connsiteY1" fmla="*/ 409575 h 4191000"/>
                  <a:gd name="connsiteX2" fmla="*/ 2458861 w 2582686"/>
                  <a:gd name="connsiteY2" fmla="*/ 800100 h 4191000"/>
                  <a:gd name="connsiteX3" fmla="*/ 2325511 w 2582686"/>
                  <a:gd name="connsiteY3" fmla="*/ 1190625 h 4191000"/>
                  <a:gd name="connsiteX4" fmla="*/ 2192161 w 2582686"/>
                  <a:gd name="connsiteY4" fmla="*/ 1447800 h 4191000"/>
                  <a:gd name="connsiteX5" fmla="*/ 2049286 w 2582686"/>
                  <a:gd name="connsiteY5" fmla="*/ 1685925 h 4191000"/>
                  <a:gd name="connsiteX6" fmla="*/ 1811161 w 2582686"/>
                  <a:gd name="connsiteY6" fmla="*/ 1981200 h 4191000"/>
                  <a:gd name="connsiteX7" fmla="*/ 1677811 w 2582686"/>
                  <a:gd name="connsiteY7" fmla="*/ 2133600 h 4191000"/>
                  <a:gd name="connsiteX8" fmla="*/ 1506361 w 2582686"/>
                  <a:gd name="connsiteY8" fmla="*/ 2286000 h 4191000"/>
                  <a:gd name="connsiteX9" fmla="*/ 1411111 w 2582686"/>
                  <a:gd name="connsiteY9" fmla="*/ 2371725 h 4191000"/>
                  <a:gd name="connsiteX10" fmla="*/ 994909 w 2582686"/>
                  <a:gd name="connsiteY10" fmla="*/ 2510329 h 4191000"/>
                  <a:gd name="connsiteX11" fmla="*/ 600580 w 2582686"/>
                  <a:gd name="connsiteY11" fmla="*/ 2608292 h 4191000"/>
                  <a:gd name="connsiteX12" fmla="*/ 734836 w 2582686"/>
                  <a:gd name="connsiteY12" fmla="*/ 2733675 h 4191000"/>
                  <a:gd name="connsiteX13" fmla="*/ 553861 w 2582686"/>
                  <a:gd name="connsiteY13" fmla="*/ 2790825 h 4191000"/>
                  <a:gd name="connsiteX14" fmla="*/ 277636 w 2582686"/>
                  <a:gd name="connsiteY14" fmla="*/ 2914650 h 4191000"/>
                  <a:gd name="connsiteX15" fmla="*/ 172861 w 2582686"/>
                  <a:gd name="connsiteY15" fmla="*/ 2981325 h 4191000"/>
                  <a:gd name="connsiteX16" fmla="*/ 115711 w 2582686"/>
                  <a:gd name="connsiteY16" fmla="*/ 3048000 h 4191000"/>
                  <a:gd name="connsiteX17" fmla="*/ 58561 w 2582686"/>
                  <a:gd name="connsiteY17" fmla="*/ 3133725 h 4191000"/>
                  <a:gd name="connsiteX18" fmla="*/ 20461 w 2582686"/>
                  <a:gd name="connsiteY18" fmla="*/ 3219450 h 4191000"/>
                  <a:gd name="connsiteX19" fmla="*/ 1411 w 2582686"/>
                  <a:gd name="connsiteY19" fmla="*/ 3409950 h 4191000"/>
                  <a:gd name="connsiteX20" fmla="*/ 1411 w 2582686"/>
                  <a:gd name="connsiteY20" fmla="*/ 4029075 h 4191000"/>
                  <a:gd name="connsiteX21" fmla="*/ 1411 w 2582686"/>
                  <a:gd name="connsiteY21" fmla="*/ 4191000 h 4191000"/>
                  <a:gd name="connsiteX0" fmla="*/ 2582686 w 2582686"/>
                  <a:gd name="connsiteY0" fmla="*/ 0 h 4191000"/>
                  <a:gd name="connsiteX1" fmla="*/ 2544586 w 2582686"/>
                  <a:gd name="connsiteY1" fmla="*/ 409575 h 4191000"/>
                  <a:gd name="connsiteX2" fmla="*/ 2458861 w 2582686"/>
                  <a:gd name="connsiteY2" fmla="*/ 800100 h 4191000"/>
                  <a:gd name="connsiteX3" fmla="*/ 2325511 w 2582686"/>
                  <a:gd name="connsiteY3" fmla="*/ 1190625 h 4191000"/>
                  <a:gd name="connsiteX4" fmla="*/ 2192161 w 2582686"/>
                  <a:gd name="connsiteY4" fmla="*/ 1447800 h 4191000"/>
                  <a:gd name="connsiteX5" fmla="*/ 2049286 w 2582686"/>
                  <a:gd name="connsiteY5" fmla="*/ 1685925 h 4191000"/>
                  <a:gd name="connsiteX6" fmla="*/ 1811161 w 2582686"/>
                  <a:gd name="connsiteY6" fmla="*/ 1981200 h 4191000"/>
                  <a:gd name="connsiteX7" fmla="*/ 1677811 w 2582686"/>
                  <a:gd name="connsiteY7" fmla="*/ 2133600 h 4191000"/>
                  <a:gd name="connsiteX8" fmla="*/ 1506361 w 2582686"/>
                  <a:gd name="connsiteY8" fmla="*/ 2286000 h 4191000"/>
                  <a:gd name="connsiteX9" fmla="*/ 1411111 w 2582686"/>
                  <a:gd name="connsiteY9" fmla="*/ 2371725 h 4191000"/>
                  <a:gd name="connsiteX10" fmla="*/ 994909 w 2582686"/>
                  <a:gd name="connsiteY10" fmla="*/ 2510329 h 4191000"/>
                  <a:gd name="connsiteX11" fmla="*/ 600580 w 2582686"/>
                  <a:gd name="connsiteY11" fmla="*/ 2608292 h 4191000"/>
                  <a:gd name="connsiteX12" fmla="*/ 553861 w 2582686"/>
                  <a:gd name="connsiteY12" fmla="*/ 2790825 h 4191000"/>
                  <a:gd name="connsiteX13" fmla="*/ 277636 w 2582686"/>
                  <a:gd name="connsiteY13" fmla="*/ 2914650 h 4191000"/>
                  <a:gd name="connsiteX14" fmla="*/ 172861 w 2582686"/>
                  <a:gd name="connsiteY14" fmla="*/ 2981325 h 4191000"/>
                  <a:gd name="connsiteX15" fmla="*/ 115711 w 2582686"/>
                  <a:gd name="connsiteY15" fmla="*/ 3048000 h 4191000"/>
                  <a:gd name="connsiteX16" fmla="*/ 58561 w 2582686"/>
                  <a:gd name="connsiteY16" fmla="*/ 3133725 h 4191000"/>
                  <a:gd name="connsiteX17" fmla="*/ 20461 w 2582686"/>
                  <a:gd name="connsiteY17" fmla="*/ 3219450 h 4191000"/>
                  <a:gd name="connsiteX18" fmla="*/ 1411 w 2582686"/>
                  <a:gd name="connsiteY18" fmla="*/ 3409950 h 4191000"/>
                  <a:gd name="connsiteX19" fmla="*/ 1411 w 2582686"/>
                  <a:gd name="connsiteY19" fmla="*/ 4029075 h 4191000"/>
                  <a:gd name="connsiteX20" fmla="*/ 1411 w 2582686"/>
                  <a:gd name="connsiteY20" fmla="*/ 4191000 h 4191000"/>
                  <a:gd name="connsiteX0" fmla="*/ 2582686 w 2582686"/>
                  <a:gd name="connsiteY0" fmla="*/ 0 h 4191000"/>
                  <a:gd name="connsiteX1" fmla="*/ 2544586 w 2582686"/>
                  <a:gd name="connsiteY1" fmla="*/ 409575 h 4191000"/>
                  <a:gd name="connsiteX2" fmla="*/ 2458861 w 2582686"/>
                  <a:gd name="connsiteY2" fmla="*/ 800100 h 4191000"/>
                  <a:gd name="connsiteX3" fmla="*/ 2325511 w 2582686"/>
                  <a:gd name="connsiteY3" fmla="*/ 1190625 h 4191000"/>
                  <a:gd name="connsiteX4" fmla="*/ 2192161 w 2582686"/>
                  <a:gd name="connsiteY4" fmla="*/ 1447800 h 4191000"/>
                  <a:gd name="connsiteX5" fmla="*/ 2049286 w 2582686"/>
                  <a:gd name="connsiteY5" fmla="*/ 1685925 h 4191000"/>
                  <a:gd name="connsiteX6" fmla="*/ 1811161 w 2582686"/>
                  <a:gd name="connsiteY6" fmla="*/ 1981200 h 4191000"/>
                  <a:gd name="connsiteX7" fmla="*/ 1677811 w 2582686"/>
                  <a:gd name="connsiteY7" fmla="*/ 2133600 h 4191000"/>
                  <a:gd name="connsiteX8" fmla="*/ 1506361 w 2582686"/>
                  <a:gd name="connsiteY8" fmla="*/ 2286000 h 4191000"/>
                  <a:gd name="connsiteX9" fmla="*/ 1411111 w 2582686"/>
                  <a:gd name="connsiteY9" fmla="*/ 2371725 h 4191000"/>
                  <a:gd name="connsiteX10" fmla="*/ 994909 w 2582686"/>
                  <a:gd name="connsiteY10" fmla="*/ 2510329 h 4191000"/>
                  <a:gd name="connsiteX11" fmla="*/ 600580 w 2582686"/>
                  <a:gd name="connsiteY11" fmla="*/ 2608292 h 4191000"/>
                  <a:gd name="connsiteX12" fmla="*/ 373864 w 2582686"/>
                  <a:gd name="connsiteY12" fmla="*/ 2737946 h 4191000"/>
                  <a:gd name="connsiteX13" fmla="*/ 277636 w 2582686"/>
                  <a:gd name="connsiteY13" fmla="*/ 2914650 h 4191000"/>
                  <a:gd name="connsiteX14" fmla="*/ 172861 w 2582686"/>
                  <a:gd name="connsiteY14" fmla="*/ 2981325 h 4191000"/>
                  <a:gd name="connsiteX15" fmla="*/ 115711 w 2582686"/>
                  <a:gd name="connsiteY15" fmla="*/ 3048000 h 4191000"/>
                  <a:gd name="connsiteX16" fmla="*/ 58561 w 2582686"/>
                  <a:gd name="connsiteY16" fmla="*/ 3133725 h 4191000"/>
                  <a:gd name="connsiteX17" fmla="*/ 20461 w 2582686"/>
                  <a:gd name="connsiteY17" fmla="*/ 3219450 h 4191000"/>
                  <a:gd name="connsiteX18" fmla="*/ 1411 w 2582686"/>
                  <a:gd name="connsiteY18" fmla="*/ 3409950 h 4191000"/>
                  <a:gd name="connsiteX19" fmla="*/ 1411 w 2582686"/>
                  <a:gd name="connsiteY19" fmla="*/ 4029075 h 4191000"/>
                  <a:gd name="connsiteX20" fmla="*/ 1411 w 2582686"/>
                  <a:gd name="connsiteY20" fmla="*/ 4191000 h 4191000"/>
                  <a:gd name="connsiteX0" fmla="*/ 2582686 w 2582686"/>
                  <a:gd name="connsiteY0" fmla="*/ 0 h 4191000"/>
                  <a:gd name="connsiteX1" fmla="*/ 2544586 w 2582686"/>
                  <a:gd name="connsiteY1" fmla="*/ 409575 h 4191000"/>
                  <a:gd name="connsiteX2" fmla="*/ 2458861 w 2582686"/>
                  <a:gd name="connsiteY2" fmla="*/ 800100 h 4191000"/>
                  <a:gd name="connsiteX3" fmla="*/ 2325511 w 2582686"/>
                  <a:gd name="connsiteY3" fmla="*/ 1190625 h 4191000"/>
                  <a:gd name="connsiteX4" fmla="*/ 2192161 w 2582686"/>
                  <a:gd name="connsiteY4" fmla="*/ 1447800 h 4191000"/>
                  <a:gd name="connsiteX5" fmla="*/ 2049286 w 2582686"/>
                  <a:gd name="connsiteY5" fmla="*/ 1685925 h 4191000"/>
                  <a:gd name="connsiteX6" fmla="*/ 1811161 w 2582686"/>
                  <a:gd name="connsiteY6" fmla="*/ 1981200 h 4191000"/>
                  <a:gd name="connsiteX7" fmla="*/ 1677811 w 2582686"/>
                  <a:gd name="connsiteY7" fmla="*/ 2133600 h 4191000"/>
                  <a:gd name="connsiteX8" fmla="*/ 1506361 w 2582686"/>
                  <a:gd name="connsiteY8" fmla="*/ 2286000 h 4191000"/>
                  <a:gd name="connsiteX9" fmla="*/ 1411111 w 2582686"/>
                  <a:gd name="connsiteY9" fmla="*/ 2371725 h 4191000"/>
                  <a:gd name="connsiteX10" fmla="*/ 994909 w 2582686"/>
                  <a:gd name="connsiteY10" fmla="*/ 2510329 h 4191000"/>
                  <a:gd name="connsiteX11" fmla="*/ 600580 w 2582686"/>
                  <a:gd name="connsiteY11" fmla="*/ 2608292 h 4191000"/>
                  <a:gd name="connsiteX12" fmla="*/ 373864 w 2582686"/>
                  <a:gd name="connsiteY12" fmla="*/ 2737946 h 4191000"/>
                  <a:gd name="connsiteX13" fmla="*/ 226208 w 2582686"/>
                  <a:gd name="connsiteY13" fmla="*/ 2888211 h 4191000"/>
                  <a:gd name="connsiteX14" fmla="*/ 172861 w 2582686"/>
                  <a:gd name="connsiteY14" fmla="*/ 2981325 h 4191000"/>
                  <a:gd name="connsiteX15" fmla="*/ 115711 w 2582686"/>
                  <a:gd name="connsiteY15" fmla="*/ 3048000 h 4191000"/>
                  <a:gd name="connsiteX16" fmla="*/ 58561 w 2582686"/>
                  <a:gd name="connsiteY16" fmla="*/ 3133725 h 4191000"/>
                  <a:gd name="connsiteX17" fmla="*/ 20461 w 2582686"/>
                  <a:gd name="connsiteY17" fmla="*/ 3219450 h 4191000"/>
                  <a:gd name="connsiteX18" fmla="*/ 1411 w 2582686"/>
                  <a:gd name="connsiteY18" fmla="*/ 3409950 h 4191000"/>
                  <a:gd name="connsiteX19" fmla="*/ 1411 w 2582686"/>
                  <a:gd name="connsiteY19" fmla="*/ 4029075 h 4191000"/>
                  <a:gd name="connsiteX20" fmla="*/ 1411 w 2582686"/>
                  <a:gd name="connsiteY20" fmla="*/ 4191000 h 4191000"/>
                  <a:gd name="connsiteX0" fmla="*/ 2582686 w 2582686"/>
                  <a:gd name="connsiteY0" fmla="*/ 0 h 4191000"/>
                  <a:gd name="connsiteX1" fmla="*/ 2544586 w 2582686"/>
                  <a:gd name="connsiteY1" fmla="*/ 409575 h 4191000"/>
                  <a:gd name="connsiteX2" fmla="*/ 2458861 w 2582686"/>
                  <a:gd name="connsiteY2" fmla="*/ 800100 h 4191000"/>
                  <a:gd name="connsiteX3" fmla="*/ 2325511 w 2582686"/>
                  <a:gd name="connsiteY3" fmla="*/ 1190625 h 4191000"/>
                  <a:gd name="connsiteX4" fmla="*/ 2192161 w 2582686"/>
                  <a:gd name="connsiteY4" fmla="*/ 1447800 h 4191000"/>
                  <a:gd name="connsiteX5" fmla="*/ 2049286 w 2582686"/>
                  <a:gd name="connsiteY5" fmla="*/ 1685925 h 4191000"/>
                  <a:gd name="connsiteX6" fmla="*/ 1811161 w 2582686"/>
                  <a:gd name="connsiteY6" fmla="*/ 1981200 h 4191000"/>
                  <a:gd name="connsiteX7" fmla="*/ 1677811 w 2582686"/>
                  <a:gd name="connsiteY7" fmla="*/ 2133600 h 4191000"/>
                  <a:gd name="connsiteX8" fmla="*/ 1506361 w 2582686"/>
                  <a:gd name="connsiteY8" fmla="*/ 2286000 h 4191000"/>
                  <a:gd name="connsiteX9" fmla="*/ 1411111 w 2582686"/>
                  <a:gd name="connsiteY9" fmla="*/ 2371725 h 4191000"/>
                  <a:gd name="connsiteX10" fmla="*/ 994909 w 2582686"/>
                  <a:gd name="connsiteY10" fmla="*/ 2510329 h 4191000"/>
                  <a:gd name="connsiteX11" fmla="*/ 600580 w 2582686"/>
                  <a:gd name="connsiteY11" fmla="*/ 2608292 h 4191000"/>
                  <a:gd name="connsiteX12" fmla="*/ 373864 w 2582686"/>
                  <a:gd name="connsiteY12" fmla="*/ 2737946 h 4191000"/>
                  <a:gd name="connsiteX13" fmla="*/ 172861 w 2582686"/>
                  <a:gd name="connsiteY13" fmla="*/ 2981325 h 4191000"/>
                  <a:gd name="connsiteX14" fmla="*/ 115711 w 2582686"/>
                  <a:gd name="connsiteY14" fmla="*/ 3048000 h 4191000"/>
                  <a:gd name="connsiteX15" fmla="*/ 58561 w 2582686"/>
                  <a:gd name="connsiteY15" fmla="*/ 3133725 h 4191000"/>
                  <a:gd name="connsiteX16" fmla="*/ 20461 w 2582686"/>
                  <a:gd name="connsiteY16" fmla="*/ 3219450 h 4191000"/>
                  <a:gd name="connsiteX17" fmla="*/ 1411 w 2582686"/>
                  <a:gd name="connsiteY17" fmla="*/ 3409950 h 4191000"/>
                  <a:gd name="connsiteX18" fmla="*/ 1411 w 2582686"/>
                  <a:gd name="connsiteY18" fmla="*/ 4029075 h 4191000"/>
                  <a:gd name="connsiteX19" fmla="*/ 1411 w 2582686"/>
                  <a:gd name="connsiteY19" fmla="*/ 4191000 h 4191000"/>
                  <a:gd name="connsiteX0" fmla="*/ 2582686 w 2582686"/>
                  <a:gd name="connsiteY0" fmla="*/ 0 h 4191000"/>
                  <a:gd name="connsiteX1" fmla="*/ 2544586 w 2582686"/>
                  <a:gd name="connsiteY1" fmla="*/ 409575 h 4191000"/>
                  <a:gd name="connsiteX2" fmla="*/ 2458861 w 2582686"/>
                  <a:gd name="connsiteY2" fmla="*/ 800100 h 4191000"/>
                  <a:gd name="connsiteX3" fmla="*/ 2325511 w 2582686"/>
                  <a:gd name="connsiteY3" fmla="*/ 1190625 h 4191000"/>
                  <a:gd name="connsiteX4" fmla="*/ 2192161 w 2582686"/>
                  <a:gd name="connsiteY4" fmla="*/ 1447800 h 4191000"/>
                  <a:gd name="connsiteX5" fmla="*/ 2049286 w 2582686"/>
                  <a:gd name="connsiteY5" fmla="*/ 1685925 h 4191000"/>
                  <a:gd name="connsiteX6" fmla="*/ 1811161 w 2582686"/>
                  <a:gd name="connsiteY6" fmla="*/ 1981200 h 4191000"/>
                  <a:gd name="connsiteX7" fmla="*/ 1677811 w 2582686"/>
                  <a:gd name="connsiteY7" fmla="*/ 2133600 h 4191000"/>
                  <a:gd name="connsiteX8" fmla="*/ 1506361 w 2582686"/>
                  <a:gd name="connsiteY8" fmla="*/ 2286000 h 4191000"/>
                  <a:gd name="connsiteX9" fmla="*/ 1411111 w 2582686"/>
                  <a:gd name="connsiteY9" fmla="*/ 2371725 h 4191000"/>
                  <a:gd name="connsiteX10" fmla="*/ 994909 w 2582686"/>
                  <a:gd name="connsiteY10" fmla="*/ 2510329 h 4191000"/>
                  <a:gd name="connsiteX11" fmla="*/ 600580 w 2582686"/>
                  <a:gd name="connsiteY11" fmla="*/ 2608292 h 4191000"/>
                  <a:gd name="connsiteX12" fmla="*/ 373864 w 2582686"/>
                  <a:gd name="connsiteY12" fmla="*/ 2737946 h 4191000"/>
                  <a:gd name="connsiteX13" fmla="*/ 172861 w 2582686"/>
                  <a:gd name="connsiteY13" fmla="*/ 2981325 h 4191000"/>
                  <a:gd name="connsiteX14" fmla="*/ 58561 w 2582686"/>
                  <a:gd name="connsiteY14" fmla="*/ 3133725 h 4191000"/>
                  <a:gd name="connsiteX15" fmla="*/ 20461 w 2582686"/>
                  <a:gd name="connsiteY15" fmla="*/ 3219450 h 4191000"/>
                  <a:gd name="connsiteX16" fmla="*/ 1411 w 2582686"/>
                  <a:gd name="connsiteY16" fmla="*/ 3409950 h 4191000"/>
                  <a:gd name="connsiteX17" fmla="*/ 1411 w 2582686"/>
                  <a:gd name="connsiteY17" fmla="*/ 4029075 h 4191000"/>
                  <a:gd name="connsiteX18" fmla="*/ 1411 w 2582686"/>
                  <a:gd name="connsiteY18" fmla="*/ 4191000 h 4191000"/>
                  <a:gd name="connsiteX0" fmla="*/ 2582686 w 2582686"/>
                  <a:gd name="connsiteY0" fmla="*/ 0 h 4191000"/>
                  <a:gd name="connsiteX1" fmla="*/ 2544586 w 2582686"/>
                  <a:gd name="connsiteY1" fmla="*/ 409575 h 4191000"/>
                  <a:gd name="connsiteX2" fmla="*/ 2458861 w 2582686"/>
                  <a:gd name="connsiteY2" fmla="*/ 800100 h 4191000"/>
                  <a:gd name="connsiteX3" fmla="*/ 2325511 w 2582686"/>
                  <a:gd name="connsiteY3" fmla="*/ 1190625 h 4191000"/>
                  <a:gd name="connsiteX4" fmla="*/ 2192161 w 2582686"/>
                  <a:gd name="connsiteY4" fmla="*/ 1447800 h 4191000"/>
                  <a:gd name="connsiteX5" fmla="*/ 2049286 w 2582686"/>
                  <a:gd name="connsiteY5" fmla="*/ 1685925 h 4191000"/>
                  <a:gd name="connsiteX6" fmla="*/ 1811161 w 2582686"/>
                  <a:gd name="connsiteY6" fmla="*/ 1981200 h 4191000"/>
                  <a:gd name="connsiteX7" fmla="*/ 1677811 w 2582686"/>
                  <a:gd name="connsiteY7" fmla="*/ 2133600 h 4191000"/>
                  <a:gd name="connsiteX8" fmla="*/ 1506361 w 2582686"/>
                  <a:gd name="connsiteY8" fmla="*/ 2286000 h 4191000"/>
                  <a:gd name="connsiteX9" fmla="*/ 1411111 w 2582686"/>
                  <a:gd name="connsiteY9" fmla="*/ 2371725 h 4191000"/>
                  <a:gd name="connsiteX10" fmla="*/ 994909 w 2582686"/>
                  <a:gd name="connsiteY10" fmla="*/ 2510329 h 4191000"/>
                  <a:gd name="connsiteX11" fmla="*/ 600580 w 2582686"/>
                  <a:gd name="connsiteY11" fmla="*/ 2608292 h 4191000"/>
                  <a:gd name="connsiteX12" fmla="*/ 373864 w 2582686"/>
                  <a:gd name="connsiteY12" fmla="*/ 2737946 h 4191000"/>
                  <a:gd name="connsiteX13" fmla="*/ 172861 w 2582686"/>
                  <a:gd name="connsiteY13" fmla="*/ 2968105 h 4191000"/>
                  <a:gd name="connsiteX14" fmla="*/ 58561 w 2582686"/>
                  <a:gd name="connsiteY14" fmla="*/ 3133725 h 4191000"/>
                  <a:gd name="connsiteX15" fmla="*/ 20461 w 2582686"/>
                  <a:gd name="connsiteY15" fmla="*/ 3219450 h 4191000"/>
                  <a:gd name="connsiteX16" fmla="*/ 1411 w 2582686"/>
                  <a:gd name="connsiteY16" fmla="*/ 3409950 h 4191000"/>
                  <a:gd name="connsiteX17" fmla="*/ 1411 w 2582686"/>
                  <a:gd name="connsiteY17" fmla="*/ 4029075 h 4191000"/>
                  <a:gd name="connsiteX18" fmla="*/ 1411 w 2582686"/>
                  <a:gd name="connsiteY18" fmla="*/ 4191000 h 4191000"/>
                  <a:gd name="connsiteX0" fmla="*/ 2582686 w 2582686"/>
                  <a:gd name="connsiteY0" fmla="*/ 0 h 4191000"/>
                  <a:gd name="connsiteX1" fmla="*/ 2544586 w 2582686"/>
                  <a:gd name="connsiteY1" fmla="*/ 409575 h 4191000"/>
                  <a:gd name="connsiteX2" fmla="*/ 2458861 w 2582686"/>
                  <a:gd name="connsiteY2" fmla="*/ 800100 h 4191000"/>
                  <a:gd name="connsiteX3" fmla="*/ 2325511 w 2582686"/>
                  <a:gd name="connsiteY3" fmla="*/ 1190625 h 4191000"/>
                  <a:gd name="connsiteX4" fmla="*/ 2192161 w 2582686"/>
                  <a:gd name="connsiteY4" fmla="*/ 1447800 h 4191000"/>
                  <a:gd name="connsiteX5" fmla="*/ 2049286 w 2582686"/>
                  <a:gd name="connsiteY5" fmla="*/ 1685925 h 4191000"/>
                  <a:gd name="connsiteX6" fmla="*/ 1811161 w 2582686"/>
                  <a:gd name="connsiteY6" fmla="*/ 1981200 h 4191000"/>
                  <a:gd name="connsiteX7" fmla="*/ 1677811 w 2582686"/>
                  <a:gd name="connsiteY7" fmla="*/ 2133600 h 4191000"/>
                  <a:gd name="connsiteX8" fmla="*/ 1516004 w 2582686"/>
                  <a:gd name="connsiteY8" fmla="*/ 2295915 h 4191000"/>
                  <a:gd name="connsiteX9" fmla="*/ 1411111 w 2582686"/>
                  <a:gd name="connsiteY9" fmla="*/ 2371725 h 4191000"/>
                  <a:gd name="connsiteX10" fmla="*/ 994909 w 2582686"/>
                  <a:gd name="connsiteY10" fmla="*/ 2510329 h 4191000"/>
                  <a:gd name="connsiteX11" fmla="*/ 600580 w 2582686"/>
                  <a:gd name="connsiteY11" fmla="*/ 2608292 h 4191000"/>
                  <a:gd name="connsiteX12" fmla="*/ 373864 w 2582686"/>
                  <a:gd name="connsiteY12" fmla="*/ 2737946 h 4191000"/>
                  <a:gd name="connsiteX13" fmla="*/ 172861 w 2582686"/>
                  <a:gd name="connsiteY13" fmla="*/ 2968105 h 4191000"/>
                  <a:gd name="connsiteX14" fmla="*/ 58561 w 2582686"/>
                  <a:gd name="connsiteY14" fmla="*/ 3133725 h 4191000"/>
                  <a:gd name="connsiteX15" fmla="*/ 20461 w 2582686"/>
                  <a:gd name="connsiteY15" fmla="*/ 3219450 h 4191000"/>
                  <a:gd name="connsiteX16" fmla="*/ 1411 w 2582686"/>
                  <a:gd name="connsiteY16" fmla="*/ 3409950 h 4191000"/>
                  <a:gd name="connsiteX17" fmla="*/ 1411 w 2582686"/>
                  <a:gd name="connsiteY17" fmla="*/ 4029075 h 4191000"/>
                  <a:gd name="connsiteX18" fmla="*/ 1411 w 2582686"/>
                  <a:gd name="connsiteY18" fmla="*/ 4191000 h 4191000"/>
                  <a:gd name="connsiteX0" fmla="*/ 2582686 w 2582686"/>
                  <a:gd name="connsiteY0" fmla="*/ 0 h 4191000"/>
                  <a:gd name="connsiteX1" fmla="*/ 2544586 w 2582686"/>
                  <a:gd name="connsiteY1" fmla="*/ 409575 h 4191000"/>
                  <a:gd name="connsiteX2" fmla="*/ 2458861 w 2582686"/>
                  <a:gd name="connsiteY2" fmla="*/ 800100 h 4191000"/>
                  <a:gd name="connsiteX3" fmla="*/ 2325511 w 2582686"/>
                  <a:gd name="connsiteY3" fmla="*/ 1190625 h 4191000"/>
                  <a:gd name="connsiteX4" fmla="*/ 2192161 w 2582686"/>
                  <a:gd name="connsiteY4" fmla="*/ 1447800 h 4191000"/>
                  <a:gd name="connsiteX5" fmla="*/ 2049286 w 2582686"/>
                  <a:gd name="connsiteY5" fmla="*/ 1685925 h 4191000"/>
                  <a:gd name="connsiteX6" fmla="*/ 1811161 w 2582686"/>
                  <a:gd name="connsiteY6" fmla="*/ 1981200 h 4191000"/>
                  <a:gd name="connsiteX7" fmla="*/ 1677811 w 2582686"/>
                  <a:gd name="connsiteY7" fmla="*/ 2133600 h 4191000"/>
                  <a:gd name="connsiteX8" fmla="*/ 1516004 w 2582686"/>
                  <a:gd name="connsiteY8" fmla="*/ 2295915 h 4191000"/>
                  <a:gd name="connsiteX9" fmla="*/ 1411111 w 2582686"/>
                  <a:gd name="connsiteY9" fmla="*/ 2371725 h 4191000"/>
                  <a:gd name="connsiteX10" fmla="*/ 994909 w 2582686"/>
                  <a:gd name="connsiteY10" fmla="*/ 2510329 h 4191000"/>
                  <a:gd name="connsiteX11" fmla="*/ 600580 w 2582686"/>
                  <a:gd name="connsiteY11" fmla="*/ 2608292 h 4191000"/>
                  <a:gd name="connsiteX12" fmla="*/ 373864 w 2582686"/>
                  <a:gd name="connsiteY12" fmla="*/ 2737946 h 4191000"/>
                  <a:gd name="connsiteX13" fmla="*/ 172861 w 2582686"/>
                  <a:gd name="connsiteY13" fmla="*/ 2968105 h 4191000"/>
                  <a:gd name="connsiteX14" fmla="*/ 58561 w 2582686"/>
                  <a:gd name="connsiteY14" fmla="*/ 3133725 h 4191000"/>
                  <a:gd name="connsiteX15" fmla="*/ 20461 w 2582686"/>
                  <a:gd name="connsiteY15" fmla="*/ 3219450 h 4191000"/>
                  <a:gd name="connsiteX16" fmla="*/ 1411 w 2582686"/>
                  <a:gd name="connsiteY16" fmla="*/ 3409950 h 4191000"/>
                  <a:gd name="connsiteX17" fmla="*/ 1411 w 2582686"/>
                  <a:gd name="connsiteY17" fmla="*/ 4029075 h 4191000"/>
                  <a:gd name="connsiteX18" fmla="*/ 1411 w 2582686"/>
                  <a:gd name="connsiteY18" fmla="*/ 4191000 h 4191000"/>
                  <a:gd name="connsiteX0" fmla="*/ 2582686 w 2582686"/>
                  <a:gd name="connsiteY0" fmla="*/ 0 h 4191000"/>
                  <a:gd name="connsiteX1" fmla="*/ 2544586 w 2582686"/>
                  <a:gd name="connsiteY1" fmla="*/ 409575 h 4191000"/>
                  <a:gd name="connsiteX2" fmla="*/ 2458861 w 2582686"/>
                  <a:gd name="connsiteY2" fmla="*/ 800100 h 4191000"/>
                  <a:gd name="connsiteX3" fmla="*/ 2325511 w 2582686"/>
                  <a:gd name="connsiteY3" fmla="*/ 1190625 h 4191000"/>
                  <a:gd name="connsiteX4" fmla="*/ 2192161 w 2582686"/>
                  <a:gd name="connsiteY4" fmla="*/ 1447800 h 4191000"/>
                  <a:gd name="connsiteX5" fmla="*/ 2049286 w 2582686"/>
                  <a:gd name="connsiteY5" fmla="*/ 1685925 h 4191000"/>
                  <a:gd name="connsiteX6" fmla="*/ 1811161 w 2582686"/>
                  <a:gd name="connsiteY6" fmla="*/ 1981200 h 4191000"/>
                  <a:gd name="connsiteX7" fmla="*/ 1677811 w 2582686"/>
                  <a:gd name="connsiteY7" fmla="*/ 2133600 h 4191000"/>
                  <a:gd name="connsiteX8" fmla="*/ 1516004 w 2582686"/>
                  <a:gd name="connsiteY8" fmla="*/ 2295915 h 4191000"/>
                  <a:gd name="connsiteX9" fmla="*/ 1411111 w 2582686"/>
                  <a:gd name="connsiteY9" fmla="*/ 2371725 h 4191000"/>
                  <a:gd name="connsiteX10" fmla="*/ 994909 w 2582686"/>
                  <a:gd name="connsiteY10" fmla="*/ 2510329 h 4191000"/>
                  <a:gd name="connsiteX11" fmla="*/ 600580 w 2582686"/>
                  <a:gd name="connsiteY11" fmla="*/ 2608292 h 4191000"/>
                  <a:gd name="connsiteX12" fmla="*/ 373864 w 2582686"/>
                  <a:gd name="connsiteY12" fmla="*/ 2737946 h 4191000"/>
                  <a:gd name="connsiteX13" fmla="*/ 172861 w 2582686"/>
                  <a:gd name="connsiteY13" fmla="*/ 2968105 h 4191000"/>
                  <a:gd name="connsiteX14" fmla="*/ 58561 w 2582686"/>
                  <a:gd name="connsiteY14" fmla="*/ 3133725 h 4191000"/>
                  <a:gd name="connsiteX15" fmla="*/ 20461 w 2582686"/>
                  <a:gd name="connsiteY15" fmla="*/ 3219450 h 4191000"/>
                  <a:gd name="connsiteX16" fmla="*/ 1411 w 2582686"/>
                  <a:gd name="connsiteY16" fmla="*/ 3409950 h 4191000"/>
                  <a:gd name="connsiteX17" fmla="*/ 1411 w 2582686"/>
                  <a:gd name="connsiteY17" fmla="*/ 4029075 h 4191000"/>
                  <a:gd name="connsiteX18" fmla="*/ 1411 w 2582686"/>
                  <a:gd name="connsiteY18" fmla="*/ 4191000 h 4191000"/>
                  <a:gd name="connsiteX0" fmla="*/ 2582686 w 2582686"/>
                  <a:gd name="connsiteY0" fmla="*/ 0 h 4191000"/>
                  <a:gd name="connsiteX1" fmla="*/ 2544586 w 2582686"/>
                  <a:gd name="connsiteY1" fmla="*/ 409575 h 4191000"/>
                  <a:gd name="connsiteX2" fmla="*/ 2458861 w 2582686"/>
                  <a:gd name="connsiteY2" fmla="*/ 800100 h 4191000"/>
                  <a:gd name="connsiteX3" fmla="*/ 2325511 w 2582686"/>
                  <a:gd name="connsiteY3" fmla="*/ 1190625 h 4191000"/>
                  <a:gd name="connsiteX4" fmla="*/ 2192161 w 2582686"/>
                  <a:gd name="connsiteY4" fmla="*/ 1447800 h 4191000"/>
                  <a:gd name="connsiteX5" fmla="*/ 2049286 w 2582686"/>
                  <a:gd name="connsiteY5" fmla="*/ 1685925 h 4191000"/>
                  <a:gd name="connsiteX6" fmla="*/ 1811161 w 2582686"/>
                  <a:gd name="connsiteY6" fmla="*/ 1981200 h 4191000"/>
                  <a:gd name="connsiteX7" fmla="*/ 1677811 w 2582686"/>
                  <a:gd name="connsiteY7" fmla="*/ 2133600 h 4191000"/>
                  <a:gd name="connsiteX8" fmla="*/ 1516004 w 2582686"/>
                  <a:gd name="connsiteY8" fmla="*/ 2295915 h 4191000"/>
                  <a:gd name="connsiteX9" fmla="*/ 1411111 w 2582686"/>
                  <a:gd name="connsiteY9" fmla="*/ 2371725 h 4191000"/>
                  <a:gd name="connsiteX10" fmla="*/ 994909 w 2582686"/>
                  <a:gd name="connsiteY10" fmla="*/ 2510329 h 4191000"/>
                  <a:gd name="connsiteX11" fmla="*/ 600580 w 2582686"/>
                  <a:gd name="connsiteY11" fmla="*/ 2608292 h 4191000"/>
                  <a:gd name="connsiteX12" fmla="*/ 373864 w 2582686"/>
                  <a:gd name="connsiteY12" fmla="*/ 2737946 h 4191000"/>
                  <a:gd name="connsiteX13" fmla="*/ 172861 w 2582686"/>
                  <a:gd name="connsiteY13" fmla="*/ 2968105 h 4191000"/>
                  <a:gd name="connsiteX14" fmla="*/ 58561 w 2582686"/>
                  <a:gd name="connsiteY14" fmla="*/ 3133725 h 4191000"/>
                  <a:gd name="connsiteX15" fmla="*/ 20461 w 2582686"/>
                  <a:gd name="connsiteY15" fmla="*/ 3219450 h 4191000"/>
                  <a:gd name="connsiteX16" fmla="*/ 1411 w 2582686"/>
                  <a:gd name="connsiteY16" fmla="*/ 3409950 h 4191000"/>
                  <a:gd name="connsiteX17" fmla="*/ 1411 w 2582686"/>
                  <a:gd name="connsiteY17" fmla="*/ 4029075 h 4191000"/>
                  <a:gd name="connsiteX18" fmla="*/ 1411 w 2582686"/>
                  <a:gd name="connsiteY18" fmla="*/ 4191000 h 4191000"/>
                  <a:gd name="connsiteX0" fmla="*/ 2582686 w 2582686"/>
                  <a:gd name="connsiteY0" fmla="*/ 0 h 4191000"/>
                  <a:gd name="connsiteX1" fmla="*/ 2544586 w 2582686"/>
                  <a:gd name="connsiteY1" fmla="*/ 409575 h 4191000"/>
                  <a:gd name="connsiteX2" fmla="*/ 2458861 w 2582686"/>
                  <a:gd name="connsiteY2" fmla="*/ 800100 h 4191000"/>
                  <a:gd name="connsiteX3" fmla="*/ 2325511 w 2582686"/>
                  <a:gd name="connsiteY3" fmla="*/ 1190625 h 4191000"/>
                  <a:gd name="connsiteX4" fmla="*/ 2192161 w 2582686"/>
                  <a:gd name="connsiteY4" fmla="*/ 1447800 h 4191000"/>
                  <a:gd name="connsiteX5" fmla="*/ 2049286 w 2582686"/>
                  <a:gd name="connsiteY5" fmla="*/ 1685925 h 4191000"/>
                  <a:gd name="connsiteX6" fmla="*/ 1811161 w 2582686"/>
                  <a:gd name="connsiteY6" fmla="*/ 1981200 h 4191000"/>
                  <a:gd name="connsiteX7" fmla="*/ 1677811 w 2582686"/>
                  <a:gd name="connsiteY7" fmla="*/ 2133600 h 4191000"/>
                  <a:gd name="connsiteX8" fmla="*/ 1516004 w 2582686"/>
                  <a:gd name="connsiteY8" fmla="*/ 2295915 h 4191000"/>
                  <a:gd name="connsiteX9" fmla="*/ 1411111 w 2582686"/>
                  <a:gd name="connsiteY9" fmla="*/ 2371725 h 4191000"/>
                  <a:gd name="connsiteX10" fmla="*/ 994909 w 2582686"/>
                  <a:gd name="connsiteY10" fmla="*/ 2510329 h 4191000"/>
                  <a:gd name="connsiteX11" fmla="*/ 600580 w 2582686"/>
                  <a:gd name="connsiteY11" fmla="*/ 2608292 h 4191000"/>
                  <a:gd name="connsiteX12" fmla="*/ 373864 w 2582686"/>
                  <a:gd name="connsiteY12" fmla="*/ 2737946 h 4191000"/>
                  <a:gd name="connsiteX13" fmla="*/ 172861 w 2582686"/>
                  <a:gd name="connsiteY13" fmla="*/ 2968105 h 4191000"/>
                  <a:gd name="connsiteX14" fmla="*/ 58561 w 2582686"/>
                  <a:gd name="connsiteY14" fmla="*/ 3133725 h 4191000"/>
                  <a:gd name="connsiteX15" fmla="*/ 20461 w 2582686"/>
                  <a:gd name="connsiteY15" fmla="*/ 3219450 h 4191000"/>
                  <a:gd name="connsiteX16" fmla="*/ 1411 w 2582686"/>
                  <a:gd name="connsiteY16" fmla="*/ 3409950 h 4191000"/>
                  <a:gd name="connsiteX17" fmla="*/ 1411 w 2582686"/>
                  <a:gd name="connsiteY17" fmla="*/ 4029075 h 4191000"/>
                  <a:gd name="connsiteX18" fmla="*/ 1411 w 2582686"/>
                  <a:gd name="connsiteY18" fmla="*/ 4191000 h 4191000"/>
                  <a:gd name="connsiteX0" fmla="*/ 2582686 w 2582686"/>
                  <a:gd name="connsiteY0" fmla="*/ 0 h 4191000"/>
                  <a:gd name="connsiteX1" fmla="*/ 2544586 w 2582686"/>
                  <a:gd name="connsiteY1" fmla="*/ 409575 h 4191000"/>
                  <a:gd name="connsiteX2" fmla="*/ 2458861 w 2582686"/>
                  <a:gd name="connsiteY2" fmla="*/ 800100 h 4191000"/>
                  <a:gd name="connsiteX3" fmla="*/ 2325511 w 2582686"/>
                  <a:gd name="connsiteY3" fmla="*/ 1190625 h 4191000"/>
                  <a:gd name="connsiteX4" fmla="*/ 2192161 w 2582686"/>
                  <a:gd name="connsiteY4" fmla="*/ 1447800 h 4191000"/>
                  <a:gd name="connsiteX5" fmla="*/ 2049286 w 2582686"/>
                  <a:gd name="connsiteY5" fmla="*/ 1685925 h 4191000"/>
                  <a:gd name="connsiteX6" fmla="*/ 1811161 w 2582686"/>
                  <a:gd name="connsiteY6" fmla="*/ 1981200 h 4191000"/>
                  <a:gd name="connsiteX7" fmla="*/ 1677811 w 2582686"/>
                  <a:gd name="connsiteY7" fmla="*/ 2133600 h 4191000"/>
                  <a:gd name="connsiteX8" fmla="*/ 1516004 w 2582686"/>
                  <a:gd name="connsiteY8" fmla="*/ 2295915 h 4191000"/>
                  <a:gd name="connsiteX9" fmla="*/ 1411111 w 2582686"/>
                  <a:gd name="connsiteY9" fmla="*/ 2371725 h 4191000"/>
                  <a:gd name="connsiteX10" fmla="*/ 994909 w 2582686"/>
                  <a:gd name="connsiteY10" fmla="*/ 2510329 h 4191000"/>
                  <a:gd name="connsiteX11" fmla="*/ 600580 w 2582686"/>
                  <a:gd name="connsiteY11" fmla="*/ 2608292 h 4191000"/>
                  <a:gd name="connsiteX12" fmla="*/ 373864 w 2582686"/>
                  <a:gd name="connsiteY12" fmla="*/ 2737946 h 4191000"/>
                  <a:gd name="connsiteX13" fmla="*/ 172861 w 2582686"/>
                  <a:gd name="connsiteY13" fmla="*/ 2968105 h 4191000"/>
                  <a:gd name="connsiteX14" fmla="*/ 58561 w 2582686"/>
                  <a:gd name="connsiteY14" fmla="*/ 3133725 h 4191000"/>
                  <a:gd name="connsiteX15" fmla="*/ 20461 w 2582686"/>
                  <a:gd name="connsiteY15" fmla="*/ 3219450 h 4191000"/>
                  <a:gd name="connsiteX16" fmla="*/ 1411 w 2582686"/>
                  <a:gd name="connsiteY16" fmla="*/ 3409950 h 4191000"/>
                  <a:gd name="connsiteX17" fmla="*/ 1411 w 2582686"/>
                  <a:gd name="connsiteY17" fmla="*/ 4029075 h 4191000"/>
                  <a:gd name="connsiteX18" fmla="*/ 1411 w 2582686"/>
                  <a:gd name="connsiteY18" fmla="*/ 4191000 h 4191000"/>
                  <a:gd name="connsiteX0" fmla="*/ 2582686 w 2582686"/>
                  <a:gd name="connsiteY0" fmla="*/ 0 h 4191000"/>
                  <a:gd name="connsiteX1" fmla="*/ 2544586 w 2582686"/>
                  <a:gd name="connsiteY1" fmla="*/ 409575 h 4191000"/>
                  <a:gd name="connsiteX2" fmla="*/ 2458861 w 2582686"/>
                  <a:gd name="connsiteY2" fmla="*/ 800100 h 4191000"/>
                  <a:gd name="connsiteX3" fmla="*/ 2325511 w 2582686"/>
                  <a:gd name="connsiteY3" fmla="*/ 1190625 h 4191000"/>
                  <a:gd name="connsiteX4" fmla="*/ 2192161 w 2582686"/>
                  <a:gd name="connsiteY4" fmla="*/ 1447800 h 4191000"/>
                  <a:gd name="connsiteX5" fmla="*/ 2049286 w 2582686"/>
                  <a:gd name="connsiteY5" fmla="*/ 1685925 h 4191000"/>
                  <a:gd name="connsiteX6" fmla="*/ 1811161 w 2582686"/>
                  <a:gd name="connsiteY6" fmla="*/ 1981200 h 4191000"/>
                  <a:gd name="connsiteX7" fmla="*/ 1677811 w 2582686"/>
                  <a:gd name="connsiteY7" fmla="*/ 2133600 h 4191000"/>
                  <a:gd name="connsiteX8" fmla="*/ 1516004 w 2582686"/>
                  <a:gd name="connsiteY8" fmla="*/ 2295915 h 4191000"/>
                  <a:gd name="connsiteX9" fmla="*/ 1411111 w 2582686"/>
                  <a:gd name="connsiteY9" fmla="*/ 2371725 h 4191000"/>
                  <a:gd name="connsiteX10" fmla="*/ 994909 w 2582686"/>
                  <a:gd name="connsiteY10" fmla="*/ 2510329 h 4191000"/>
                  <a:gd name="connsiteX11" fmla="*/ 600580 w 2582686"/>
                  <a:gd name="connsiteY11" fmla="*/ 2608292 h 4191000"/>
                  <a:gd name="connsiteX12" fmla="*/ 373864 w 2582686"/>
                  <a:gd name="connsiteY12" fmla="*/ 2737946 h 4191000"/>
                  <a:gd name="connsiteX13" fmla="*/ 172861 w 2582686"/>
                  <a:gd name="connsiteY13" fmla="*/ 2968105 h 4191000"/>
                  <a:gd name="connsiteX14" fmla="*/ 58561 w 2582686"/>
                  <a:gd name="connsiteY14" fmla="*/ 3133725 h 4191000"/>
                  <a:gd name="connsiteX15" fmla="*/ 20461 w 2582686"/>
                  <a:gd name="connsiteY15" fmla="*/ 3219450 h 4191000"/>
                  <a:gd name="connsiteX16" fmla="*/ 1411 w 2582686"/>
                  <a:gd name="connsiteY16" fmla="*/ 3409950 h 4191000"/>
                  <a:gd name="connsiteX17" fmla="*/ 1411 w 2582686"/>
                  <a:gd name="connsiteY17" fmla="*/ 4029075 h 4191000"/>
                  <a:gd name="connsiteX18" fmla="*/ 1411 w 2582686"/>
                  <a:gd name="connsiteY18" fmla="*/ 4191000 h 4191000"/>
                  <a:gd name="connsiteX0" fmla="*/ 2582686 w 2582686"/>
                  <a:gd name="connsiteY0" fmla="*/ 0 h 4191000"/>
                  <a:gd name="connsiteX1" fmla="*/ 2544586 w 2582686"/>
                  <a:gd name="connsiteY1" fmla="*/ 409575 h 4191000"/>
                  <a:gd name="connsiteX2" fmla="*/ 2458861 w 2582686"/>
                  <a:gd name="connsiteY2" fmla="*/ 800100 h 4191000"/>
                  <a:gd name="connsiteX3" fmla="*/ 2325511 w 2582686"/>
                  <a:gd name="connsiteY3" fmla="*/ 1190625 h 4191000"/>
                  <a:gd name="connsiteX4" fmla="*/ 2192161 w 2582686"/>
                  <a:gd name="connsiteY4" fmla="*/ 1447800 h 4191000"/>
                  <a:gd name="connsiteX5" fmla="*/ 2049286 w 2582686"/>
                  <a:gd name="connsiteY5" fmla="*/ 1685925 h 4191000"/>
                  <a:gd name="connsiteX6" fmla="*/ 1811161 w 2582686"/>
                  <a:gd name="connsiteY6" fmla="*/ 1981200 h 4191000"/>
                  <a:gd name="connsiteX7" fmla="*/ 1677811 w 2582686"/>
                  <a:gd name="connsiteY7" fmla="*/ 2133600 h 4191000"/>
                  <a:gd name="connsiteX8" fmla="*/ 1516004 w 2582686"/>
                  <a:gd name="connsiteY8" fmla="*/ 2292611 h 4191000"/>
                  <a:gd name="connsiteX9" fmla="*/ 1411111 w 2582686"/>
                  <a:gd name="connsiteY9" fmla="*/ 2371725 h 4191000"/>
                  <a:gd name="connsiteX10" fmla="*/ 994909 w 2582686"/>
                  <a:gd name="connsiteY10" fmla="*/ 2510329 h 4191000"/>
                  <a:gd name="connsiteX11" fmla="*/ 600580 w 2582686"/>
                  <a:gd name="connsiteY11" fmla="*/ 2608292 h 4191000"/>
                  <a:gd name="connsiteX12" fmla="*/ 373864 w 2582686"/>
                  <a:gd name="connsiteY12" fmla="*/ 2737946 h 4191000"/>
                  <a:gd name="connsiteX13" fmla="*/ 172861 w 2582686"/>
                  <a:gd name="connsiteY13" fmla="*/ 2968105 h 4191000"/>
                  <a:gd name="connsiteX14" fmla="*/ 58561 w 2582686"/>
                  <a:gd name="connsiteY14" fmla="*/ 3133725 h 4191000"/>
                  <a:gd name="connsiteX15" fmla="*/ 20461 w 2582686"/>
                  <a:gd name="connsiteY15" fmla="*/ 3219450 h 4191000"/>
                  <a:gd name="connsiteX16" fmla="*/ 1411 w 2582686"/>
                  <a:gd name="connsiteY16" fmla="*/ 3409950 h 4191000"/>
                  <a:gd name="connsiteX17" fmla="*/ 1411 w 2582686"/>
                  <a:gd name="connsiteY17" fmla="*/ 4029075 h 4191000"/>
                  <a:gd name="connsiteX18" fmla="*/ 1411 w 2582686"/>
                  <a:gd name="connsiteY18" fmla="*/ 4191000 h 4191000"/>
                  <a:gd name="connsiteX0" fmla="*/ 2582686 w 2582686"/>
                  <a:gd name="connsiteY0" fmla="*/ 0 h 4191000"/>
                  <a:gd name="connsiteX1" fmla="*/ 2544586 w 2582686"/>
                  <a:gd name="connsiteY1" fmla="*/ 409575 h 4191000"/>
                  <a:gd name="connsiteX2" fmla="*/ 2458861 w 2582686"/>
                  <a:gd name="connsiteY2" fmla="*/ 800100 h 4191000"/>
                  <a:gd name="connsiteX3" fmla="*/ 2325511 w 2582686"/>
                  <a:gd name="connsiteY3" fmla="*/ 1190625 h 4191000"/>
                  <a:gd name="connsiteX4" fmla="*/ 2192161 w 2582686"/>
                  <a:gd name="connsiteY4" fmla="*/ 1447800 h 4191000"/>
                  <a:gd name="connsiteX5" fmla="*/ 2049286 w 2582686"/>
                  <a:gd name="connsiteY5" fmla="*/ 1685925 h 4191000"/>
                  <a:gd name="connsiteX6" fmla="*/ 1811161 w 2582686"/>
                  <a:gd name="connsiteY6" fmla="*/ 1981200 h 4191000"/>
                  <a:gd name="connsiteX7" fmla="*/ 1677811 w 2582686"/>
                  <a:gd name="connsiteY7" fmla="*/ 2133600 h 4191000"/>
                  <a:gd name="connsiteX8" fmla="*/ 1516004 w 2582686"/>
                  <a:gd name="connsiteY8" fmla="*/ 2292611 h 4191000"/>
                  <a:gd name="connsiteX9" fmla="*/ 1420753 w 2582686"/>
                  <a:gd name="connsiteY9" fmla="*/ 2384945 h 4191000"/>
                  <a:gd name="connsiteX10" fmla="*/ 994909 w 2582686"/>
                  <a:gd name="connsiteY10" fmla="*/ 2510329 h 4191000"/>
                  <a:gd name="connsiteX11" fmla="*/ 600580 w 2582686"/>
                  <a:gd name="connsiteY11" fmla="*/ 2608292 h 4191000"/>
                  <a:gd name="connsiteX12" fmla="*/ 373864 w 2582686"/>
                  <a:gd name="connsiteY12" fmla="*/ 2737946 h 4191000"/>
                  <a:gd name="connsiteX13" fmla="*/ 172861 w 2582686"/>
                  <a:gd name="connsiteY13" fmla="*/ 2968105 h 4191000"/>
                  <a:gd name="connsiteX14" fmla="*/ 58561 w 2582686"/>
                  <a:gd name="connsiteY14" fmla="*/ 3133725 h 4191000"/>
                  <a:gd name="connsiteX15" fmla="*/ 20461 w 2582686"/>
                  <a:gd name="connsiteY15" fmla="*/ 3219450 h 4191000"/>
                  <a:gd name="connsiteX16" fmla="*/ 1411 w 2582686"/>
                  <a:gd name="connsiteY16" fmla="*/ 3409950 h 4191000"/>
                  <a:gd name="connsiteX17" fmla="*/ 1411 w 2582686"/>
                  <a:gd name="connsiteY17" fmla="*/ 4029075 h 4191000"/>
                  <a:gd name="connsiteX18" fmla="*/ 1411 w 2582686"/>
                  <a:gd name="connsiteY18" fmla="*/ 4191000 h 4191000"/>
                  <a:gd name="connsiteX0" fmla="*/ 2582686 w 2582686"/>
                  <a:gd name="connsiteY0" fmla="*/ 0 h 4191000"/>
                  <a:gd name="connsiteX1" fmla="*/ 2544586 w 2582686"/>
                  <a:gd name="connsiteY1" fmla="*/ 409575 h 4191000"/>
                  <a:gd name="connsiteX2" fmla="*/ 2458861 w 2582686"/>
                  <a:gd name="connsiteY2" fmla="*/ 800100 h 4191000"/>
                  <a:gd name="connsiteX3" fmla="*/ 2325511 w 2582686"/>
                  <a:gd name="connsiteY3" fmla="*/ 1190625 h 4191000"/>
                  <a:gd name="connsiteX4" fmla="*/ 2192161 w 2582686"/>
                  <a:gd name="connsiteY4" fmla="*/ 1447800 h 4191000"/>
                  <a:gd name="connsiteX5" fmla="*/ 2049286 w 2582686"/>
                  <a:gd name="connsiteY5" fmla="*/ 1685925 h 4191000"/>
                  <a:gd name="connsiteX6" fmla="*/ 1811161 w 2582686"/>
                  <a:gd name="connsiteY6" fmla="*/ 1981200 h 4191000"/>
                  <a:gd name="connsiteX7" fmla="*/ 1677811 w 2582686"/>
                  <a:gd name="connsiteY7" fmla="*/ 2133600 h 4191000"/>
                  <a:gd name="connsiteX8" fmla="*/ 1554575 w 2582686"/>
                  <a:gd name="connsiteY8" fmla="*/ 2279391 h 4191000"/>
                  <a:gd name="connsiteX9" fmla="*/ 1420753 w 2582686"/>
                  <a:gd name="connsiteY9" fmla="*/ 2384945 h 4191000"/>
                  <a:gd name="connsiteX10" fmla="*/ 994909 w 2582686"/>
                  <a:gd name="connsiteY10" fmla="*/ 2510329 h 4191000"/>
                  <a:gd name="connsiteX11" fmla="*/ 600580 w 2582686"/>
                  <a:gd name="connsiteY11" fmla="*/ 2608292 h 4191000"/>
                  <a:gd name="connsiteX12" fmla="*/ 373864 w 2582686"/>
                  <a:gd name="connsiteY12" fmla="*/ 2737946 h 4191000"/>
                  <a:gd name="connsiteX13" fmla="*/ 172861 w 2582686"/>
                  <a:gd name="connsiteY13" fmla="*/ 2968105 h 4191000"/>
                  <a:gd name="connsiteX14" fmla="*/ 58561 w 2582686"/>
                  <a:gd name="connsiteY14" fmla="*/ 3133725 h 4191000"/>
                  <a:gd name="connsiteX15" fmla="*/ 20461 w 2582686"/>
                  <a:gd name="connsiteY15" fmla="*/ 3219450 h 4191000"/>
                  <a:gd name="connsiteX16" fmla="*/ 1411 w 2582686"/>
                  <a:gd name="connsiteY16" fmla="*/ 3409950 h 4191000"/>
                  <a:gd name="connsiteX17" fmla="*/ 1411 w 2582686"/>
                  <a:gd name="connsiteY17" fmla="*/ 4029075 h 4191000"/>
                  <a:gd name="connsiteX18" fmla="*/ 1411 w 2582686"/>
                  <a:gd name="connsiteY18" fmla="*/ 4191000 h 4191000"/>
                  <a:gd name="connsiteX0" fmla="*/ 2582686 w 2582686"/>
                  <a:gd name="connsiteY0" fmla="*/ 0 h 4191000"/>
                  <a:gd name="connsiteX1" fmla="*/ 2544586 w 2582686"/>
                  <a:gd name="connsiteY1" fmla="*/ 409575 h 4191000"/>
                  <a:gd name="connsiteX2" fmla="*/ 2458861 w 2582686"/>
                  <a:gd name="connsiteY2" fmla="*/ 800100 h 4191000"/>
                  <a:gd name="connsiteX3" fmla="*/ 2325511 w 2582686"/>
                  <a:gd name="connsiteY3" fmla="*/ 1190625 h 4191000"/>
                  <a:gd name="connsiteX4" fmla="*/ 2192161 w 2582686"/>
                  <a:gd name="connsiteY4" fmla="*/ 1447800 h 4191000"/>
                  <a:gd name="connsiteX5" fmla="*/ 2049286 w 2582686"/>
                  <a:gd name="connsiteY5" fmla="*/ 1685925 h 4191000"/>
                  <a:gd name="connsiteX6" fmla="*/ 1811161 w 2582686"/>
                  <a:gd name="connsiteY6" fmla="*/ 1981200 h 4191000"/>
                  <a:gd name="connsiteX7" fmla="*/ 1677811 w 2582686"/>
                  <a:gd name="connsiteY7" fmla="*/ 2133600 h 4191000"/>
                  <a:gd name="connsiteX8" fmla="*/ 1544932 w 2582686"/>
                  <a:gd name="connsiteY8" fmla="*/ 2276087 h 4191000"/>
                  <a:gd name="connsiteX9" fmla="*/ 1420753 w 2582686"/>
                  <a:gd name="connsiteY9" fmla="*/ 2384945 h 4191000"/>
                  <a:gd name="connsiteX10" fmla="*/ 994909 w 2582686"/>
                  <a:gd name="connsiteY10" fmla="*/ 2510329 h 4191000"/>
                  <a:gd name="connsiteX11" fmla="*/ 600580 w 2582686"/>
                  <a:gd name="connsiteY11" fmla="*/ 2608292 h 4191000"/>
                  <a:gd name="connsiteX12" fmla="*/ 373864 w 2582686"/>
                  <a:gd name="connsiteY12" fmla="*/ 2737946 h 4191000"/>
                  <a:gd name="connsiteX13" fmla="*/ 172861 w 2582686"/>
                  <a:gd name="connsiteY13" fmla="*/ 2968105 h 4191000"/>
                  <a:gd name="connsiteX14" fmla="*/ 58561 w 2582686"/>
                  <a:gd name="connsiteY14" fmla="*/ 3133725 h 4191000"/>
                  <a:gd name="connsiteX15" fmla="*/ 20461 w 2582686"/>
                  <a:gd name="connsiteY15" fmla="*/ 3219450 h 4191000"/>
                  <a:gd name="connsiteX16" fmla="*/ 1411 w 2582686"/>
                  <a:gd name="connsiteY16" fmla="*/ 3409950 h 4191000"/>
                  <a:gd name="connsiteX17" fmla="*/ 1411 w 2582686"/>
                  <a:gd name="connsiteY17" fmla="*/ 4029075 h 4191000"/>
                  <a:gd name="connsiteX18" fmla="*/ 1411 w 2582686"/>
                  <a:gd name="connsiteY18" fmla="*/ 4191000 h 4191000"/>
                  <a:gd name="connsiteX0" fmla="*/ 2582686 w 2582686"/>
                  <a:gd name="connsiteY0" fmla="*/ 0 h 4191000"/>
                  <a:gd name="connsiteX1" fmla="*/ 2544586 w 2582686"/>
                  <a:gd name="connsiteY1" fmla="*/ 409575 h 4191000"/>
                  <a:gd name="connsiteX2" fmla="*/ 2458861 w 2582686"/>
                  <a:gd name="connsiteY2" fmla="*/ 800100 h 4191000"/>
                  <a:gd name="connsiteX3" fmla="*/ 2325511 w 2582686"/>
                  <a:gd name="connsiteY3" fmla="*/ 1190625 h 4191000"/>
                  <a:gd name="connsiteX4" fmla="*/ 2192161 w 2582686"/>
                  <a:gd name="connsiteY4" fmla="*/ 1447800 h 4191000"/>
                  <a:gd name="connsiteX5" fmla="*/ 2049286 w 2582686"/>
                  <a:gd name="connsiteY5" fmla="*/ 1685925 h 4191000"/>
                  <a:gd name="connsiteX6" fmla="*/ 1811161 w 2582686"/>
                  <a:gd name="connsiteY6" fmla="*/ 1981200 h 4191000"/>
                  <a:gd name="connsiteX7" fmla="*/ 1677811 w 2582686"/>
                  <a:gd name="connsiteY7" fmla="*/ 2133600 h 4191000"/>
                  <a:gd name="connsiteX8" fmla="*/ 1544932 w 2582686"/>
                  <a:gd name="connsiteY8" fmla="*/ 2276087 h 4191000"/>
                  <a:gd name="connsiteX9" fmla="*/ 1420753 w 2582686"/>
                  <a:gd name="connsiteY9" fmla="*/ 2384945 h 4191000"/>
                  <a:gd name="connsiteX10" fmla="*/ 978836 w 2582686"/>
                  <a:gd name="connsiteY10" fmla="*/ 2493805 h 4191000"/>
                  <a:gd name="connsiteX11" fmla="*/ 600580 w 2582686"/>
                  <a:gd name="connsiteY11" fmla="*/ 2608292 h 4191000"/>
                  <a:gd name="connsiteX12" fmla="*/ 373864 w 2582686"/>
                  <a:gd name="connsiteY12" fmla="*/ 2737946 h 4191000"/>
                  <a:gd name="connsiteX13" fmla="*/ 172861 w 2582686"/>
                  <a:gd name="connsiteY13" fmla="*/ 2968105 h 4191000"/>
                  <a:gd name="connsiteX14" fmla="*/ 58561 w 2582686"/>
                  <a:gd name="connsiteY14" fmla="*/ 3133725 h 4191000"/>
                  <a:gd name="connsiteX15" fmla="*/ 20461 w 2582686"/>
                  <a:gd name="connsiteY15" fmla="*/ 3219450 h 4191000"/>
                  <a:gd name="connsiteX16" fmla="*/ 1411 w 2582686"/>
                  <a:gd name="connsiteY16" fmla="*/ 3409950 h 4191000"/>
                  <a:gd name="connsiteX17" fmla="*/ 1411 w 2582686"/>
                  <a:gd name="connsiteY17" fmla="*/ 4029075 h 4191000"/>
                  <a:gd name="connsiteX18" fmla="*/ 1411 w 2582686"/>
                  <a:gd name="connsiteY18" fmla="*/ 4191000 h 4191000"/>
                  <a:gd name="connsiteX0" fmla="*/ 2582686 w 2582686"/>
                  <a:gd name="connsiteY0" fmla="*/ 0 h 4191000"/>
                  <a:gd name="connsiteX1" fmla="*/ 2544586 w 2582686"/>
                  <a:gd name="connsiteY1" fmla="*/ 409575 h 4191000"/>
                  <a:gd name="connsiteX2" fmla="*/ 2458861 w 2582686"/>
                  <a:gd name="connsiteY2" fmla="*/ 800100 h 4191000"/>
                  <a:gd name="connsiteX3" fmla="*/ 2325511 w 2582686"/>
                  <a:gd name="connsiteY3" fmla="*/ 1190625 h 4191000"/>
                  <a:gd name="connsiteX4" fmla="*/ 2192161 w 2582686"/>
                  <a:gd name="connsiteY4" fmla="*/ 1447800 h 4191000"/>
                  <a:gd name="connsiteX5" fmla="*/ 2049286 w 2582686"/>
                  <a:gd name="connsiteY5" fmla="*/ 1685925 h 4191000"/>
                  <a:gd name="connsiteX6" fmla="*/ 1811161 w 2582686"/>
                  <a:gd name="connsiteY6" fmla="*/ 1981200 h 4191000"/>
                  <a:gd name="connsiteX7" fmla="*/ 1677811 w 2582686"/>
                  <a:gd name="connsiteY7" fmla="*/ 2133600 h 4191000"/>
                  <a:gd name="connsiteX8" fmla="*/ 1544932 w 2582686"/>
                  <a:gd name="connsiteY8" fmla="*/ 2276087 h 4191000"/>
                  <a:gd name="connsiteX9" fmla="*/ 1420753 w 2582686"/>
                  <a:gd name="connsiteY9" fmla="*/ 2384945 h 4191000"/>
                  <a:gd name="connsiteX10" fmla="*/ 978836 w 2582686"/>
                  <a:gd name="connsiteY10" fmla="*/ 2493805 h 4191000"/>
                  <a:gd name="connsiteX11" fmla="*/ 600580 w 2582686"/>
                  <a:gd name="connsiteY11" fmla="*/ 2608292 h 4191000"/>
                  <a:gd name="connsiteX12" fmla="*/ 373864 w 2582686"/>
                  <a:gd name="connsiteY12" fmla="*/ 2737946 h 4191000"/>
                  <a:gd name="connsiteX13" fmla="*/ 169645 w 2582686"/>
                  <a:gd name="connsiteY13" fmla="*/ 2948277 h 4191000"/>
                  <a:gd name="connsiteX14" fmla="*/ 58561 w 2582686"/>
                  <a:gd name="connsiteY14" fmla="*/ 3133725 h 4191000"/>
                  <a:gd name="connsiteX15" fmla="*/ 20461 w 2582686"/>
                  <a:gd name="connsiteY15" fmla="*/ 3219450 h 4191000"/>
                  <a:gd name="connsiteX16" fmla="*/ 1411 w 2582686"/>
                  <a:gd name="connsiteY16" fmla="*/ 3409950 h 4191000"/>
                  <a:gd name="connsiteX17" fmla="*/ 1411 w 2582686"/>
                  <a:gd name="connsiteY17" fmla="*/ 4029075 h 4191000"/>
                  <a:gd name="connsiteX18" fmla="*/ 1411 w 2582686"/>
                  <a:gd name="connsiteY18" fmla="*/ 4191000 h 4191000"/>
                  <a:gd name="connsiteX0" fmla="*/ 2583400 w 2583400"/>
                  <a:gd name="connsiteY0" fmla="*/ 0 h 4191000"/>
                  <a:gd name="connsiteX1" fmla="*/ 2545300 w 2583400"/>
                  <a:gd name="connsiteY1" fmla="*/ 409575 h 4191000"/>
                  <a:gd name="connsiteX2" fmla="*/ 2459575 w 2583400"/>
                  <a:gd name="connsiteY2" fmla="*/ 800100 h 4191000"/>
                  <a:gd name="connsiteX3" fmla="*/ 2326225 w 2583400"/>
                  <a:gd name="connsiteY3" fmla="*/ 1190625 h 4191000"/>
                  <a:gd name="connsiteX4" fmla="*/ 2192875 w 2583400"/>
                  <a:gd name="connsiteY4" fmla="*/ 1447800 h 4191000"/>
                  <a:gd name="connsiteX5" fmla="*/ 2050000 w 2583400"/>
                  <a:gd name="connsiteY5" fmla="*/ 1685925 h 4191000"/>
                  <a:gd name="connsiteX6" fmla="*/ 1811875 w 2583400"/>
                  <a:gd name="connsiteY6" fmla="*/ 1981200 h 4191000"/>
                  <a:gd name="connsiteX7" fmla="*/ 1678525 w 2583400"/>
                  <a:gd name="connsiteY7" fmla="*/ 2133600 h 4191000"/>
                  <a:gd name="connsiteX8" fmla="*/ 1545646 w 2583400"/>
                  <a:gd name="connsiteY8" fmla="*/ 2276087 h 4191000"/>
                  <a:gd name="connsiteX9" fmla="*/ 1421467 w 2583400"/>
                  <a:gd name="connsiteY9" fmla="*/ 2384945 h 4191000"/>
                  <a:gd name="connsiteX10" fmla="*/ 979550 w 2583400"/>
                  <a:gd name="connsiteY10" fmla="*/ 2493805 h 4191000"/>
                  <a:gd name="connsiteX11" fmla="*/ 601294 w 2583400"/>
                  <a:gd name="connsiteY11" fmla="*/ 2608292 h 4191000"/>
                  <a:gd name="connsiteX12" fmla="*/ 374578 w 2583400"/>
                  <a:gd name="connsiteY12" fmla="*/ 2737946 h 4191000"/>
                  <a:gd name="connsiteX13" fmla="*/ 170359 w 2583400"/>
                  <a:gd name="connsiteY13" fmla="*/ 2948277 h 4191000"/>
                  <a:gd name="connsiteX14" fmla="*/ 59275 w 2583400"/>
                  <a:gd name="connsiteY14" fmla="*/ 3133725 h 4191000"/>
                  <a:gd name="connsiteX15" fmla="*/ 30816 w 2583400"/>
                  <a:gd name="connsiteY15" fmla="*/ 3245889 h 4191000"/>
                  <a:gd name="connsiteX16" fmla="*/ 2125 w 2583400"/>
                  <a:gd name="connsiteY16" fmla="*/ 3409950 h 4191000"/>
                  <a:gd name="connsiteX17" fmla="*/ 2125 w 2583400"/>
                  <a:gd name="connsiteY17" fmla="*/ 4029075 h 4191000"/>
                  <a:gd name="connsiteX18" fmla="*/ 2125 w 2583400"/>
                  <a:gd name="connsiteY18" fmla="*/ 4191000 h 4191000"/>
                  <a:gd name="connsiteX0" fmla="*/ 2582228 w 2582228"/>
                  <a:gd name="connsiteY0" fmla="*/ 0 h 4191000"/>
                  <a:gd name="connsiteX1" fmla="*/ 2544128 w 2582228"/>
                  <a:gd name="connsiteY1" fmla="*/ 409575 h 4191000"/>
                  <a:gd name="connsiteX2" fmla="*/ 2458403 w 2582228"/>
                  <a:gd name="connsiteY2" fmla="*/ 800100 h 4191000"/>
                  <a:gd name="connsiteX3" fmla="*/ 2325053 w 2582228"/>
                  <a:gd name="connsiteY3" fmla="*/ 1190625 h 4191000"/>
                  <a:gd name="connsiteX4" fmla="*/ 2191703 w 2582228"/>
                  <a:gd name="connsiteY4" fmla="*/ 1447800 h 4191000"/>
                  <a:gd name="connsiteX5" fmla="*/ 2048828 w 2582228"/>
                  <a:gd name="connsiteY5" fmla="*/ 1685925 h 4191000"/>
                  <a:gd name="connsiteX6" fmla="*/ 1810703 w 2582228"/>
                  <a:gd name="connsiteY6" fmla="*/ 1981200 h 4191000"/>
                  <a:gd name="connsiteX7" fmla="*/ 1677353 w 2582228"/>
                  <a:gd name="connsiteY7" fmla="*/ 2133600 h 4191000"/>
                  <a:gd name="connsiteX8" fmla="*/ 1544474 w 2582228"/>
                  <a:gd name="connsiteY8" fmla="*/ 2276087 h 4191000"/>
                  <a:gd name="connsiteX9" fmla="*/ 1420295 w 2582228"/>
                  <a:gd name="connsiteY9" fmla="*/ 2384945 h 4191000"/>
                  <a:gd name="connsiteX10" fmla="*/ 978378 w 2582228"/>
                  <a:gd name="connsiteY10" fmla="*/ 2493805 h 4191000"/>
                  <a:gd name="connsiteX11" fmla="*/ 600122 w 2582228"/>
                  <a:gd name="connsiteY11" fmla="*/ 2608292 h 4191000"/>
                  <a:gd name="connsiteX12" fmla="*/ 373406 w 2582228"/>
                  <a:gd name="connsiteY12" fmla="*/ 2737946 h 4191000"/>
                  <a:gd name="connsiteX13" fmla="*/ 169187 w 2582228"/>
                  <a:gd name="connsiteY13" fmla="*/ 2948277 h 4191000"/>
                  <a:gd name="connsiteX14" fmla="*/ 58103 w 2582228"/>
                  <a:gd name="connsiteY14" fmla="*/ 3133725 h 4191000"/>
                  <a:gd name="connsiteX15" fmla="*/ 29644 w 2582228"/>
                  <a:gd name="connsiteY15" fmla="*/ 3245889 h 4191000"/>
                  <a:gd name="connsiteX16" fmla="*/ 13810 w 2582228"/>
                  <a:gd name="connsiteY16" fmla="*/ 3426474 h 4191000"/>
                  <a:gd name="connsiteX17" fmla="*/ 953 w 2582228"/>
                  <a:gd name="connsiteY17" fmla="*/ 4029075 h 4191000"/>
                  <a:gd name="connsiteX18" fmla="*/ 953 w 2582228"/>
                  <a:gd name="connsiteY18" fmla="*/ 4191000 h 4191000"/>
                  <a:gd name="connsiteX0" fmla="*/ 2582228 w 2582228"/>
                  <a:gd name="connsiteY0" fmla="*/ 0 h 4191000"/>
                  <a:gd name="connsiteX1" fmla="*/ 2544128 w 2582228"/>
                  <a:gd name="connsiteY1" fmla="*/ 409575 h 4191000"/>
                  <a:gd name="connsiteX2" fmla="*/ 2458403 w 2582228"/>
                  <a:gd name="connsiteY2" fmla="*/ 800100 h 4191000"/>
                  <a:gd name="connsiteX3" fmla="*/ 2325053 w 2582228"/>
                  <a:gd name="connsiteY3" fmla="*/ 1190625 h 4191000"/>
                  <a:gd name="connsiteX4" fmla="*/ 2191703 w 2582228"/>
                  <a:gd name="connsiteY4" fmla="*/ 1447800 h 4191000"/>
                  <a:gd name="connsiteX5" fmla="*/ 2048828 w 2582228"/>
                  <a:gd name="connsiteY5" fmla="*/ 1685925 h 4191000"/>
                  <a:gd name="connsiteX6" fmla="*/ 1810703 w 2582228"/>
                  <a:gd name="connsiteY6" fmla="*/ 1981200 h 4191000"/>
                  <a:gd name="connsiteX7" fmla="*/ 1677353 w 2582228"/>
                  <a:gd name="connsiteY7" fmla="*/ 2133600 h 4191000"/>
                  <a:gd name="connsiteX8" fmla="*/ 1544474 w 2582228"/>
                  <a:gd name="connsiteY8" fmla="*/ 2276087 h 4191000"/>
                  <a:gd name="connsiteX9" fmla="*/ 1420295 w 2582228"/>
                  <a:gd name="connsiteY9" fmla="*/ 2384945 h 4191000"/>
                  <a:gd name="connsiteX10" fmla="*/ 978378 w 2582228"/>
                  <a:gd name="connsiteY10" fmla="*/ 2493805 h 4191000"/>
                  <a:gd name="connsiteX11" fmla="*/ 600122 w 2582228"/>
                  <a:gd name="connsiteY11" fmla="*/ 2608292 h 4191000"/>
                  <a:gd name="connsiteX12" fmla="*/ 373406 w 2582228"/>
                  <a:gd name="connsiteY12" fmla="*/ 2737946 h 4191000"/>
                  <a:gd name="connsiteX13" fmla="*/ 169187 w 2582228"/>
                  <a:gd name="connsiteY13" fmla="*/ 2948277 h 4191000"/>
                  <a:gd name="connsiteX14" fmla="*/ 70960 w 2582228"/>
                  <a:gd name="connsiteY14" fmla="*/ 3107286 h 4191000"/>
                  <a:gd name="connsiteX15" fmla="*/ 29644 w 2582228"/>
                  <a:gd name="connsiteY15" fmla="*/ 3245889 h 4191000"/>
                  <a:gd name="connsiteX16" fmla="*/ 13810 w 2582228"/>
                  <a:gd name="connsiteY16" fmla="*/ 3426474 h 4191000"/>
                  <a:gd name="connsiteX17" fmla="*/ 953 w 2582228"/>
                  <a:gd name="connsiteY17" fmla="*/ 4029075 h 4191000"/>
                  <a:gd name="connsiteX18" fmla="*/ 953 w 2582228"/>
                  <a:gd name="connsiteY18" fmla="*/ 4191000 h 4191000"/>
                  <a:gd name="connsiteX0" fmla="*/ 2582228 w 2582228"/>
                  <a:gd name="connsiteY0" fmla="*/ 0 h 4191000"/>
                  <a:gd name="connsiteX1" fmla="*/ 2544128 w 2582228"/>
                  <a:gd name="connsiteY1" fmla="*/ 409575 h 4191000"/>
                  <a:gd name="connsiteX2" fmla="*/ 2458403 w 2582228"/>
                  <a:gd name="connsiteY2" fmla="*/ 800100 h 4191000"/>
                  <a:gd name="connsiteX3" fmla="*/ 2325053 w 2582228"/>
                  <a:gd name="connsiteY3" fmla="*/ 1190625 h 4191000"/>
                  <a:gd name="connsiteX4" fmla="*/ 2191703 w 2582228"/>
                  <a:gd name="connsiteY4" fmla="*/ 1447800 h 4191000"/>
                  <a:gd name="connsiteX5" fmla="*/ 2048828 w 2582228"/>
                  <a:gd name="connsiteY5" fmla="*/ 1685925 h 4191000"/>
                  <a:gd name="connsiteX6" fmla="*/ 1810703 w 2582228"/>
                  <a:gd name="connsiteY6" fmla="*/ 1981200 h 4191000"/>
                  <a:gd name="connsiteX7" fmla="*/ 1677353 w 2582228"/>
                  <a:gd name="connsiteY7" fmla="*/ 2133600 h 4191000"/>
                  <a:gd name="connsiteX8" fmla="*/ 1544474 w 2582228"/>
                  <a:gd name="connsiteY8" fmla="*/ 2276087 h 4191000"/>
                  <a:gd name="connsiteX9" fmla="*/ 1420295 w 2582228"/>
                  <a:gd name="connsiteY9" fmla="*/ 2384945 h 4191000"/>
                  <a:gd name="connsiteX10" fmla="*/ 978378 w 2582228"/>
                  <a:gd name="connsiteY10" fmla="*/ 2493805 h 4191000"/>
                  <a:gd name="connsiteX11" fmla="*/ 600122 w 2582228"/>
                  <a:gd name="connsiteY11" fmla="*/ 2608292 h 4191000"/>
                  <a:gd name="connsiteX12" fmla="*/ 373406 w 2582228"/>
                  <a:gd name="connsiteY12" fmla="*/ 2737946 h 4191000"/>
                  <a:gd name="connsiteX13" fmla="*/ 178830 w 2582228"/>
                  <a:gd name="connsiteY13" fmla="*/ 2908618 h 4191000"/>
                  <a:gd name="connsiteX14" fmla="*/ 70960 w 2582228"/>
                  <a:gd name="connsiteY14" fmla="*/ 3107286 h 4191000"/>
                  <a:gd name="connsiteX15" fmla="*/ 29644 w 2582228"/>
                  <a:gd name="connsiteY15" fmla="*/ 3245889 h 4191000"/>
                  <a:gd name="connsiteX16" fmla="*/ 13810 w 2582228"/>
                  <a:gd name="connsiteY16" fmla="*/ 3426474 h 4191000"/>
                  <a:gd name="connsiteX17" fmla="*/ 953 w 2582228"/>
                  <a:gd name="connsiteY17" fmla="*/ 4029075 h 4191000"/>
                  <a:gd name="connsiteX18" fmla="*/ 953 w 2582228"/>
                  <a:gd name="connsiteY18" fmla="*/ 4191000 h 4191000"/>
                  <a:gd name="connsiteX0" fmla="*/ 2582228 w 2582228"/>
                  <a:gd name="connsiteY0" fmla="*/ 0 h 4191000"/>
                  <a:gd name="connsiteX1" fmla="*/ 2544128 w 2582228"/>
                  <a:gd name="connsiteY1" fmla="*/ 409575 h 4191000"/>
                  <a:gd name="connsiteX2" fmla="*/ 2458403 w 2582228"/>
                  <a:gd name="connsiteY2" fmla="*/ 800100 h 4191000"/>
                  <a:gd name="connsiteX3" fmla="*/ 2325053 w 2582228"/>
                  <a:gd name="connsiteY3" fmla="*/ 1190625 h 4191000"/>
                  <a:gd name="connsiteX4" fmla="*/ 2191703 w 2582228"/>
                  <a:gd name="connsiteY4" fmla="*/ 1447800 h 4191000"/>
                  <a:gd name="connsiteX5" fmla="*/ 2048828 w 2582228"/>
                  <a:gd name="connsiteY5" fmla="*/ 1685925 h 4191000"/>
                  <a:gd name="connsiteX6" fmla="*/ 1810703 w 2582228"/>
                  <a:gd name="connsiteY6" fmla="*/ 1981200 h 4191000"/>
                  <a:gd name="connsiteX7" fmla="*/ 1677353 w 2582228"/>
                  <a:gd name="connsiteY7" fmla="*/ 2133600 h 4191000"/>
                  <a:gd name="connsiteX8" fmla="*/ 1544474 w 2582228"/>
                  <a:gd name="connsiteY8" fmla="*/ 2276087 h 4191000"/>
                  <a:gd name="connsiteX9" fmla="*/ 1420295 w 2582228"/>
                  <a:gd name="connsiteY9" fmla="*/ 2384945 h 4191000"/>
                  <a:gd name="connsiteX10" fmla="*/ 978378 w 2582228"/>
                  <a:gd name="connsiteY10" fmla="*/ 2493805 h 4191000"/>
                  <a:gd name="connsiteX11" fmla="*/ 600122 w 2582228"/>
                  <a:gd name="connsiteY11" fmla="*/ 2608292 h 4191000"/>
                  <a:gd name="connsiteX12" fmla="*/ 363763 w 2582228"/>
                  <a:gd name="connsiteY12" fmla="*/ 2731337 h 4191000"/>
                  <a:gd name="connsiteX13" fmla="*/ 178830 w 2582228"/>
                  <a:gd name="connsiteY13" fmla="*/ 2908618 h 4191000"/>
                  <a:gd name="connsiteX14" fmla="*/ 70960 w 2582228"/>
                  <a:gd name="connsiteY14" fmla="*/ 3107286 h 4191000"/>
                  <a:gd name="connsiteX15" fmla="*/ 29644 w 2582228"/>
                  <a:gd name="connsiteY15" fmla="*/ 3245889 h 4191000"/>
                  <a:gd name="connsiteX16" fmla="*/ 13810 w 2582228"/>
                  <a:gd name="connsiteY16" fmla="*/ 3426474 h 4191000"/>
                  <a:gd name="connsiteX17" fmla="*/ 953 w 2582228"/>
                  <a:gd name="connsiteY17" fmla="*/ 4029075 h 4191000"/>
                  <a:gd name="connsiteX18" fmla="*/ 953 w 2582228"/>
                  <a:gd name="connsiteY18" fmla="*/ 4191000 h 4191000"/>
                  <a:gd name="connsiteX0" fmla="*/ 2582228 w 2582228"/>
                  <a:gd name="connsiteY0" fmla="*/ 0 h 4191000"/>
                  <a:gd name="connsiteX1" fmla="*/ 2544128 w 2582228"/>
                  <a:gd name="connsiteY1" fmla="*/ 409575 h 4191000"/>
                  <a:gd name="connsiteX2" fmla="*/ 2458403 w 2582228"/>
                  <a:gd name="connsiteY2" fmla="*/ 800100 h 4191000"/>
                  <a:gd name="connsiteX3" fmla="*/ 2325053 w 2582228"/>
                  <a:gd name="connsiteY3" fmla="*/ 1190625 h 4191000"/>
                  <a:gd name="connsiteX4" fmla="*/ 2191703 w 2582228"/>
                  <a:gd name="connsiteY4" fmla="*/ 1447800 h 4191000"/>
                  <a:gd name="connsiteX5" fmla="*/ 2048828 w 2582228"/>
                  <a:gd name="connsiteY5" fmla="*/ 1685925 h 4191000"/>
                  <a:gd name="connsiteX6" fmla="*/ 1810703 w 2582228"/>
                  <a:gd name="connsiteY6" fmla="*/ 1981200 h 4191000"/>
                  <a:gd name="connsiteX7" fmla="*/ 1677353 w 2582228"/>
                  <a:gd name="connsiteY7" fmla="*/ 2133600 h 4191000"/>
                  <a:gd name="connsiteX8" fmla="*/ 1544474 w 2582228"/>
                  <a:gd name="connsiteY8" fmla="*/ 2276087 h 4191000"/>
                  <a:gd name="connsiteX9" fmla="*/ 1420295 w 2582228"/>
                  <a:gd name="connsiteY9" fmla="*/ 2384945 h 4191000"/>
                  <a:gd name="connsiteX10" fmla="*/ 978378 w 2582228"/>
                  <a:gd name="connsiteY10" fmla="*/ 2493805 h 4191000"/>
                  <a:gd name="connsiteX11" fmla="*/ 600122 w 2582228"/>
                  <a:gd name="connsiteY11" fmla="*/ 2608292 h 4191000"/>
                  <a:gd name="connsiteX12" fmla="*/ 363763 w 2582228"/>
                  <a:gd name="connsiteY12" fmla="*/ 2731337 h 4191000"/>
                  <a:gd name="connsiteX13" fmla="*/ 178830 w 2582228"/>
                  <a:gd name="connsiteY13" fmla="*/ 2908618 h 4191000"/>
                  <a:gd name="connsiteX14" fmla="*/ 87032 w 2582228"/>
                  <a:gd name="connsiteY14" fmla="*/ 3057712 h 4191000"/>
                  <a:gd name="connsiteX15" fmla="*/ 29644 w 2582228"/>
                  <a:gd name="connsiteY15" fmla="*/ 3245889 h 4191000"/>
                  <a:gd name="connsiteX16" fmla="*/ 13810 w 2582228"/>
                  <a:gd name="connsiteY16" fmla="*/ 3426474 h 4191000"/>
                  <a:gd name="connsiteX17" fmla="*/ 953 w 2582228"/>
                  <a:gd name="connsiteY17" fmla="*/ 4029075 h 4191000"/>
                  <a:gd name="connsiteX18" fmla="*/ 953 w 2582228"/>
                  <a:gd name="connsiteY18" fmla="*/ 4191000 h 4191000"/>
                  <a:gd name="connsiteX0" fmla="*/ 2582228 w 2582228"/>
                  <a:gd name="connsiteY0" fmla="*/ 0 h 4191000"/>
                  <a:gd name="connsiteX1" fmla="*/ 2544128 w 2582228"/>
                  <a:gd name="connsiteY1" fmla="*/ 409575 h 4191000"/>
                  <a:gd name="connsiteX2" fmla="*/ 2458403 w 2582228"/>
                  <a:gd name="connsiteY2" fmla="*/ 800100 h 4191000"/>
                  <a:gd name="connsiteX3" fmla="*/ 2325053 w 2582228"/>
                  <a:gd name="connsiteY3" fmla="*/ 1190625 h 4191000"/>
                  <a:gd name="connsiteX4" fmla="*/ 2191703 w 2582228"/>
                  <a:gd name="connsiteY4" fmla="*/ 1447800 h 4191000"/>
                  <a:gd name="connsiteX5" fmla="*/ 2048828 w 2582228"/>
                  <a:gd name="connsiteY5" fmla="*/ 1685925 h 4191000"/>
                  <a:gd name="connsiteX6" fmla="*/ 1810703 w 2582228"/>
                  <a:gd name="connsiteY6" fmla="*/ 1981200 h 4191000"/>
                  <a:gd name="connsiteX7" fmla="*/ 1677353 w 2582228"/>
                  <a:gd name="connsiteY7" fmla="*/ 2133600 h 4191000"/>
                  <a:gd name="connsiteX8" fmla="*/ 1544474 w 2582228"/>
                  <a:gd name="connsiteY8" fmla="*/ 2276087 h 4191000"/>
                  <a:gd name="connsiteX9" fmla="*/ 1420295 w 2582228"/>
                  <a:gd name="connsiteY9" fmla="*/ 2384945 h 4191000"/>
                  <a:gd name="connsiteX10" fmla="*/ 978378 w 2582228"/>
                  <a:gd name="connsiteY10" fmla="*/ 2493805 h 4191000"/>
                  <a:gd name="connsiteX11" fmla="*/ 600122 w 2582228"/>
                  <a:gd name="connsiteY11" fmla="*/ 2608292 h 4191000"/>
                  <a:gd name="connsiteX12" fmla="*/ 363763 w 2582228"/>
                  <a:gd name="connsiteY12" fmla="*/ 2731337 h 4191000"/>
                  <a:gd name="connsiteX13" fmla="*/ 178830 w 2582228"/>
                  <a:gd name="connsiteY13" fmla="*/ 2908618 h 4191000"/>
                  <a:gd name="connsiteX14" fmla="*/ 87032 w 2582228"/>
                  <a:gd name="connsiteY14" fmla="*/ 3057712 h 4191000"/>
                  <a:gd name="connsiteX15" fmla="*/ 29644 w 2582228"/>
                  <a:gd name="connsiteY15" fmla="*/ 3245889 h 4191000"/>
                  <a:gd name="connsiteX16" fmla="*/ 13810 w 2582228"/>
                  <a:gd name="connsiteY16" fmla="*/ 3426474 h 4191000"/>
                  <a:gd name="connsiteX17" fmla="*/ 953 w 2582228"/>
                  <a:gd name="connsiteY17" fmla="*/ 4029075 h 4191000"/>
                  <a:gd name="connsiteX18" fmla="*/ 953 w 2582228"/>
                  <a:gd name="connsiteY18" fmla="*/ 4191000 h 4191000"/>
                  <a:gd name="connsiteX0" fmla="*/ 2582228 w 2582228"/>
                  <a:gd name="connsiteY0" fmla="*/ 0 h 4191000"/>
                  <a:gd name="connsiteX1" fmla="*/ 2544128 w 2582228"/>
                  <a:gd name="connsiteY1" fmla="*/ 409575 h 4191000"/>
                  <a:gd name="connsiteX2" fmla="*/ 2458403 w 2582228"/>
                  <a:gd name="connsiteY2" fmla="*/ 800100 h 4191000"/>
                  <a:gd name="connsiteX3" fmla="*/ 2325053 w 2582228"/>
                  <a:gd name="connsiteY3" fmla="*/ 1190625 h 4191000"/>
                  <a:gd name="connsiteX4" fmla="*/ 2191703 w 2582228"/>
                  <a:gd name="connsiteY4" fmla="*/ 1447800 h 4191000"/>
                  <a:gd name="connsiteX5" fmla="*/ 2048828 w 2582228"/>
                  <a:gd name="connsiteY5" fmla="*/ 1685925 h 4191000"/>
                  <a:gd name="connsiteX6" fmla="*/ 1810703 w 2582228"/>
                  <a:gd name="connsiteY6" fmla="*/ 1981200 h 4191000"/>
                  <a:gd name="connsiteX7" fmla="*/ 1677353 w 2582228"/>
                  <a:gd name="connsiteY7" fmla="*/ 2133600 h 4191000"/>
                  <a:gd name="connsiteX8" fmla="*/ 1544474 w 2582228"/>
                  <a:gd name="connsiteY8" fmla="*/ 2276087 h 4191000"/>
                  <a:gd name="connsiteX9" fmla="*/ 1420295 w 2582228"/>
                  <a:gd name="connsiteY9" fmla="*/ 2384945 h 4191000"/>
                  <a:gd name="connsiteX10" fmla="*/ 978378 w 2582228"/>
                  <a:gd name="connsiteY10" fmla="*/ 2493805 h 4191000"/>
                  <a:gd name="connsiteX11" fmla="*/ 600122 w 2582228"/>
                  <a:gd name="connsiteY11" fmla="*/ 2608292 h 4191000"/>
                  <a:gd name="connsiteX12" fmla="*/ 363763 w 2582228"/>
                  <a:gd name="connsiteY12" fmla="*/ 2731337 h 4191000"/>
                  <a:gd name="connsiteX13" fmla="*/ 178830 w 2582228"/>
                  <a:gd name="connsiteY13" fmla="*/ 2908618 h 4191000"/>
                  <a:gd name="connsiteX14" fmla="*/ 87032 w 2582228"/>
                  <a:gd name="connsiteY14" fmla="*/ 3057712 h 4191000"/>
                  <a:gd name="connsiteX15" fmla="*/ 29644 w 2582228"/>
                  <a:gd name="connsiteY15" fmla="*/ 3245889 h 4191000"/>
                  <a:gd name="connsiteX16" fmla="*/ 13810 w 2582228"/>
                  <a:gd name="connsiteY16" fmla="*/ 3426474 h 4191000"/>
                  <a:gd name="connsiteX17" fmla="*/ 953 w 2582228"/>
                  <a:gd name="connsiteY17" fmla="*/ 4029075 h 4191000"/>
                  <a:gd name="connsiteX18" fmla="*/ 953 w 2582228"/>
                  <a:gd name="connsiteY18" fmla="*/ 4191000 h 4191000"/>
                  <a:gd name="connsiteX0" fmla="*/ 2581275 w 2581275"/>
                  <a:gd name="connsiteY0" fmla="*/ 0 h 4191000"/>
                  <a:gd name="connsiteX1" fmla="*/ 2543175 w 2581275"/>
                  <a:gd name="connsiteY1" fmla="*/ 409575 h 4191000"/>
                  <a:gd name="connsiteX2" fmla="*/ 2457450 w 2581275"/>
                  <a:gd name="connsiteY2" fmla="*/ 800100 h 4191000"/>
                  <a:gd name="connsiteX3" fmla="*/ 2324100 w 2581275"/>
                  <a:gd name="connsiteY3" fmla="*/ 1190625 h 4191000"/>
                  <a:gd name="connsiteX4" fmla="*/ 2190750 w 2581275"/>
                  <a:gd name="connsiteY4" fmla="*/ 1447800 h 4191000"/>
                  <a:gd name="connsiteX5" fmla="*/ 2047875 w 2581275"/>
                  <a:gd name="connsiteY5" fmla="*/ 1685925 h 4191000"/>
                  <a:gd name="connsiteX6" fmla="*/ 1809750 w 2581275"/>
                  <a:gd name="connsiteY6" fmla="*/ 1981200 h 4191000"/>
                  <a:gd name="connsiteX7" fmla="*/ 1676400 w 2581275"/>
                  <a:gd name="connsiteY7" fmla="*/ 2133600 h 4191000"/>
                  <a:gd name="connsiteX8" fmla="*/ 1543521 w 2581275"/>
                  <a:gd name="connsiteY8" fmla="*/ 2276087 h 4191000"/>
                  <a:gd name="connsiteX9" fmla="*/ 1419342 w 2581275"/>
                  <a:gd name="connsiteY9" fmla="*/ 2384945 h 4191000"/>
                  <a:gd name="connsiteX10" fmla="*/ 977425 w 2581275"/>
                  <a:gd name="connsiteY10" fmla="*/ 2493805 h 4191000"/>
                  <a:gd name="connsiteX11" fmla="*/ 599169 w 2581275"/>
                  <a:gd name="connsiteY11" fmla="*/ 2608292 h 4191000"/>
                  <a:gd name="connsiteX12" fmla="*/ 362810 w 2581275"/>
                  <a:gd name="connsiteY12" fmla="*/ 2731337 h 4191000"/>
                  <a:gd name="connsiteX13" fmla="*/ 177877 w 2581275"/>
                  <a:gd name="connsiteY13" fmla="*/ 2908618 h 4191000"/>
                  <a:gd name="connsiteX14" fmla="*/ 86079 w 2581275"/>
                  <a:gd name="connsiteY14" fmla="*/ 3057712 h 4191000"/>
                  <a:gd name="connsiteX15" fmla="*/ 28691 w 2581275"/>
                  <a:gd name="connsiteY15" fmla="*/ 3245889 h 4191000"/>
                  <a:gd name="connsiteX16" fmla="*/ 12857 w 2581275"/>
                  <a:gd name="connsiteY16" fmla="*/ 3426474 h 4191000"/>
                  <a:gd name="connsiteX17" fmla="*/ 0 w 2581275"/>
                  <a:gd name="connsiteY17" fmla="*/ 4191000 h 4191000"/>
                  <a:gd name="connsiteX0" fmla="*/ 2568735 w 2568735"/>
                  <a:gd name="connsiteY0" fmla="*/ 0 h 4173967"/>
                  <a:gd name="connsiteX1" fmla="*/ 2530635 w 2568735"/>
                  <a:gd name="connsiteY1" fmla="*/ 409575 h 4173967"/>
                  <a:gd name="connsiteX2" fmla="*/ 2444910 w 2568735"/>
                  <a:gd name="connsiteY2" fmla="*/ 800100 h 4173967"/>
                  <a:gd name="connsiteX3" fmla="*/ 2311560 w 2568735"/>
                  <a:gd name="connsiteY3" fmla="*/ 1190625 h 4173967"/>
                  <a:gd name="connsiteX4" fmla="*/ 2178210 w 2568735"/>
                  <a:gd name="connsiteY4" fmla="*/ 1447800 h 4173967"/>
                  <a:gd name="connsiteX5" fmla="*/ 2035335 w 2568735"/>
                  <a:gd name="connsiteY5" fmla="*/ 1685925 h 4173967"/>
                  <a:gd name="connsiteX6" fmla="*/ 1797210 w 2568735"/>
                  <a:gd name="connsiteY6" fmla="*/ 1981200 h 4173967"/>
                  <a:gd name="connsiteX7" fmla="*/ 1663860 w 2568735"/>
                  <a:gd name="connsiteY7" fmla="*/ 2133600 h 4173967"/>
                  <a:gd name="connsiteX8" fmla="*/ 1530981 w 2568735"/>
                  <a:gd name="connsiteY8" fmla="*/ 2276087 h 4173967"/>
                  <a:gd name="connsiteX9" fmla="*/ 1406802 w 2568735"/>
                  <a:gd name="connsiteY9" fmla="*/ 2384945 h 4173967"/>
                  <a:gd name="connsiteX10" fmla="*/ 964885 w 2568735"/>
                  <a:gd name="connsiteY10" fmla="*/ 2493805 h 4173967"/>
                  <a:gd name="connsiteX11" fmla="*/ 586629 w 2568735"/>
                  <a:gd name="connsiteY11" fmla="*/ 2608292 h 4173967"/>
                  <a:gd name="connsiteX12" fmla="*/ 350270 w 2568735"/>
                  <a:gd name="connsiteY12" fmla="*/ 2731337 h 4173967"/>
                  <a:gd name="connsiteX13" fmla="*/ 165337 w 2568735"/>
                  <a:gd name="connsiteY13" fmla="*/ 2908618 h 4173967"/>
                  <a:gd name="connsiteX14" fmla="*/ 73539 w 2568735"/>
                  <a:gd name="connsiteY14" fmla="*/ 3057712 h 4173967"/>
                  <a:gd name="connsiteX15" fmla="*/ 16151 w 2568735"/>
                  <a:gd name="connsiteY15" fmla="*/ 3245889 h 4173967"/>
                  <a:gd name="connsiteX16" fmla="*/ 317 w 2568735"/>
                  <a:gd name="connsiteY16" fmla="*/ 3426474 h 4173967"/>
                  <a:gd name="connsiteX17" fmla="*/ 4028 w 2568735"/>
                  <a:gd name="connsiteY17" fmla="*/ 4173967 h 41739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2568735" h="4173967">
                    <a:moveTo>
                      <a:pt x="2568735" y="0"/>
                    </a:moveTo>
                    <a:cubicBezTo>
                      <a:pt x="2560003" y="138112"/>
                      <a:pt x="2551272" y="276225"/>
                      <a:pt x="2530635" y="409575"/>
                    </a:cubicBezTo>
                    <a:cubicBezTo>
                      <a:pt x="2509998" y="542925"/>
                      <a:pt x="2481422" y="669925"/>
                      <a:pt x="2444910" y="800100"/>
                    </a:cubicBezTo>
                    <a:cubicBezTo>
                      <a:pt x="2408398" y="930275"/>
                      <a:pt x="2356010" y="1082675"/>
                      <a:pt x="2311560" y="1190625"/>
                    </a:cubicBezTo>
                    <a:cubicBezTo>
                      <a:pt x="2267110" y="1298575"/>
                      <a:pt x="2224247" y="1365250"/>
                      <a:pt x="2178210" y="1447800"/>
                    </a:cubicBezTo>
                    <a:cubicBezTo>
                      <a:pt x="2132172" y="1530350"/>
                      <a:pt x="2098835" y="1597025"/>
                      <a:pt x="2035335" y="1685925"/>
                    </a:cubicBezTo>
                    <a:cubicBezTo>
                      <a:pt x="1971835" y="1774825"/>
                      <a:pt x="1859122" y="1906588"/>
                      <a:pt x="1797210" y="1981200"/>
                    </a:cubicBezTo>
                    <a:cubicBezTo>
                      <a:pt x="1735298" y="2055812"/>
                      <a:pt x="1708232" y="2084452"/>
                      <a:pt x="1663860" y="2133600"/>
                    </a:cubicBezTo>
                    <a:cubicBezTo>
                      <a:pt x="1619488" y="2182748"/>
                      <a:pt x="1573824" y="2234196"/>
                      <a:pt x="1530981" y="2276087"/>
                    </a:cubicBezTo>
                    <a:cubicBezTo>
                      <a:pt x="1488138" y="2317978"/>
                      <a:pt x="1486827" y="2318243"/>
                      <a:pt x="1406802" y="2384945"/>
                    </a:cubicBezTo>
                    <a:cubicBezTo>
                      <a:pt x="1301886" y="2408524"/>
                      <a:pt x="1101580" y="2456581"/>
                      <a:pt x="964885" y="2493805"/>
                    </a:cubicBezTo>
                    <a:cubicBezTo>
                      <a:pt x="828190" y="2531029"/>
                      <a:pt x="689065" y="2568703"/>
                      <a:pt x="586629" y="2608292"/>
                    </a:cubicBezTo>
                    <a:cubicBezTo>
                      <a:pt x="484193" y="2647881"/>
                      <a:pt x="420485" y="2681283"/>
                      <a:pt x="350270" y="2731337"/>
                    </a:cubicBezTo>
                    <a:cubicBezTo>
                      <a:pt x="280055" y="2781391"/>
                      <a:pt x="211459" y="2854222"/>
                      <a:pt x="165337" y="2908618"/>
                    </a:cubicBezTo>
                    <a:cubicBezTo>
                      <a:pt x="119215" y="2963014"/>
                      <a:pt x="98403" y="3001500"/>
                      <a:pt x="73539" y="3057712"/>
                    </a:cubicBezTo>
                    <a:cubicBezTo>
                      <a:pt x="48675" y="3113924"/>
                      <a:pt x="28355" y="3184429"/>
                      <a:pt x="16151" y="3245889"/>
                    </a:cubicBezTo>
                    <a:cubicBezTo>
                      <a:pt x="3947" y="3307349"/>
                      <a:pt x="2337" y="3271794"/>
                      <a:pt x="317" y="3426474"/>
                    </a:cubicBezTo>
                    <a:cubicBezTo>
                      <a:pt x="-1703" y="3581154"/>
                      <a:pt x="6707" y="4014691"/>
                      <a:pt x="4028" y="4173967"/>
                    </a:cubicBezTo>
                  </a:path>
                </a:pathLst>
              </a:custGeom>
              <a:noFill/>
              <a:ln w="444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 sz="1400"/>
              </a:p>
            </p:txBody>
          </p:sp>
          <p:cxnSp>
            <p:nvCxnSpPr>
              <p:cNvPr id="107" name="Straight Connector 106">
                <a:extLst>
                  <a:ext uri="{FF2B5EF4-FFF2-40B4-BE49-F238E27FC236}">
                    <a16:creationId xmlns:a16="http://schemas.microsoft.com/office/drawing/2014/main" id="{B58995EA-A075-40CC-AEF7-36A4DC3FB6E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38575" y="18325499"/>
                <a:ext cx="7452054" cy="0"/>
              </a:xfrm>
              <a:prstGeom prst="line">
                <a:avLst/>
              </a:prstGeom>
              <a:ln w="38100">
                <a:solidFill>
                  <a:srgbClr val="002060"/>
                </a:solidFill>
                <a:prstDash val="dash"/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>
                <a:extLst>
                  <a:ext uri="{FF2B5EF4-FFF2-40B4-BE49-F238E27FC236}">
                    <a16:creationId xmlns:a16="http://schemas.microsoft.com/office/drawing/2014/main" id="{1E2940C4-1CF8-44C2-B03D-ADB87B5C62F6}"/>
                  </a:ext>
                </a:extLst>
              </p:cNvPr>
              <p:cNvCxnSpPr/>
              <p:nvPr/>
            </p:nvCxnSpPr>
            <p:spPr>
              <a:xfrm flipH="1">
                <a:off x="3021257" y="14817180"/>
                <a:ext cx="0" cy="5970180"/>
              </a:xfrm>
              <a:prstGeom prst="line">
                <a:avLst/>
              </a:prstGeom>
              <a:ln w="38100">
                <a:solidFill>
                  <a:srgbClr val="002060"/>
                </a:solidFill>
                <a:headEnd type="triangle" w="lg" len="lg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Arrow Connector 108">
                <a:extLst>
                  <a:ext uri="{FF2B5EF4-FFF2-40B4-BE49-F238E27FC236}">
                    <a16:creationId xmlns:a16="http://schemas.microsoft.com/office/drawing/2014/main" id="{F11CA31A-7800-4958-BF28-034EFCD75A60}"/>
                  </a:ext>
                </a:extLst>
              </p:cNvPr>
              <p:cNvCxnSpPr/>
              <p:nvPr/>
            </p:nvCxnSpPr>
            <p:spPr>
              <a:xfrm>
                <a:off x="3021257" y="15964289"/>
                <a:ext cx="4530501" cy="0"/>
              </a:xfrm>
              <a:prstGeom prst="straightConnector1">
                <a:avLst/>
              </a:prstGeom>
              <a:ln w="38100">
                <a:solidFill>
                  <a:srgbClr val="00206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Arrow Connector 109">
                <a:extLst>
                  <a:ext uri="{FF2B5EF4-FFF2-40B4-BE49-F238E27FC236}">
                    <a16:creationId xmlns:a16="http://schemas.microsoft.com/office/drawing/2014/main" id="{ECC33EB7-FF84-4E9A-9F52-E8896FD59F77}"/>
                  </a:ext>
                </a:extLst>
              </p:cNvPr>
              <p:cNvCxnSpPr/>
              <p:nvPr/>
            </p:nvCxnSpPr>
            <p:spPr>
              <a:xfrm>
                <a:off x="3021258" y="16603020"/>
                <a:ext cx="4300447" cy="0"/>
              </a:xfrm>
              <a:prstGeom prst="straightConnector1">
                <a:avLst/>
              </a:prstGeom>
              <a:ln w="38100">
                <a:solidFill>
                  <a:srgbClr val="00206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Arrow Connector 110">
                <a:extLst>
                  <a:ext uri="{FF2B5EF4-FFF2-40B4-BE49-F238E27FC236}">
                    <a16:creationId xmlns:a16="http://schemas.microsoft.com/office/drawing/2014/main" id="{27A2EEFA-4EE3-451C-B1E0-DA2E0D13D33E}"/>
                  </a:ext>
                </a:extLst>
              </p:cNvPr>
              <p:cNvCxnSpPr/>
              <p:nvPr/>
            </p:nvCxnSpPr>
            <p:spPr>
              <a:xfrm>
                <a:off x="3021258" y="17241750"/>
                <a:ext cx="3905911" cy="0"/>
              </a:xfrm>
              <a:prstGeom prst="straightConnector1">
                <a:avLst/>
              </a:prstGeom>
              <a:ln w="38100">
                <a:solidFill>
                  <a:srgbClr val="00206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Arrow Connector 111">
                <a:extLst>
                  <a:ext uri="{FF2B5EF4-FFF2-40B4-BE49-F238E27FC236}">
                    <a16:creationId xmlns:a16="http://schemas.microsoft.com/office/drawing/2014/main" id="{C82B6F3F-EEAA-4557-82B8-4B17CF208CA3}"/>
                  </a:ext>
                </a:extLst>
              </p:cNvPr>
              <p:cNvCxnSpPr/>
              <p:nvPr/>
            </p:nvCxnSpPr>
            <p:spPr>
              <a:xfrm>
                <a:off x="3021258" y="17880482"/>
                <a:ext cx="3314106" cy="0"/>
              </a:xfrm>
              <a:prstGeom prst="straightConnector1">
                <a:avLst/>
              </a:prstGeom>
              <a:ln w="38100">
                <a:solidFill>
                  <a:srgbClr val="00206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Arrow Connector 112">
                <a:extLst>
                  <a:ext uri="{FF2B5EF4-FFF2-40B4-BE49-F238E27FC236}">
                    <a16:creationId xmlns:a16="http://schemas.microsoft.com/office/drawing/2014/main" id="{63C497EA-200B-46A3-BF79-63929B87BC6A}"/>
                  </a:ext>
                </a:extLst>
              </p:cNvPr>
              <p:cNvCxnSpPr/>
              <p:nvPr/>
            </p:nvCxnSpPr>
            <p:spPr>
              <a:xfrm>
                <a:off x="3021258" y="18519214"/>
                <a:ext cx="1775415" cy="0"/>
              </a:xfrm>
              <a:prstGeom prst="straightConnector1">
                <a:avLst/>
              </a:prstGeom>
              <a:ln w="38100">
                <a:solidFill>
                  <a:srgbClr val="00206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Arrow Connector 113">
                <a:extLst>
                  <a:ext uri="{FF2B5EF4-FFF2-40B4-BE49-F238E27FC236}">
                    <a16:creationId xmlns:a16="http://schemas.microsoft.com/office/drawing/2014/main" id="{AD33F469-3D7B-4764-9C42-F7EC04802F6F}"/>
                  </a:ext>
                </a:extLst>
              </p:cNvPr>
              <p:cNvCxnSpPr/>
              <p:nvPr/>
            </p:nvCxnSpPr>
            <p:spPr>
              <a:xfrm>
                <a:off x="3021258" y="19157944"/>
                <a:ext cx="729892" cy="0"/>
              </a:xfrm>
              <a:prstGeom prst="straightConnector1">
                <a:avLst/>
              </a:prstGeom>
              <a:ln w="38100">
                <a:solidFill>
                  <a:srgbClr val="00206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Arrow Connector 114">
                <a:extLst>
                  <a:ext uri="{FF2B5EF4-FFF2-40B4-BE49-F238E27FC236}">
                    <a16:creationId xmlns:a16="http://schemas.microsoft.com/office/drawing/2014/main" id="{37F286DD-0383-4EC5-BAF3-DEEC82ADA454}"/>
                  </a:ext>
                </a:extLst>
              </p:cNvPr>
              <p:cNvCxnSpPr/>
              <p:nvPr/>
            </p:nvCxnSpPr>
            <p:spPr>
              <a:xfrm>
                <a:off x="3021257" y="19796675"/>
                <a:ext cx="555352" cy="0"/>
              </a:xfrm>
              <a:prstGeom prst="straightConnector1">
                <a:avLst/>
              </a:prstGeom>
              <a:ln w="38100">
                <a:solidFill>
                  <a:srgbClr val="00206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Arrow Connector 115">
                <a:extLst>
                  <a:ext uri="{FF2B5EF4-FFF2-40B4-BE49-F238E27FC236}">
                    <a16:creationId xmlns:a16="http://schemas.microsoft.com/office/drawing/2014/main" id="{E69DFD25-121B-4924-A37B-525B3EEB1F58}"/>
                  </a:ext>
                </a:extLst>
              </p:cNvPr>
              <p:cNvCxnSpPr/>
              <p:nvPr/>
            </p:nvCxnSpPr>
            <p:spPr>
              <a:xfrm>
                <a:off x="3021257" y="20435406"/>
                <a:ext cx="555352" cy="0"/>
              </a:xfrm>
              <a:prstGeom prst="straightConnector1">
                <a:avLst/>
              </a:prstGeom>
              <a:ln w="38100">
                <a:solidFill>
                  <a:srgbClr val="00206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7" name="Text Box 117">
                <a:extLst>
                  <a:ext uri="{FF2B5EF4-FFF2-40B4-BE49-F238E27FC236}">
                    <a16:creationId xmlns:a16="http://schemas.microsoft.com/office/drawing/2014/main" id="{A788BF25-0B71-43B2-ACC5-48BA3E9E3C2D}"/>
                  </a:ext>
                </a:extLst>
              </p:cNvPr>
              <p:cNvSpPr txBox="1"/>
              <p:nvPr/>
            </p:nvSpPr>
            <p:spPr>
              <a:xfrm>
                <a:off x="8094650" y="17731239"/>
                <a:ext cx="2671341" cy="63320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400" dirty="0">
                    <a:solidFill>
                      <a:srgbClr val="00206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Soil surface</a:t>
                </a:r>
                <a:endParaRPr lang="en-GB" sz="1400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8" name="Text Box 118">
                <a:extLst>
                  <a:ext uri="{FF2B5EF4-FFF2-40B4-BE49-F238E27FC236}">
                    <a16:creationId xmlns:a16="http://schemas.microsoft.com/office/drawing/2014/main" id="{9F0EAFE3-6723-4BA6-918E-018D33648645}"/>
                  </a:ext>
                </a:extLst>
              </p:cNvPr>
              <p:cNvSpPr txBox="1"/>
              <p:nvPr/>
            </p:nvSpPr>
            <p:spPr>
              <a:xfrm>
                <a:off x="2123644" y="14374244"/>
                <a:ext cx="924695" cy="4552386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vert270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400" b="1" dirty="0">
                    <a:solidFill>
                      <a:srgbClr val="00206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Elevation (</a:t>
                </a:r>
                <a:r>
                  <a:rPr lang="en-US" sz="1400" b="1" i="1" dirty="0">
                    <a:solidFill>
                      <a:srgbClr val="00206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</a:t>
                </a:r>
                <a:r>
                  <a:rPr lang="en-US" sz="1400" b="1" dirty="0">
                    <a:solidFill>
                      <a:srgbClr val="00206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</a:t>
                </a:r>
                <a:endParaRPr lang="en-GB" sz="1400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9" name="Text Box 145">
                <a:extLst>
                  <a:ext uri="{FF2B5EF4-FFF2-40B4-BE49-F238E27FC236}">
                    <a16:creationId xmlns:a16="http://schemas.microsoft.com/office/drawing/2014/main" id="{AA3D8544-DCA9-4D4D-87BF-CEAEC2319BAA}"/>
                  </a:ext>
                </a:extLst>
              </p:cNvPr>
              <p:cNvSpPr txBox="1"/>
              <p:nvPr/>
            </p:nvSpPr>
            <p:spPr>
              <a:xfrm>
                <a:off x="4255200" y="19884777"/>
                <a:ext cx="4270844" cy="663353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400" b="1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Darcy (pressure driven) flow region</a:t>
                </a:r>
                <a:endParaRPr lang="en-GB" sz="1400" dirty="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0" name="Text Box 147">
                <a:extLst>
                  <a:ext uri="{FF2B5EF4-FFF2-40B4-BE49-F238E27FC236}">
                    <a16:creationId xmlns:a16="http://schemas.microsoft.com/office/drawing/2014/main" id="{9F475D7B-0974-446E-952D-92C62A787916}"/>
                  </a:ext>
                </a:extLst>
              </p:cNvPr>
              <p:cNvSpPr txBox="1"/>
              <p:nvPr/>
            </p:nvSpPr>
            <p:spPr>
              <a:xfrm>
                <a:off x="6241122" y="18477217"/>
                <a:ext cx="3904268" cy="1188007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400" b="1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Shear and Darcy flow region</a:t>
                </a:r>
                <a:endParaRPr lang="en-GB" sz="1400" dirty="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1" name="Text Box 149">
                <a:extLst>
                  <a:ext uri="{FF2B5EF4-FFF2-40B4-BE49-F238E27FC236}">
                    <a16:creationId xmlns:a16="http://schemas.microsoft.com/office/drawing/2014/main" id="{BE16DA90-516F-4D1B-94D1-73F0D2B32A2A}"/>
                  </a:ext>
                </a:extLst>
              </p:cNvPr>
              <p:cNvSpPr txBox="1"/>
              <p:nvPr/>
            </p:nvSpPr>
            <p:spPr>
              <a:xfrm>
                <a:off x="8344434" y="16054024"/>
                <a:ext cx="2884451" cy="1313180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400" b="1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Atmospheric boundary layer</a:t>
                </a:r>
                <a:endParaRPr lang="en-GB" sz="1400" dirty="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2" name="Right Brace 121">
                <a:extLst>
                  <a:ext uri="{FF2B5EF4-FFF2-40B4-BE49-F238E27FC236}">
                    <a16:creationId xmlns:a16="http://schemas.microsoft.com/office/drawing/2014/main" id="{F00F1EE1-1932-415C-B3BB-034E20107E03}"/>
                  </a:ext>
                </a:extLst>
              </p:cNvPr>
              <p:cNvSpPr/>
              <p:nvPr/>
            </p:nvSpPr>
            <p:spPr>
              <a:xfrm>
                <a:off x="7776903" y="14817180"/>
                <a:ext cx="361658" cy="3507630"/>
              </a:xfrm>
              <a:prstGeom prst="rightBrace">
                <a:avLst>
                  <a:gd name="adj1" fmla="val 77888"/>
                  <a:gd name="adj2" fmla="val 50000"/>
                </a:avLst>
              </a:prstGeom>
              <a:ln w="381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 sz="1400"/>
              </a:p>
            </p:txBody>
          </p:sp>
          <p:sp>
            <p:nvSpPr>
              <p:cNvPr id="123" name="Right Brace 122">
                <a:extLst>
                  <a:ext uri="{FF2B5EF4-FFF2-40B4-BE49-F238E27FC236}">
                    <a16:creationId xmlns:a16="http://schemas.microsoft.com/office/drawing/2014/main" id="{26AC051E-D44C-4BE5-B0D9-5E75BA257AC3}"/>
                  </a:ext>
                </a:extLst>
              </p:cNvPr>
              <p:cNvSpPr/>
              <p:nvPr/>
            </p:nvSpPr>
            <p:spPr>
              <a:xfrm>
                <a:off x="5976334" y="18337365"/>
                <a:ext cx="223793" cy="1247104"/>
              </a:xfrm>
              <a:prstGeom prst="rightBrace">
                <a:avLst>
                  <a:gd name="adj1" fmla="val 47791"/>
                  <a:gd name="adj2" fmla="val 50000"/>
                </a:avLst>
              </a:prstGeom>
              <a:ln w="381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 sz="1400"/>
              </a:p>
            </p:txBody>
          </p:sp>
          <p:sp>
            <p:nvSpPr>
              <p:cNvPr id="124" name="Right Brace 123">
                <a:extLst>
                  <a:ext uri="{FF2B5EF4-FFF2-40B4-BE49-F238E27FC236}">
                    <a16:creationId xmlns:a16="http://schemas.microsoft.com/office/drawing/2014/main" id="{7A46863E-100F-4860-9A03-7BBDEB69738E}"/>
                  </a:ext>
                </a:extLst>
              </p:cNvPr>
              <p:cNvSpPr/>
              <p:nvPr/>
            </p:nvSpPr>
            <p:spPr>
              <a:xfrm>
                <a:off x="3897734" y="19712802"/>
                <a:ext cx="223793" cy="1247104"/>
              </a:xfrm>
              <a:prstGeom prst="rightBrace">
                <a:avLst>
                  <a:gd name="adj1" fmla="val 47791"/>
                  <a:gd name="adj2" fmla="val 50000"/>
                </a:avLst>
              </a:prstGeom>
              <a:ln w="381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 sz="1400"/>
              </a:p>
            </p:txBody>
          </p:sp>
          <p:sp>
            <p:nvSpPr>
              <p:cNvPr id="125" name="TextBox 124">
                <a:extLst>
                  <a:ext uri="{FF2B5EF4-FFF2-40B4-BE49-F238E27FC236}">
                    <a16:creationId xmlns:a16="http://schemas.microsoft.com/office/drawing/2014/main" id="{151B6116-75F6-43C9-9E31-84F7A200C1B7}"/>
                  </a:ext>
                </a:extLst>
              </p:cNvPr>
              <p:cNvSpPr txBox="1"/>
              <p:nvPr/>
            </p:nvSpPr>
            <p:spPr>
              <a:xfrm>
                <a:off x="3773714" y="14586863"/>
                <a:ext cx="2772228" cy="619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>
                    <a:solidFill>
                      <a:srgbClr val="002060"/>
                    </a:solidFill>
                  </a:rPr>
                  <a:t>Velocity </a:t>
                </a:r>
                <a:r>
                  <a:rPr lang="en-US" sz="1400" b="1" i="1" dirty="0">
                    <a:solidFill>
                      <a:srgbClr val="002060"/>
                    </a:solidFill>
                  </a:rPr>
                  <a:t>U</a:t>
                </a:r>
                <a:r>
                  <a:rPr lang="en-US" sz="1400" b="1" dirty="0">
                    <a:solidFill>
                      <a:srgbClr val="002060"/>
                    </a:solidFill>
                  </a:rPr>
                  <a:t>(</a:t>
                </a:r>
                <a:r>
                  <a:rPr lang="en-US" sz="1400" b="1" i="1" dirty="0">
                    <a:solidFill>
                      <a:srgbClr val="002060"/>
                    </a:solidFill>
                  </a:rPr>
                  <a:t>h</a:t>
                </a:r>
                <a:r>
                  <a:rPr lang="en-US" sz="1400" b="1" dirty="0">
                    <a:solidFill>
                      <a:srgbClr val="002060"/>
                    </a:solidFill>
                  </a:rPr>
                  <a:t>)</a:t>
                </a:r>
                <a:endParaRPr lang="en-GB" sz="1400" b="1" dirty="0">
                  <a:solidFill>
                    <a:srgbClr val="002060"/>
                  </a:solidFill>
                </a:endParaRPr>
              </a:p>
            </p:txBody>
          </p:sp>
        </p:grpSp>
      </p:grp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8562138-7E45-41C6-8D29-D88E5875E7D8}"/>
              </a:ext>
            </a:extLst>
          </p:cNvPr>
          <p:cNvCxnSpPr>
            <a:endCxn id="106" idx="9"/>
          </p:cNvCxnSpPr>
          <p:nvPr/>
        </p:nvCxnSpPr>
        <p:spPr>
          <a:xfrm flipH="1">
            <a:off x="2854190" y="3096883"/>
            <a:ext cx="3874414" cy="1178350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 Box 149">
            <a:extLst>
              <a:ext uri="{FF2B5EF4-FFF2-40B4-BE49-F238E27FC236}">
                <a16:creationId xmlns:a16="http://schemas.microsoft.com/office/drawing/2014/main" id="{B85BA0E5-2366-4E62-AE22-E0D17AFDEBC7}"/>
              </a:ext>
            </a:extLst>
          </p:cNvPr>
          <p:cNvSpPr txBox="1"/>
          <p:nvPr/>
        </p:nvSpPr>
        <p:spPr>
          <a:xfrm>
            <a:off x="6172471" y="2794958"/>
            <a:ext cx="2152020" cy="51885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Nonzero air velocity</a:t>
            </a:r>
            <a:endParaRPr lang="en-GB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28" name="Straight Arrow Connector 127">
            <a:extLst>
              <a:ext uri="{FF2B5EF4-FFF2-40B4-BE49-F238E27FC236}">
                <a16:creationId xmlns:a16="http://schemas.microsoft.com/office/drawing/2014/main" id="{994599A9-FE41-4483-ABE2-CFC3FBA5CC71}"/>
              </a:ext>
            </a:extLst>
          </p:cNvPr>
          <p:cNvCxnSpPr>
            <a:cxnSpLocks/>
          </p:cNvCxnSpPr>
          <p:nvPr/>
        </p:nvCxnSpPr>
        <p:spPr>
          <a:xfrm flipH="1">
            <a:off x="4192438" y="4459857"/>
            <a:ext cx="2113471" cy="267418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Text Box 149">
            <a:extLst>
              <a:ext uri="{FF2B5EF4-FFF2-40B4-BE49-F238E27FC236}">
                <a16:creationId xmlns:a16="http://schemas.microsoft.com/office/drawing/2014/main" id="{F0B572F0-4E06-410E-8428-BC51068A3963}"/>
              </a:ext>
            </a:extLst>
          </p:cNvPr>
          <p:cNvSpPr txBox="1"/>
          <p:nvPr/>
        </p:nvSpPr>
        <p:spPr>
          <a:xfrm>
            <a:off x="6298995" y="4293079"/>
            <a:ext cx="1982363" cy="51885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Region of interest</a:t>
            </a:r>
            <a:endParaRPr lang="en-GB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3" name="Slide Number Placeholder 52">
            <a:extLst>
              <a:ext uri="{FF2B5EF4-FFF2-40B4-BE49-F238E27FC236}">
                <a16:creationId xmlns:a16="http://schemas.microsoft.com/office/drawing/2014/main" id="{D5BEB0D3-540F-47FD-8468-FEA954FA3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0659E-708F-4EFB-AE27-47B81B98D28C}" type="slidenum">
              <a:rPr lang="en-US" smtClean="0"/>
              <a:t>2</a:t>
            </a:fld>
            <a:endParaRPr lang="en-US"/>
          </a:p>
        </p:txBody>
      </p:sp>
      <p:sp>
        <p:nvSpPr>
          <p:cNvPr id="130" name="Text Box 96">
            <a:extLst>
              <a:ext uri="{FF2B5EF4-FFF2-40B4-BE49-F238E27FC236}">
                <a16:creationId xmlns:a16="http://schemas.microsoft.com/office/drawing/2014/main" id="{544725AD-5681-4EE1-A292-DE5DC238A379}"/>
              </a:ext>
            </a:extLst>
          </p:cNvPr>
          <p:cNvSpPr txBox="1"/>
          <p:nvPr/>
        </p:nvSpPr>
        <p:spPr>
          <a:xfrm flipH="1">
            <a:off x="847269" y="1414701"/>
            <a:ext cx="5053199" cy="448605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b="1" dirty="0">
                <a:solidFill>
                  <a:srgbClr val="00206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Wind-induced gas transport in porous media</a:t>
            </a:r>
            <a:endParaRPr lang="en-GB" sz="2000" dirty="0">
              <a:solidFill>
                <a:srgbClr val="00206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93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" grpId="0"/>
      <p:bldP spid="1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6478990-491A-429D-BD26-8A6FDA573F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883" y="5655967"/>
            <a:ext cx="1000901" cy="1051174"/>
          </a:xfrm>
          <a:prstGeom prst="rect">
            <a:avLst/>
          </a:prstGeom>
        </p:spPr>
      </p:pic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6A83D5B7-9FBF-4A16-BDA9-CD346886341C}"/>
              </a:ext>
            </a:extLst>
          </p:cNvPr>
          <p:cNvCxnSpPr/>
          <p:nvPr/>
        </p:nvCxnSpPr>
        <p:spPr>
          <a:xfrm>
            <a:off x="933804" y="1199626"/>
            <a:ext cx="7136405" cy="0"/>
          </a:xfrm>
          <a:prstGeom prst="line">
            <a:avLst/>
          </a:prstGeom>
          <a:ln w="22225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>
            <a:extLst>
              <a:ext uri="{FF2B5EF4-FFF2-40B4-BE49-F238E27FC236}">
                <a16:creationId xmlns:a16="http://schemas.microsoft.com/office/drawing/2014/main" id="{5AC86FD1-3BEA-4C73-A267-6F09B67A938F}"/>
              </a:ext>
            </a:extLst>
          </p:cNvPr>
          <p:cNvSpPr txBox="1"/>
          <p:nvPr/>
        </p:nvSpPr>
        <p:spPr>
          <a:xfrm>
            <a:off x="830287" y="811949"/>
            <a:ext cx="18183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21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Objectives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507045E6-542A-465F-AE39-EC2E6B041633}"/>
              </a:ext>
            </a:extLst>
          </p:cNvPr>
          <p:cNvSpPr txBox="1"/>
          <p:nvPr/>
        </p:nvSpPr>
        <p:spPr>
          <a:xfrm>
            <a:off x="838953" y="1870127"/>
            <a:ext cx="784370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 possible links between wind speed characteristics, soil air permeability and pore velocity profile.</a:t>
            </a:r>
          </a:p>
          <a:p>
            <a:endParaRPr 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an experimental approach based on a 2</a:t>
            </a:r>
            <a:r>
              <a:rPr lang="en-US" sz="2800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factorial design to minimize the number of experiments required. </a:t>
            </a:r>
            <a:endParaRPr lang="en-US" sz="2800" dirty="0">
              <a:solidFill>
                <a:srgbClr val="0021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C2B55EF-F00B-4581-AA48-3F386CE5F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0659E-708F-4EFB-AE27-47B81B98D28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207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6478990-491A-429D-BD26-8A6FDA573F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883" y="5655967"/>
            <a:ext cx="1000901" cy="1051174"/>
          </a:xfrm>
          <a:prstGeom prst="rect">
            <a:avLst/>
          </a:prstGeom>
        </p:spPr>
      </p:pic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6A83D5B7-9FBF-4A16-BDA9-CD346886341C}"/>
              </a:ext>
            </a:extLst>
          </p:cNvPr>
          <p:cNvCxnSpPr/>
          <p:nvPr/>
        </p:nvCxnSpPr>
        <p:spPr>
          <a:xfrm>
            <a:off x="933804" y="1199626"/>
            <a:ext cx="7136405" cy="0"/>
          </a:xfrm>
          <a:prstGeom prst="line">
            <a:avLst/>
          </a:prstGeom>
          <a:ln w="22225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86ECB8A-E32C-418E-9B84-FFD994661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0659E-708F-4EFB-AE27-47B81B98D28C}" type="slidenum">
              <a:rPr lang="en-US" smtClean="0"/>
              <a:t>4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D0632E-8E28-45D6-8808-02258C78B8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8947" y="4011508"/>
            <a:ext cx="1960994" cy="177503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1DD3ED1-A1C0-4DD1-AFAE-7AAFCCF8DB98}"/>
              </a:ext>
            </a:extLst>
          </p:cNvPr>
          <p:cNvSpPr txBox="1"/>
          <p:nvPr/>
        </p:nvSpPr>
        <p:spPr>
          <a:xfrm>
            <a:off x="622064" y="1910269"/>
            <a:ext cx="789622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0021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Interested? </a:t>
            </a:r>
          </a:p>
          <a:p>
            <a:pPr algn="ctr"/>
            <a:endParaRPr lang="en-US" sz="2800" dirty="0">
              <a:solidFill>
                <a:srgbClr val="0021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visit poster no. 51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9182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8803</TotalTime>
  <Words>119</Words>
  <Application>Microsoft Macintosh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Tjalfe Poulsen</dc:creator>
  <cp:lastModifiedBy>Microsoft Office User</cp:lastModifiedBy>
  <cp:revision>115</cp:revision>
  <dcterms:created xsi:type="dcterms:W3CDTF">2018-02-01T02:21:33Z</dcterms:created>
  <dcterms:modified xsi:type="dcterms:W3CDTF">2019-05-07T13:56:18Z</dcterms:modified>
</cp:coreProperties>
</file>